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ink/inkAction1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9" r:id="rId4"/>
    <p:sldId id="268" r:id="rId5"/>
    <p:sldId id="258" r:id="rId6"/>
    <p:sldId id="259" r:id="rId7"/>
    <p:sldId id="260" r:id="rId8"/>
    <p:sldId id="263" r:id="rId9"/>
    <p:sldId id="264" r:id="rId10"/>
    <p:sldId id="265" r:id="rId11"/>
    <p:sldId id="266" r:id="rId12"/>
    <p:sldId id="267" r:id="rId13"/>
    <p:sldId id="271" r:id="rId14"/>
    <p:sldId id="270" r:id="rId15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336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0-04-28T06:45:03.65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36972">
    <iact:property name="dataType"/>
    <iact:actionData xml:id="d0">
      <inkml:trace xmlns:inkml="http://www.w3.org/2003/InkML" xml:id="stk0" contextRef="#ctx0" brushRef="#br0">19526 9402 0,'-17'0'94,"17"17"-75,-18-17-6,0 18-1,1-18-3,-19 35 1,19-17 2,-1-1-4,-17 1 3,35 0 0,-18-18-3,1 17 4,-19 19-5,36-19 10,-53 36-8,18-53-1,35 18 3,-18-1 1,-17 19 1,0-1-2,0 0-2,17-17 3,0-1 3,-17 19 2,17-19-1,18 1 2,-17 0-7,-1-18-1,1 17-1,17 1 2,-36 0-3,1 35 3,35-36 0,-18 1-3,1-1 5,-36 36-3,53-35-1,-18 0-1,0-1 5,-17 19-4,18-19 1,-1 18 9,-17-17-5,35 0-3,-36-1-2,36 1 1,-17 0 1,-1 17-4,0-17 3,1-18 2,17 35-3,-18-35 3,1 18-5,17-1 9,-18-17 15</inkml:trace>
    </iact:actionData>
  </iact:action>
  <iact:action type="add" startTime="138786">
    <iact:property name="dataType"/>
    <iact:actionData xml:id="d1">
      <inkml:trace xmlns:inkml="http://www.w3.org/2003/InkML" xml:id="stk1" contextRef="#ctx0" brushRef="#br0">16192 10883 0,'-17'0'1,"-1"0"44,-52 35-22,70-17-14,-36 0 2,-52 52 2,53-34-1,-53 34 2,52-52-6,-87 88 20,88-71-9,-18 0-5,18 0 2,-18 18-4,-36 18 7,89-53-9,-17 17 9,-1-35-9,0 17 1,-17 19-1,18-19 0,-19 19 5,19-36 0,-19 53-1,-17-18-2,53-17-6,-17-18 15,17 17-8,-18 1 0,1-1 1,-1 1 18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9E73F7-274E-4C7C-AAF2-62532F7EAC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E03AED0-C9AD-4F15-91A3-7DBB1BF0DC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2F34CF-1340-475D-B808-5AE430F16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F177E-8DF4-47DC-A009-9C4E9D2D35BB}" type="datetimeFigureOut">
              <a:rPr lang="es-CO" smtClean="0"/>
              <a:t>27/04/2020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F8E64A-1D8C-4659-AFE9-8BB51DE21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3471C20-19C4-411F-9F9D-CCBCDA203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7D89-159E-43F3-8D6A-432CAD8B918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15764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14:flythrough/>
      </p:transition>
    </mc:Choice>
    <mc:Fallback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C81975-E57D-44DF-AD14-764BC1DD7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329E506-4814-48D1-B0DB-FFD4616A41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4611C1-34AE-47A0-BE20-D0F6EBF14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F177E-8DF4-47DC-A009-9C4E9D2D35BB}" type="datetimeFigureOut">
              <a:rPr lang="es-CO" smtClean="0"/>
              <a:t>27/04/2020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B1D84A-92BF-4EFD-A985-CB0B770E5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FE8A58-9017-490F-915B-FFAA24141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7D89-159E-43F3-8D6A-432CAD8B918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13379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14:flythrough/>
      </p:transition>
    </mc:Choice>
    <mc:Fallback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0092B8F-C5D9-4BBD-A308-253712D06D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6FA9297-CBDC-4189-A47C-F6F1BD4A62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BE80AA-B518-4A6B-AB15-2DCD3865E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F177E-8DF4-47DC-A009-9C4E9D2D35BB}" type="datetimeFigureOut">
              <a:rPr lang="es-CO" smtClean="0"/>
              <a:t>27/04/2020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AAD7FF-0091-42F6-B138-7C0D2758C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99111D-78F2-499D-830A-1E9118024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7D89-159E-43F3-8D6A-432CAD8B918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62916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14:flythrough/>
      </p:transition>
    </mc:Choice>
    <mc:Fallback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86B8EA-37A3-4CBB-9387-F95E00D56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96E6EE4-D46D-4F2E-AE61-6792428B64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466303-1D21-44D7-B6C8-9A7C6D92D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F177E-8DF4-47DC-A009-9C4E9D2D35BB}" type="datetimeFigureOut">
              <a:rPr lang="es-CO" smtClean="0"/>
              <a:t>27/04/2020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6222A0-3634-4E33-B943-1FCE3D28D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A745C7A-C717-49AC-B29A-6B05EE07E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7D89-159E-43F3-8D6A-432CAD8B918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7578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14:flythrough/>
      </p:transition>
    </mc:Choice>
    <mc:Fallback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78D95C-FB07-456B-AB36-504E8857C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7FE8F3E-E39A-46C1-91C1-C555FAE5D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E669CD-8940-4DF1-9981-71B8438FF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F177E-8DF4-47DC-A009-9C4E9D2D35BB}" type="datetimeFigureOut">
              <a:rPr lang="es-CO" smtClean="0"/>
              <a:t>27/04/2020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B9E9766-BEC6-44C9-97DD-9489B6AF4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EE9395-6F84-4188-A922-E49FC1FD7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7D89-159E-43F3-8D6A-432CAD8B918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90958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14:flythrough/>
      </p:transition>
    </mc:Choice>
    <mc:Fallback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7E6B4C-367E-443E-9C32-93E7FF177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5C6F909-BF81-4495-BDEA-216344FA0E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52DA66C-CFE9-43F4-BB84-7CE261119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6ABEC6C-A56E-45A7-9F53-7FB308CFB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F177E-8DF4-47DC-A009-9C4E9D2D35BB}" type="datetimeFigureOut">
              <a:rPr lang="es-CO" smtClean="0"/>
              <a:t>27/04/2020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7376627-1C00-4D48-9881-96224D52A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6360F36-EB32-449F-9FCC-B7C438919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7D89-159E-43F3-8D6A-432CAD8B918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09648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14:flythrough/>
      </p:transition>
    </mc:Choice>
    <mc:Fallback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8D475B-1AB5-444D-A2F4-8420A4CC9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563AE02-CAB0-4C6E-ADEA-EAF4F0C30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B185DEB-30CD-4ADA-914D-78034A7240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0FA90B2-04C0-4A38-8E81-5BB6B18276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44D5160-2251-46B8-894D-F209AFBF33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09CEAF2-918A-452A-9DE2-F698C3FDE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F177E-8DF4-47DC-A009-9C4E9D2D35BB}" type="datetimeFigureOut">
              <a:rPr lang="es-CO" smtClean="0"/>
              <a:t>27/04/2020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ED0ADA0-3373-4C8D-9D2C-980143EC4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845FB45-4445-4672-8D96-23F19C706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7D89-159E-43F3-8D6A-432CAD8B918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71314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14:flythrough/>
      </p:transition>
    </mc:Choice>
    <mc:Fallback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51D079-3BA1-4AF7-BB91-5A6AA95B7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0AEB4BD-9B26-47B7-8E73-29FA29689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F177E-8DF4-47DC-A009-9C4E9D2D35BB}" type="datetimeFigureOut">
              <a:rPr lang="es-CO" smtClean="0"/>
              <a:t>27/04/2020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A098B2F-003F-4E3F-81B2-3E8A32995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0C54F3E-5A22-4428-A387-1ACD9416E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7D89-159E-43F3-8D6A-432CAD8B918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8091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14:flythrough/>
      </p:transition>
    </mc:Choice>
    <mc:Fallback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3C4042B-0D9C-4D37-B41C-3CE3CC576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F177E-8DF4-47DC-A009-9C4E9D2D35BB}" type="datetimeFigureOut">
              <a:rPr lang="es-CO" smtClean="0"/>
              <a:t>27/04/2020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7D8FA6A-6986-4D8C-99FE-CB7C1FE24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0B682B8-2388-4DED-BAE4-C850B981E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7D89-159E-43F3-8D6A-432CAD8B918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6799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14:flythrough/>
      </p:transition>
    </mc:Choice>
    <mc:Fallback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0D830B-AD64-4414-B9FE-D22E1282A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D0CE1B-7401-4001-BD8A-E9DB96BAF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952CB47-D44F-432B-B467-61E28572BB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CBE2DA0-7849-4E3D-A2D6-C1CED0658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F177E-8DF4-47DC-A009-9C4E9D2D35BB}" type="datetimeFigureOut">
              <a:rPr lang="es-CO" smtClean="0"/>
              <a:t>27/04/2020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8A34582-1C7A-4D7A-8EE5-21A9349EC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38BBAAC-B6AA-48D8-82BC-FA50CE0B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7D89-159E-43F3-8D6A-432CAD8B918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51800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14:flythrough/>
      </p:transition>
    </mc:Choice>
    <mc:Fallback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64E5C0-74B9-4665-BE01-FB8827AA2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078B541-14BA-43D1-9CD2-344844A366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5A634F9-95E8-4E5C-B958-C5FFB9450E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D9BFE6-D9BF-47B6-8DDC-4B501A9C0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F177E-8DF4-47DC-A009-9C4E9D2D35BB}" type="datetimeFigureOut">
              <a:rPr lang="es-CO" smtClean="0"/>
              <a:t>27/04/2020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641B850-C03E-4795-B19B-CFBDE0935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4FD32DA-9938-417F-B272-A158124CE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7D89-159E-43F3-8D6A-432CAD8B918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32183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14:flythrough/>
      </p:transition>
    </mc:Choice>
    <mc:Fallback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650B9DC-AEED-488E-955A-80C9BC89A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C936415-F573-4548-8435-D241E1A60E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275AAD-F602-473C-80A0-67001B0D42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F177E-8DF4-47DC-A009-9C4E9D2D35BB}" type="datetimeFigureOut">
              <a:rPr lang="es-CO" smtClean="0"/>
              <a:t>27/04/2020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940E18-890B-44C7-B737-D70863EEAA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24D7A4-204F-4D73-AA9B-2D56E1330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F7D89-159E-43F3-8D6A-432CAD8B918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20362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>
        <p14:flythrough/>
      </p:transition>
    </mc:Choice>
    <mc:Fallback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10.m4a"/><Relationship Id="rId7" Type="http://schemas.openxmlformats.org/officeDocument/2006/relationships/image" Target="../media/image3.png"/><Relationship Id="rId12" Type="http://schemas.openxmlformats.org/officeDocument/2006/relationships/image" Target="../media/image2.png"/><Relationship Id="rId2" Type="http://schemas.microsoft.com/office/2007/relationships/media" Target="../media/media10.m4a"/><Relationship Id="rId1" Type="http://schemas.openxmlformats.org/officeDocument/2006/relationships/tags" Target="../tags/tag5.xml"/><Relationship Id="rId6" Type="http://schemas.openxmlformats.org/officeDocument/2006/relationships/image" Target="../media/image29.png"/><Relationship Id="rId11" Type="http://schemas.openxmlformats.org/officeDocument/2006/relationships/image" Target="../media/image8.jpeg"/><Relationship Id="rId5" Type="http://schemas.openxmlformats.org/officeDocument/2006/relationships/image" Target="../media/image240.png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media11.m4a"/><Relationship Id="rId7" Type="http://schemas.openxmlformats.org/officeDocument/2006/relationships/image" Target="../media/image300.png"/><Relationship Id="rId2" Type="http://schemas.microsoft.com/office/2007/relationships/media" Target="../media/media11.m4a"/><Relationship Id="rId1" Type="http://schemas.openxmlformats.org/officeDocument/2006/relationships/tags" Target="../tags/tag6.xml"/><Relationship Id="rId6" Type="http://schemas.openxmlformats.org/officeDocument/2006/relationships/image" Target="../media/image290.png"/><Relationship Id="rId11" Type="http://schemas.openxmlformats.org/officeDocument/2006/relationships/image" Target="../media/image2.png"/><Relationship Id="rId5" Type="http://schemas.openxmlformats.org/officeDocument/2006/relationships/image" Target="../media/image280.png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2.png"/><Relationship Id="rId3" Type="http://schemas.openxmlformats.org/officeDocument/2006/relationships/audio" Target="../media/media12.m4a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microsoft.com/office/2007/relationships/media" Target="../media/media12.m4a"/><Relationship Id="rId1" Type="http://schemas.openxmlformats.org/officeDocument/2006/relationships/tags" Target="../tags/tag7.xml"/><Relationship Id="rId6" Type="http://schemas.openxmlformats.org/officeDocument/2006/relationships/image" Target="../media/image35.png"/><Relationship Id="rId11" Type="http://schemas.microsoft.com/office/2011/relationships/inkAction" Target="../ink/inkAction1.xml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8.jpeg"/><Relationship Id="rId5" Type="http://schemas.openxmlformats.org/officeDocument/2006/relationships/image" Target="../media/image40.png"/><Relationship Id="rId4" Type="http://schemas.openxmlformats.org/officeDocument/2006/relationships/hyperlink" Target="https://jimrjimenez.wixsite.com/numerosyletras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audio" Target="../media/media6.m4a"/><Relationship Id="rId7" Type="http://schemas.openxmlformats.org/officeDocument/2006/relationships/image" Target="../media/image4.png"/><Relationship Id="rId2" Type="http://schemas.microsoft.com/office/2007/relationships/media" Target="../media/media6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audio" Target="../media/media7.m4a"/><Relationship Id="rId7" Type="http://schemas.openxmlformats.org/officeDocument/2006/relationships/image" Target="../media/image9.png"/><Relationship Id="rId12" Type="http://schemas.openxmlformats.org/officeDocument/2006/relationships/image" Target="../media/image8.jpeg"/><Relationship Id="rId2" Type="http://schemas.microsoft.com/office/2007/relationships/media" Target="../media/media7.m4a"/><Relationship Id="rId16" Type="http://schemas.openxmlformats.org/officeDocument/2006/relationships/image" Target="../media/image2.png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Relationship Id="rId1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50.png"/><Relationship Id="rId3" Type="http://schemas.openxmlformats.org/officeDocument/2006/relationships/audio" Target="../media/media8.m4a"/><Relationship Id="rId7" Type="http://schemas.openxmlformats.org/officeDocument/2006/relationships/image" Target="../media/image16.png"/><Relationship Id="rId12" Type="http://schemas.openxmlformats.org/officeDocument/2006/relationships/image" Target="../media/image7.png"/><Relationship Id="rId2" Type="http://schemas.microsoft.com/office/2007/relationships/media" Target="../media/media8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jpeg"/><Relationship Id="rId1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8" Type="http://schemas.openxmlformats.org/officeDocument/2006/relationships/image" Target="../media/image26.png"/><Relationship Id="rId3" Type="http://schemas.openxmlformats.org/officeDocument/2006/relationships/audio" Target="../media/media9.m4a"/><Relationship Id="rId7" Type="http://schemas.openxmlformats.org/officeDocument/2006/relationships/image" Target="../media/image5.png"/><Relationship Id="rId12" Type="http://schemas.openxmlformats.org/officeDocument/2006/relationships/image" Target="../media/image21.png"/><Relationship Id="rId17" Type="http://schemas.openxmlformats.org/officeDocument/2006/relationships/image" Target="../media/image25.png"/><Relationship Id="rId2" Type="http://schemas.microsoft.com/office/2007/relationships/media" Target="../media/media9.m4a"/><Relationship Id="rId16" Type="http://schemas.openxmlformats.org/officeDocument/2006/relationships/image" Target="../media/image23.png"/><Relationship Id="rId20" Type="http://schemas.openxmlformats.org/officeDocument/2006/relationships/image" Target="../media/image2.png"/><Relationship Id="rId1" Type="http://schemas.openxmlformats.org/officeDocument/2006/relationships/tags" Target="../tags/tag4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6.png"/><Relationship Id="rId15" Type="http://schemas.openxmlformats.org/officeDocument/2006/relationships/image" Target="../media/image22.png"/><Relationship Id="rId19" Type="http://schemas.openxmlformats.org/officeDocument/2006/relationships/image" Target="../media/image2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png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B4282BEC-784E-4EA6-8E99-8B8B89AEA849}"/>
              </a:ext>
            </a:extLst>
          </p:cNvPr>
          <p:cNvGrpSpPr/>
          <p:nvPr/>
        </p:nvGrpSpPr>
        <p:grpSpPr>
          <a:xfrm>
            <a:off x="3577903" y="413191"/>
            <a:ext cx="4651697" cy="908623"/>
            <a:chOff x="1648435" y="513859"/>
            <a:chExt cx="4651697" cy="908623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ACB2225B-B9A7-4EE0-93A2-1AFCACAAF98D}"/>
                </a:ext>
              </a:extLst>
            </p:cNvPr>
            <p:cNvSpPr/>
            <p:nvPr/>
          </p:nvSpPr>
          <p:spPr>
            <a:xfrm>
              <a:off x="2433667" y="714596"/>
              <a:ext cx="386646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CO" sz="1600" dirty="0">
                  <a:latin typeface="Century Gothic" panose="020B0502020202020204" pitchFamily="34" charset="0"/>
                </a:rPr>
                <a:t>Institución Educativa</a:t>
              </a:r>
            </a:p>
            <a:p>
              <a:pPr algn="ctr"/>
              <a:r>
                <a:rPr lang="es-CO" sz="2400" dirty="0">
                  <a:latin typeface="Century Gothic" panose="020B0502020202020204" pitchFamily="34" charset="0"/>
                </a:rPr>
                <a:t>San José de Caunapi</a:t>
              </a:r>
              <a:endParaRPr lang="es-CO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0F29EC44-C08E-478B-85CE-83EAFDD45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8435" y="513859"/>
              <a:ext cx="917619" cy="908623"/>
            </a:xfrm>
            <a:prstGeom prst="rect">
              <a:avLst/>
            </a:prstGeom>
          </p:spPr>
        </p:pic>
      </p:grp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10BAADAA-5096-4A5F-B093-17B192D4AE0C}"/>
              </a:ext>
            </a:extLst>
          </p:cNvPr>
          <p:cNvCxnSpPr>
            <a:cxnSpLocks/>
          </p:cNvCxnSpPr>
          <p:nvPr/>
        </p:nvCxnSpPr>
        <p:spPr>
          <a:xfrm>
            <a:off x="838200" y="1321814"/>
            <a:ext cx="10712668" cy="0"/>
          </a:xfrm>
          <a:prstGeom prst="line">
            <a:avLst/>
          </a:prstGeom>
          <a:ln>
            <a:prstDash val="lgDashDot"/>
          </a:ln>
          <a:effectLst>
            <a:reflection blurRad="6350" stA="50000" endA="300" endPos="90000" dir="5400000" sy="-100000" algn="bl" rotWithShape="0"/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6" name="Grupo 15"/>
          <p:cNvGrpSpPr/>
          <p:nvPr/>
        </p:nvGrpSpPr>
        <p:grpSpPr>
          <a:xfrm>
            <a:off x="0" y="2510446"/>
            <a:ext cx="12192000" cy="2031326"/>
            <a:chOff x="0" y="2161312"/>
            <a:chExt cx="12192000" cy="2031326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F8EA59D4-BAA8-4A6E-8F82-379849723570}"/>
                </a:ext>
              </a:extLst>
            </p:cNvPr>
            <p:cNvSpPr/>
            <p:nvPr/>
          </p:nvSpPr>
          <p:spPr>
            <a:xfrm>
              <a:off x="6296368" y="3176975"/>
              <a:ext cx="5895632" cy="1015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s-CO" sz="6000" dirty="0" smtClean="0">
                  <a:latin typeface="Century Gothic" panose="020B0502020202020204" pitchFamily="34" charset="0"/>
                </a:rPr>
                <a:t>GEOMÉTRICOS</a:t>
              </a:r>
              <a:endParaRPr lang="es-CO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F8EA59D4-BAA8-4A6E-8F82-379849723570}"/>
                </a:ext>
              </a:extLst>
            </p:cNvPr>
            <p:cNvSpPr/>
            <p:nvPr/>
          </p:nvSpPr>
          <p:spPr>
            <a:xfrm>
              <a:off x="6296367" y="2161312"/>
              <a:ext cx="5895633" cy="101566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s-CO" sz="6000" dirty="0" smtClean="0">
                  <a:latin typeface="Century Gothic" panose="020B0502020202020204" pitchFamily="34" charset="0"/>
                </a:rPr>
                <a:t>ESPACIAL</a:t>
              </a:r>
              <a:endParaRPr lang="es-CO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F8EA59D4-BAA8-4A6E-8F82-379849723570}"/>
                </a:ext>
              </a:extLst>
            </p:cNvPr>
            <p:cNvSpPr/>
            <p:nvPr/>
          </p:nvSpPr>
          <p:spPr>
            <a:xfrm>
              <a:off x="0" y="3176975"/>
              <a:ext cx="6296367" cy="1015663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s-CO" sz="6000" dirty="0" smtClean="0">
                  <a:latin typeface="Century Gothic" panose="020B0502020202020204" pitchFamily="34" charset="0"/>
                </a:rPr>
                <a:t>SISTEMAS</a:t>
              </a:r>
              <a:endParaRPr lang="es-CO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F8EA59D4-BAA8-4A6E-8F82-379849723570}"/>
                </a:ext>
              </a:extLst>
            </p:cNvPr>
            <p:cNvSpPr/>
            <p:nvPr/>
          </p:nvSpPr>
          <p:spPr>
            <a:xfrm>
              <a:off x="0" y="2161313"/>
              <a:ext cx="6296367" cy="1015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s-CO" sz="6000" dirty="0" smtClean="0">
                  <a:latin typeface="Century Gothic" panose="020B0502020202020204" pitchFamily="34" charset="0"/>
                </a:rPr>
                <a:t>PENSAMIENTO</a:t>
              </a:r>
              <a:endParaRPr lang="es-CO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F8EA59D4-BAA8-4A6E-8F82-379849723570}"/>
                </a:ext>
              </a:extLst>
            </p:cNvPr>
            <p:cNvSpPr/>
            <p:nvPr/>
          </p:nvSpPr>
          <p:spPr>
            <a:xfrm>
              <a:off x="5828082" y="2734800"/>
              <a:ext cx="919942" cy="101566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s-CO" sz="6000" dirty="0" smtClean="0">
                  <a:latin typeface="Century Gothic" panose="020B0502020202020204" pitchFamily="34" charset="0"/>
                </a:rPr>
                <a:t>Y</a:t>
              </a:r>
              <a:endParaRPr lang="es-CO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</p:grpSp>
      <p:pic>
        <p:nvPicPr>
          <p:cNvPr id="23" name="Audio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334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7059">
        <p14:flythrough/>
      </p:transition>
    </mc:Choice>
    <mc:Fallback>
      <p:transition spd="slow" advClick="0" advTm="270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57" x="450850" y="5594350"/>
          <p14:tracePt t="4050" x="527050" y="5568950"/>
          <p14:tracePt t="4067" x="660400" y="5537200"/>
          <p14:tracePt t="4083" x="882650" y="5492750"/>
          <p14:tracePt t="4100" x="1250950" y="5429250"/>
          <p14:tracePt t="4118" x="1663700" y="5378450"/>
          <p14:tracePt t="4133" x="1854200" y="5365750"/>
          <p14:tracePt t="4150" x="2393950" y="5314950"/>
          <p14:tracePt t="4167" x="2717800" y="5289550"/>
          <p14:tracePt t="4183" x="2952750" y="5270500"/>
          <p14:tracePt t="4202" x="3028950" y="5257800"/>
          <p14:tracePt t="4217" x="3162300" y="5238750"/>
          <p14:tracePt t="4233" x="3378200" y="5213350"/>
          <p14:tracePt t="4250" x="3530600" y="5207000"/>
          <p14:tracePt t="4267" x="3670300" y="5207000"/>
          <p14:tracePt t="4283" x="3784600" y="5207000"/>
          <p14:tracePt t="4300" x="3911600" y="5207000"/>
          <p14:tracePt t="4316" x="4044950" y="5207000"/>
          <p14:tracePt t="4333" x="4203700" y="5213350"/>
          <p14:tracePt t="4350" x="4343400" y="5232400"/>
          <p14:tracePt t="4366" x="4546600" y="5251450"/>
          <p14:tracePt t="4383" x="4768850" y="5257800"/>
          <p14:tracePt t="4400" x="4927600" y="5257800"/>
          <p14:tracePt t="4417" x="5029200" y="5257800"/>
          <p14:tracePt t="4433" x="5073650" y="5257800"/>
          <p14:tracePt t="4450" x="5105400" y="5264150"/>
          <p14:tracePt t="4469" x="5137150" y="5264150"/>
          <p14:tracePt t="4483" x="5156200" y="5264150"/>
          <p14:tracePt t="4500" x="5181600" y="5264150"/>
          <p14:tracePt t="4517" x="5219700" y="5264150"/>
          <p14:tracePt t="4533" x="5264150" y="5264150"/>
          <p14:tracePt t="4550" x="5340350" y="5264150"/>
          <p14:tracePt t="4567" x="5429250" y="5270500"/>
          <p14:tracePt t="4583" x="5435600" y="527050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id="{BBCBE52E-9A1B-4935-A2E9-F343E5B8BC8E}"/>
                  </a:ext>
                </a:extLst>
              </p:cNvPr>
              <p:cNvSpPr/>
              <p:nvPr/>
            </p:nvSpPr>
            <p:spPr>
              <a:xfrm>
                <a:off x="7781925" y="177449"/>
                <a:ext cx="4371974" cy="847540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s-CO" sz="32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CO" sz="32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es-CO" sz="3200" b="1" i="1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CO" sz="3200" b="1" i="1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es-CO" sz="3200" b="1" i="1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b>
                        </m:sSub>
                        <m:r>
                          <a:rPr lang="es-CO" sz="32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s-CO" sz="32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s-CO" sz="32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s-CO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</a:rPr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CO" sz="32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CO" sz="32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s-CO" sz="32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f>
                          <m:fPr>
                            <m:ctrlPr>
                              <a:rPr lang="es-CO" sz="3200" b="1" i="1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CO" sz="3200" b="1" i="1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𝑬</m:t>
                            </m:r>
                          </m:num>
                          <m:den>
                            <m:r>
                              <a:rPr lang="es-CO" sz="3200" b="1" i="1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sub>
                    </m:sSub>
                  </m:oMath>
                </a14:m>
                <a:r>
                  <a:rPr lang="es-CO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</a:rPr>
                  <a:t>  </a:t>
                </a:r>
                <a:endParaRPr lang="es-CO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id="{BBCBE52E-9A1B-4935-A2E9-F343E5B8BC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1925" y="177449"/>
                <a:ext cx="4371974" cy="8475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ángulo 15">
            <a:extLst>
              <a:ext uri="{FF2B5EF4-FFF2-40B4-BE49-F238E27FC236}">
                <a16:creationId xmlns:a16="http://schemas.microsoft.com/office/drawing/2014/main" id="{C1AD62CF-4D61-418A-B8DE-E80DF694C3EF}"/>
              </a:ext>
            </a:extLst>
          </p:cNvPr>
          <p:cNvSpPr/>
          <p:nvPr/>
        </p:nvSpPr>
        <p:spPr>
          <a:xfrm>
            <a:off x="19050" y="293118"/>
            <a:ext cx="7762875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CO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PASO 3</a:t>
            </a:r>
            <a:endParaRPr lang="es-CO" sz="32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Rectángulo 31">
                <a:extLst>
                  <a:ext uri="{FF2B5EF4-FFF2-40B4-BE49-F238E27FC236}">
                    <a16:creationId xmlns:a16="http://schemas.microsoft.com/office/drawing/2014/main" id="{B097C169-35F1-4820-B468-CF6C3379E4CC}"/>
                  </a:ext>
                </a:extLst>
              </p:cNvPr>
              <p:cNvSpPr/>
              <p:nvPr/>
            </p:nvSpPr>
            <p:spPr>
              <a:xfrm>
                <a:off x="2453843" y="4660755"/>
                <a:ext cx="3083088" cy="5329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O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O" sz="2800" b="1" i="1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s-CO" sz="2800" b="1" i="1"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s-CO" sz="2800" b="1" i="1"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s-CO" sz="28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CO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s-CO" sz="2800" b="1" i="1" smtClean="0">
                          <a:latin typeface="Cambria Math" panose="02040503050406030204" pitchFamily="18" charset="0"/>
                        </a:rPr>
                        <m:t>𝟐𝟓𝟐</m:t>
                      </m:r>
                      <m:r>
                        <a:rPr lang="es-CO" sz="28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s-CO" sz="2800" b="1" i="1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s-CO" sz="2800" b="1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s-CO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O" sz="2800" b="1" i="1" smtClean="0">
                              <a:latin typeface="Cambria Math" panose="02040503050406030204" pitchFamily="18" charset="0"/>
                            </a:rPr>
                            <m:t>𝒄𝒎</m:t>
                          </m:r>
                        </m:e>
                        <m:sup>
                          <m:r>
                            <a:rPr lang="es-CO" sz="28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s-CO" sz="2800" b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CO" sz="2800" b="1" dirty="0"/>
              </a:p>
            </p:txBody>
          </p:sp>
        </mc:Choice>
        <mc:Fallback>
          <p:sp>
            <p:nvSpPr>
              <p:cNvPr id="32" name="Rectángulo 31">
                <a:extLst>
                  <a:ext uri="{FF2B5EF4-FFF2-40B4-BE49-F238E27FC236}">
                    <a16:creationId xmlns:a16="http://schemas.microsoft.com/office/drawing/2014/main" id="{B097C169-35F1-4820-B468-CF6C3379E4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3843" y="4660755"/>
                <a:ext cx="3083088" cy="53296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3" name="Imagen 52">
            <a:extLst>
              <a:ext uri="{FF2B5EF4-FFF2-40B4-BE49-F238E27FC236}">
                <a16:creationId xmlns:a16="http://schemas.microsoft.com/office/drawing/2014/main" id="{E2292033-4F8D-49DC-BD2C-088EC317C3E5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49" y="3517438"/>
            <a:ext cx="1820942" cy="281739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3" name="Rectángulo 32">
                <a:extLst>
                  <a:ext uri="{FF2B5EF4-FFF2-40B4-BE49-F238E27FC236}">
                    <a16:creationId xmlns:a16="http://schemas.microsoft.com/office/drawing/2014/main" id="{E0BE0FCF-3B22-4634-BF6A-E94C37A706F6}"/>
                  </a:ext>
                </a:extLst>
              </p:cNvPr>
              <p:cNvSpPr/>
              <p:nvPr/>
            </p:nvSpPr>
            <p:spPr>
              <a:xfrm>
                <a:off x="2429797" y="1830317"/>
                <a:ext cx="3043013" cy="7795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O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O" sz="2800" b="1" i="1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s-CO" sz="2800" b="1" i="1"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f>
                            <m:fPr>
                              <m:ctrlPr>
                                <a:rPr lang="es-CO" sz="2800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CO" sz="2800" b="1" i="1" smtClean="0"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num>
                            <m:den>
                              <m:r>
                                <a:rPr lang="es-CO" sz="28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</m:sub>
                      </m:sSub>
                      <m:r>
                        <a:rPr lang="es-CO" sz="28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CO" sz="2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s-CO" sz="2800" b="1" i="1" smtClean="0">
                          <a:latin typeface="Cambria Math" panose="02040503050406030204" pitchFamily="18" charset="0"/>
                        </a:rPr>
                        <m:t>𝟒𝟓𝟐</m:t>
                      </m:r>
                      <m:r>
                        <a:rPr lang="es-CO" sz="28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s-CO" sz="28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s-CO" sz="2800" b="1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s-CO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O" sz="2800" b="1" i="1" smtClean="0">
                              <a:latin typeface="Cambria Math" panose="02040503050406030204" pitchFamily="18" charset="0"/>
                            </a:rPr>
                            <m:t>𝒄𝒎</m:t>
                          </m:r>
                        </m:e>
                        <m:sup>
                          <m:r>
                            <a:rPr lang="es-CO" sz="28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s-CO" sz="2800" b="1" dirty="0"/>
              </a:p>
            </p:txBody>
          </p:sp>
        </mc:Choice>
        <mc:Fallback>
          <p:sp>
            <p:nvSpPr>
              <p:cNvPr id="33" name="Rectángulo 32">
                <a:extLst>
                  <a:ext uri="{FF2B5EF4-FFF2-40B4-BE49-F238E27FC236}">
                    <a16:creationId xmlns:a16="http://schemas.microsoft.com/office/drawing/2014/main" id="{E0BE0FCF-3B22-4634-BF6A-E94C37A706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9797" y="1830317"/>
                <a:ext cx="3043013" cy="77957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Imagen 50">
            <a:extLst>
              <a:ext uri="{FF2B5EF4-FFF2-40B4-BE49-F238E27FC236}">
                <a16:creationId xmlns:a16="http://schemas.microsoft.com/office/drawing/2014/main" id="{9A6E87B4-217E-434F-BAC5-66CB2146793B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16" y="1354066"/>
            <a:ext cx="1855275" cy="1176712"/>
          </a:xfrm>
          <a:prstGeom prst="rect">
            <a:avLst/>
          </a:prstGeom>
        </p:spPr>
      </p:pic>
      <p:sp>
        <p:nvSpPr>
          <p:cNvPr id="4" name="Cerrar llave 3">
            <a:extLst>
              <a:ext uri="{FF2B5EF4-FFF2-40B4-BE49-F238E27FC236}">
                <a16:creationId xmlns:a16="http://schemas.microsoft.com/office/drawing/2014/main" id="{7B31AB7D-A2DD-4C6B-B021-2D1CF8773E89}"/>
              </a:ext>
            </a:extLst>
          </p:cNvPr>
          <p:cNvSpPr/>
          <p:nvPr/>
        </p:nvSpPr>
        <p:spPr>
          <a:xfrm>
            <a:off x="5506795" y="2016912"/>
            <a:ext cx="781050" cy="3001053"/>
          </a:xfrm>
          <a:prstGeom prst="rightBrace">
            <a:avLst>
              <a:gd name="adj1" fmla="val 29065"/>
              <a:gd name="adj2" fmla="val 50000"/>
            </a:avLst>
          </a:prstGeom>
          <a:ln w="28575">
            <a:solidFill>
              <a:srgbClr val="FF993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2" name="Rectángulo 61">
                <a:extLst>
                  <a:ext uri="{FF2B5EF4-FFF2-40B4-BE49-F238E27FC236}">
                    <a16:creationId xmlns:a16="http://schemas.microsoft.com/office/drawing/2014/main" id="{819B1706-F332-4A26-854D-3E8505CDA32E}"/>
                  </a:ext>
                </a:extLst>
              </p:cNvPr>
              <p:cNvSpPr/>
              <p:nvPr/>
            </p:nvSpPr>
            <p:spPr>
              <a:xfrm>
                <a:off x="6247302" y="3250955"/>
                <a:ext cx="3403776" cy="5329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s-CO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CO" sz="2800" b="1" i="1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s-CO" sz="28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CO" sz="2800" b="1" i="1"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s-CO" sz="2800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  <m:r>
                      <a:rPr lang="es-CO" sz="28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s-CO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s-CO" sz="2800" b="1" i="1" smtClean="0">
                        <a:latin typeface="Cambria Math" panose="02040503050406030204" pitchFamily="18" charset="0"/>
                      </a:rPr>
                      <m:t>𝟕𝟎𝟒</m:t>
                    </m:r>
                    <m:r>
                      <a:rPr lang="es-CO" sz="28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s-CO" sz="2800" b="1" i="1" smtClean="0">
                        <a:latin typeface="Cambria Math" panose="02040503050406030204" pitchFamily="18" charset="0"/>
                      </a:rPr>
                      <m:t>𝟕</m:t>
                    </m:r>
                    <m:r>
                      <a:rPr lang="es-CO" sz="2800" b="1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s-CO" sz="2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O" sz="2800" b="1" i="1" smtClean="0"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s-CO" sz="28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es-CO" sz="2800" b="1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s-CO" sz="2800" b="1" dirty="0" smtClean="0"/>
                  <a:t> </a:t>
                </a:r>
                <a:endParaRPr lang="es-CO" sz="2800" b="1" dirty="0"/>
              </a:p>
            </p:txBody>
          </p:sp>
        </mc:Choice>
        <mc:Fallback>
          <p:sp>
            <p:nvSpPr>
              <p:cNvPr id="62" name="Rectángulo 61">
                <a:extLst>
                  <a:ext uri="{FF2B5EF4-FFF2-40B4-BE49-F238E27FC236}">
                    <a16:creationId xmlns:a16="http://schemas.microsoft.com/office/drawing/2014/main" id="{819B1706-F332-4A26-854D-3E8505CDA3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7302" y="3250955"/>
                <a:ext cx="3403776" cy="53296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5" name="Grupo 64">
            <a:extLst>
              <a:ext uri="{FF2B5EF4-FFF2-40B4-BE49-F238E27FC236}">
                <a16:creationId xmlns:a16="http://schemas.microsoft.com/office/drawing/2014/main" id="{0DB3495D-6302-49B0-9955-517086E16586}"/>
              </a:ext>
            </a:extLst>
          </p:cNvPr>
          <p:cNvGrpSpPr/>
          <p:nvPr/>
        </p:nvGrpSpPr>
        <p:grpSpPr>
          <a:xfrm>
            <a:off x="8515681" y="6156983"/>
            <a:ext cx="3533456" cy="615553"/>
            <a:chOff x="401591" y="314459"/>
            <a:chExt cx="3533456" cy="615553"/>
          </a:xfrm>
        </p:grpSpPr>
        <p:sp>
          <p:nvSpPr>
            <p:cNvPr id="66" name="Rectángulo 65">
              <a:extLst>
                <a:ext uri="{FF2B5EF4-FFF2-40B4-BE49-F238E27FC236}">
                  <a16:creationId xmlns:a16="http://schemas.microsoft.com/office/drawing/2014/main" id="{6CE41EA5-8911-4681-81B8-625FA12D4293}"/>
                </a:ext>
              </a:extLst>
            </p:cNvPr>
            <p:cNvSpPr/>
            <p:nvPr/>
          </p:nvSpPr>
          <p:spPr>
            <a:xfrm>
              <a:off x="970177" y="314459"/>
              <a:ext cx="2964870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CO" sz="1400" dirty="0">
                  <a:latin typeface="Century Gothic" panose="020B0502020202020204" pitchFamily="34" charset="0"/>
                </a:rPr>
                <a:t>Institución Educativa</a:t>
              </a:r>
            </a:p>
            <a:p>
              <a:pPr algn="ctr"/>
              <a:r>
                <a:rPr lang="es-CO" sz="2000" dirty="0">
                  <a:latin typeface="Century Gothic" panose="020B0502020202020204" pitchFamily="34" charset="0"/>
                </a:rPr>
                <a:t>San José de Caunapi</a:t>
              </a:r>
              <a:endParaRPr lang="es-CO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  <p:pic>
          <p:nvPicPr>
            <p:cNvPr id="67" name="Imagen 66">
              <a:extLst>
                <a:ext uri="{FF2B5EF4-FFF2-40B4-BE49-F238E27FC236}">
                  <a16:creationId xmlns:a16="http://schemas.microsoft.com/office/drawing/2014/main" id="{8F19CD65-B011-489F-8BE7-07A14A8DB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591" y="317926"/>
              <a:ext cx="559336" cy="553852"/>
            </a:xfrm>
            <a:prstGeom prst="rect">
              <a:avLst/>
            </a:prstGeom>
          </p:spPr>
        </p:pic>
      </p:grp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5689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909">
        <p14:flythrough/>
      </p:transition>
    </mc:Choice>
    <mc:Fallback>
      <p:transition spd="slow" advClick="0" advTm="709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8472 L 0.20807 -0.1081 C 0.25156 -0.11551 0.31341 -0.11111 0.38008 -0.09861 C 0.45521 -0.08565 0.51445 -0.06666 0.55508 -0.04166 L 0.75339 0.05324 " pathEditMode="relative" rAng="360000" ptsTypes="AAAAA">
                                      <p:cBhvr>
                                        <p:cTn id="3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43" y="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1968 L 0.20782 0.07824 C 0.25091 0.10185 0.31485 0.10879 0.38073 0.09861 C 0.45586 0.08773 0.51498 0.06157 0.55547 0.02453 L 0.75118 -0.13658 " pathEditMode="relative" rAng="21300000" ptsTypes="AAAAA">
                                      <p:cBhvr>
                                        <p:cTn id="3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69" y="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2" grpId="0"/>
      <p:bldP spid="33" grpId="0"/>
      <p:bldP spid="4" grpId="0" animBg="1"/>
      <p:bldP spid="62" grpId="0"/>
    </p:bldLst>
  </p:timing>
  <p:extLst>
    <p:ext uri="{3A86A75C-4F4B-4683-9AE1-C65F6400EC91}">
      <p14:laserTraceLst xmlns:p14="http://schemas.microsoft.com/office/powerpoint/2010/main">
        <p14:tracePtLst>
          <p14:tracePt t="451" x="8763000" y="5308600"/>
          <p14:tracePt t="461" x="8788400" y="5289550"/>
          <p14:tracePt t="470" x="8820150" y="5264150"/>
          <p14:tracePt t="485" x="8839200" y="5238750"/>
          <p14:tracePt t="502" x="8870950" y="5207000"/>
          <p14:tracePt t="517" x="8896350" y="5149850"/>
          <p14:tracePt t="533" x="8909050" y="5092700"/>
          <p14:tracePt t="550" x="8915400" y="5060950"/>
          <p14:tracePt t="566" x="8934450" y="5016500"/>
          <p14:tracePt t="583" x="8940800" y="4972050"/>
          <p14:tracePt t="600" x="8959850" y="4921250"/>
          <p14:tracePt t="617" x="8985250" y="4870450"/>
          <p14:tracePt t="633" x="9004300" y="4794250"/>
          <p14:tracePt t="650" x="9017000" y="4699000"/>
          <p14:tracePt t="653" x="9017000" y="4648200"/>
          <p14:tracePt t="667" x="9029700" y="4584700"/>
          <p14:tracePt t="683" x="9029700" y="4470400"/>
          <p14:tracePt t="700" x="9029700" y="4362450"/>
          <p14:tracePt t="717" x="9048750" y="4267200"/>
          <p14:tracePt t="733" x="9061450" y="4140200"/>
          <p14:tracePt t="750" x="9061450" y="4051300"/>
          <p14:tracePt t="767" x="9061450" y="4019550"/>
          <p14:tracePt t="784" x="9061450" y="3917950"/>
          <p14:tracePt t="800" x="9061450" y="3752850"/>
          <p14:tracePt t="817" x="9086850" y="3651250"/>
          <p14:tracePt t="833" x="9093200" y="3556000"/>
          <p14:tracePt t="850" x="9093200" y="3486150"/>
          <p14:tracePt t="867" x="9093200" y="3435350"/>
          <p14:tracePt t="883" x="9029700" y="3403600"/>
          <p14:tracePt t="900" x="8890000" y="3333750"/>
          <p14:tracePt t="918" x="8870950" y="3225800"/>
          <p14:tracePt t="1309" x="8870950" y="3175000"/>
          <p14:tracePt t="1314" x="8883650" y="3111500"/>
          <p14:tracePt t="1323" x="8896350" y="3048000"/>
          <p14:tracePt t="1334" x="8902700" y="2997200"/>
          <p14:tracePt t="1350" x="8902700" y="2857500"/>
          <p14:tracePt t="1367" x="8928100" y="2686050"/>
          <p14:tracePt t="1384" x="8953500" y="2540000"/>
          <p14:tracePt t="1400" x="8991600" y="2374900"/>
          <p14:tracePt t="1417" x="9023350" y="2228850"/>
          <p14:tracePt t="1434" x="9061450" y="2070100"/>
          <p14:tracePt t="1450" x="9086850" y="1924050"/>
          <p14:tracePt t="1467" x="9131300" y="1739900"/>
          <p14:tracePt t="1483" x="9156700" y="1600200"/>
          <p14:tracePt t="1500" x="9169400" y="1524000"/>
          <p14:tracePt t="1517" x="9213850" y="1320800"/>
          <p14:tracePt t="1533" x="9245600" y="1206500"/>
          <p14:tracePt t="1550" x="9290050" y="1092200"/>
          <p14:tracePt t="1567" x="9321800" y="996950"/>
          <p14:tracePt t="1583" x="9353550" y="908050"/>
          <p14:tracePt t="1600" x="9385300" y="825500"/>
          <p14:tracePt t="1617" x="9404350" y="781050"/>
          <p14:tracePt t="1633" x="9423400" y="730250"/>
          <p14:tracePt t="1650" x="9436100" y="698500"/>
          <p14:tracePt t="1667" x="9442450" y="660400"/>
          <p14:tracePt t="1683" x="9448800" y="647700"/>
          <p14:tracePt t="1700" x="9455150" y="622300"/>
          <p14:tracePt t="1717" x="9455150" y="609600"/>
          <p14:tracePt t="1733" x="9455150" y="590550"/>
          <p14:tracePt t="1750" x="9455150" y="571500"/>
          <p14:tracePt t="1767" x="9436100" y="539750"/>
          <p14:tracePt t="1783" x="9417050" y="501650"/>
          <p14:tracePt t="1800" x="9410700" y="495300"/>
          <p14:tracePt t="1817" x="9385300" y="469900"/>
          <p14:tracePt t="1833" x="9366250" y="450850"/>
          <p14:tracePt t="1850" x="9340850" y="431800"/>
          <p14:tracePt t="1867" x="9315450" y="412750"/>
          <p14:tracePt t="1883" x="9290050" y="393700"/>
          <p14:tracePt t="1900" x="9258300" y="381000"/>
          <p14:tracePt t="1917" x="9220200" y="361950"/>
          <p14:tracePt t="1933" x="9188450" y="349250"/>
          <p14:tracePt t="1950" x="9182100" y="342900"/>
          <p14:tracePt t="1967" x="9175750" y="342900"/>
          <p14:tracePt t="1984" x="9163050" y="336550"/>
          <p14:tracePt t="2000" x="9150350" y="336550"/>
          <p14:tracePt t="2017" x="9137650" y="330200"/>
          <p14:tracePt t="2050" x="9131300" y="330200"/>
          <p14:tracePt t="2067" x="9124950" y="330200"/>
          <p14:tracePt t="2083" x="9112250" y="342900"/>
          <p14:tracePt t="2100" x="9086850" y="381000"/>
          <p14:tracePt t="2117" x="9055100" y="419100"/>
          <p14:tracePt t="2133" x="9042400" y="431800"/>
          <p14:tracePt t="2150" x="9036050" y="438150"/>
          <p14:tracePt t="2167" x="9036050" y="444500"/>
          <p14:tracePt t="2187" x="9036050" y="450850"/>
          <p14:tracePt t="2200" x="9036050" y="457200"/>
          <p14:tracePt t="2217" x="9036050" y="501650"/>
          <p14:tracePt t="2233" x="9036050" y="520700"/>
          <p14:tracePt t="2250" x="9061450" y="552450"/>
          <p14:tracePt t="2267" x="9105900" y="615950"/>
          <p14:tracePt t="2283" x="9124950" y="647700"/>
          <p14:tracePt t="2300" x="9131300" y="660400"/>
          <p14:tracePt t="2333" x="9131300" y="666750"/>
          <p14:tracePt t="2399" x="9131300" y="673100"/>
          <p14:tracePt t="2439" x="9131300" y="679450"/>
          <p14:tracePt t="4773" x="9144000" y="692150"/>
          <p14:tracePt t="4786" x="9175750" y="717550"/>
          <p14:tracePt t="4790" x="9207500" y="755650"/>
          <p14:tracePt t="4800" x="9239250" y="787400"/>
          <p14:tracePt t="4817" x="9277350" y="819150"/>
          <p14:tracePt t="4834" x="9309100" y="844550"/>
          <p14:tracePt t="4850" x="9334500" y="857250"/>
          <p14:tracePt t="4867" x="9378950" y="882650"/>
          <p14:tracePt t="4884" x="9448800" y="895350"/>
          <p14:tracePt t="4900" x="9512300" y="901700"/>
          <p14:tracePt t="4919" x="9594850" y="914400"/>
          <p14:tracePt t="4934" x="9645650" y="920750"/>
          <p14:tracePt t="4950" x="9658350" y="920750"/>
          <p14:tracePt t="4967" x="9696450" y="920750"/>
          <p14:tracePt t="4984" x="9709150" y="920750"/>
          <p14:tracePt t="5000" x="9721850" y="920750"/>
          <p14:tracePt t="5017" x="9728200" y="920750"/>
          <p14:tracePt t="5033" x="9753600" y="920750"/>
          <p14:tracePt t="5051" x="9798050" y="920750"/>
          <p14:tracePt t="5067" x="9861550" y="920750"/>
          <p14:tracePt t="5083" x="9912350" y="927100"/>
          <p14:tracePt t="5100" x="9937750" y="927100"/>
          <p14:tracePt t="5117" x="9963150" y="927100"/>
          <p14:tracePt t="5133" x="9969500" y="927100"/>
          <p14:tracePt t="5150" x="9982200" y="927100"/>
          <p14:tracePt t="5167" x="10013950" y="908050"/>
          <p14:tracePt t="5183" x="10020300" y="901700"/>
          <p14:tracePt t="5200" x="10052050" y="863600"/>
          <p14:tracePt t="5217" x="10083800" y="831850"/>
          <p14:tracePt t="5233" x="10109200" y="806450"/>
          <p14:tracePt t="5250" x="10121900" y="781050"/>
          <p14:tracePt t="5267" x="10128250" y="774700"/>
          <p14:tracePt t="5283" x="10147300" y="736600"/>
          <p14:tracePt t="5300" x="10160000" y="698500"/>
          <p14:tracePt t="5317" x="10172700" y="641350"/>
          <p14:tracePt t="5333" x="10191750" y="552450"/>
          <p14:tracePt t="5350" x="10204450" y="508000"/>
          <p14:tracePt t="5367" x="10204450" y="457200"/>
          <p14:tracePt t="5383" x="10204450" y="438150"/>
          <p14:tracePt t="5400" x="10204450" y="419100"/>
          <p14:tracePt t="5417" x="10210800" y="393700"/>
          <p14:tracePt t="5434" x="10210800" y="381000"/>
          <p14:tracePt t="5450" x="10210800" y="355600"/>
          <p14:tracePt t="5467" x="10210800" y="342900"/>
          <p14:tracePt t="5484" x="10210800" y="311150"/>
          <p14:tracePt t="5500" x="10210800" y="292100"/>
          <p14:tracePt t="5517" x="10204450" y="273050"/>
          <p14:tracePt t="5533" x="10198100" y="260350"/>
          <p14:tracePt t="5550" x="10198100" y="254000"/>
          <p14:tracePt t="5567" x="10179050" y="228600"/>
          <p14:tracePt t="5600" x="10166350" y="215900"/>
          <p14:tracePt t="5617" x="10147300" y="203200"/>
          <p14:tracePt t="5633" x="10134600" y="196850"/>
          <p14:tracePt t="5650" x="10096500" y="171450"/>
          <p14:tracePt t="5667" x="10083800" y="171450"/>
          <p14:tracePt t="5683" x="10064750" y="165100"/>
          <p14:tracePt t="5700" x="10045700" y="165100"/>
          <p14:tracePt t="5717" x="10033000" y="158750"/>
          <p14:tracePt t="5733" x="10020300" y="158750"/>
          <p14:tracePt t="5750" x="10013950" y="158750"/>
          <p14:tracePt t="5767" x="10001250" y="158750"/>
          <p14:tracePt t="5783" x="9994900" y="158750"/>
          <p14:tracePt t="5800" x="9988550" y="158750"/>
          <p14:tracePt t="5817" x="9975850" y="165100"/>
          <p14:tracePt t="5833" x="9963150" y="177800"/>
          <p14:tracePt t="5850" x="9950450" y="190500"/>
          <p14:tracePt t="5867" x="9925050" y="222250"/>
          <p14:tracePt t="5883" x="9899650" y="254000"/>
          <p14:tracePt t="5900" x="9874250" y="285750"/>
          <p14:tracePt t="5917" x="9848850" y="311150"/>
          <p14:tracePt t="5933" x="9829800" y="349250"/>
          <p14:tracePt t="5950" x="9817100" y="368300"/>
          <p14:tracePt t="5967" x="9817100" y="400050"/>
          <p14:tracePt t="5984" x="9810750" y="425450"/>
          <p14:tracePt t="6000" x="9804400" y="450850"/>
          <p14:tracePt t="6017" x="9804400" y="488950"/>
          <p14:tracePt t="6033" x="9804400" y="520700"/>
          <p14:tracePt t="6050" x="9804400" y="546100"/>
          <p14:tracePt t="6067" x="9810750" y="596900"/>
          <p14:tracePt t="6083" x="9823450" y="635000"/>
          <p14:tracePt t="6100" x="9829800" y="666750"/>
          <p14:tracePt t="6117" x="9842500" y="698500"/>
          <p14:tracePt t="6133" x="9855200" y="717550"/>
          <p14:tracePt t="6150" x="9880600" y="749300"/>
          <p14:tracePt t="6167" x="9893300" y="768350"/>
          <p14:tracePt t="6183" x="9925050" y="787400"/>
          <p14:tracePt t="6200" x="9956800" y="812800"/>
          <p14:tracePt t="6217" x="9988550" y="831850"/>
          <p14:tracePt t="6233" x="10033000" y="857250"/>
          <p14:tracePt t="6250" x="10058400" y="876300"/>
          <p14:tracePt t="6267" x="10077450" y="882650"/>
          <p14:tracePt t="6283" x="10121900" y="908050"/>
          <p14:tracePt t="6300" x="10153650" y="920750"/>
          <p14:tracePt t="6317" x="10179050" y="927100"/>
          <p14:tracePt t="6333" x="10191750" y="927100"/>
          <p14:tracePt t="6350" x="10198100" y="927100"/>
          <p14:tracePt t="6367" x="10210800" y="927100"/>
          <p14:tracePt t="6383" x="10217150" y="908050"/>
          <p14:tracePt t="6400" x="10223500" y="895350"/>
          <p14:tracePt t="6417" x="10229850" y="863600"/>
          <p14:tracePt t="6433" x="10236200" y="844550"/>
          <p14:tracePt t="6450" x="10236200" y="812800"/>
          <p14:tracePt t="6467" x="10236200" y="800100"/>
          <p14:tracePt t="6483" x="10236200" y="768350"/>
          <p14:tracePt t="6500" x="10236200" y="749300"/>
          <p14:tracePt t="6517" x="10236200" y="742950"/>
          <p14:tracePt t="6534" x="10236200" y="730250"/>
          <p14:tracePt t="6550" x="10236200" y="717550"/>
          <p14:tracePt t="6567" x="10236200" y="711200"/>
          <p14:tracePt t="6583" x="10236200" y="692150"/>
          <p14:tracePt t="6600" x="10229850" y="679450"/>
          <p14:tracePt t="6617" x="10229850" y="666750"/>
          <p14:tracePt t="6633" x="10223500" y="654050"/>
          <p14:tracePt t="6650" x="10223500" y="641350"/>
          <p14:tracePt t="6667" x="10217150" y="622300"/>
          <p14:tracePt t="6683" x="10217150" y="603250"/>
          <p14:tracePt t="6700" x="10210800" y="577850"/>
          <p14:tracePt t="6717" x="10210800" y="552450"/>
          <p14:tracePt t="6733" x="10204450" y="520700"/>
          <p14:tracePt t="6750" x="10204450" y="495300"/>
          <p14:tracePt t="6767" x="10204450" y="463550"/>
          <p14:tracePt t="6783" x="10198100" y="450850"/>
          <p14:tracePt t="6800" x="10191750" y="444500"/>
          <p14:tracePt t="6817" x="10191750" y="425450"/>
          <p14:tracePt t="6833" x="10185400" y="419100"/>
          <p14:tracePt t="6850" x="10185400" y="412750"/>
          <p14:tracePt t="6867" x="10172700" y="400050"/>
          <p14:tracePt t="6883" x="10166350" y="387350"/>
          <p14:tracePt t="6900" x="10153650" y="381000"/>
          <p14:tracePt t="6917" x="10140950" y="368300"/>
          <p14:tracePt t="6933" x="10128250" y="349250"/>
          <p14:tracePt t="6950" x="10102850" y="330200"/>
          <p14:tracePt t="6967" x="10077450" y="317500"/>
          <p14:tracePt t="6983" x="10071100" y="317500"/>
          <p14:tracePt t="7000" x="10064750" y="311150"/>
          <p14:tracePt t="7017" x="10058400" y="311150"/>
          <p14:tracePt t="7033" x="10052050" y="304800"/>
          <p14:tracePt t="7050" x="10045700" y="298450"/>
          <p14:tracePt t="7067" x="10039350" y="292100"/>
          <p14:tracePt t="7083" x="10026650" y="292100"/>
          <p14:tracePt t="7100" x="10020300" y="292100"/>
          <p14:tracePt t="7117" x="10013950" y="292100"/>
          <p14:tracePt t="7133" x="10001250" y="292100"/>
          <p14:tracePt t="7150" x="9994900" y="292100"/>
          <p14:tracePt t="7167" x="9982200" y="292100"/>
          <p14:tracePt t="7183" x="9944100" y="292100"/>
          <p14:tracePt t="7200" x="9918700" y="311150"/>
          <p14:tracePt t="7217" x="9886950" y="342900"/>
          <p14:tracePt t="7233" x="9861550" y="387350"/>
          <p14:tracePt t="7250" x="9829800" y="444500"/>
          <p14:tracePt t="7267" x="9810750" y="577850"/>
          <p14:tracePt t="7283" x="9810750" y="609600"/>
          <p14:tracePt t="7300" x="9810750" y="679450"/>
          <p14:tracePt t="7317" x="9829800" y="749300"/>
          <p14:tracePt t="7333" x="9855200" y="774700"/>
          <p14:tracePt t="7350" x="9874250" y="793750"/>
          <p14:tracePt t="7367" x="9893300" y="800100"/>
          <p14:tracePt t="7383" x="9906000" y="812800"/>
          <p14:tracePt t="7400" x="9937750" y="825500"/>
          <p14:tracePt t="7417" x="9956800" y="838200"/>
          <p14:tracePt t="7433" x="9982200" y="850900"/>
          <p14:tracePt t="7450" x="9988550" y="850900"/>
          <p14:tracePt t="7467" x="10001250" y="857250"/>
          <p14:tracePt t="7931" x="10007600" y="857250"/>
          <p14:tracePt t="7951" x="10020300" y="863600"/>
          <p14:tracePt t="7961" x="10033000" y="863600"/>
          <p14:tracePt t="7977" x="10039350" y="863600"/>
          <p14:tracePt t="7991" x="10045700" y="863600"/>
          <p14:tracePt t="8003" x="10052050" y="863600"/>
          <p14:tracePt t="8017" x="10077450" y="850900"/>
          <p14:tracePt t="8033" x="10102850" y="838200"/>
          <p14:tracePt t="8050" x="10115550" y="831850"/>
          <p14:tracePt t="8067" x="10179050" y="812800"/>
          <p14:tracePt t="8083" x="10217150" y="793750"/>
          <p14:tracePt t="8100" x="10280650" y="768350"/>
          <p14:tracePt t="8117" x="10337800" y="742950"/>
          <p14:tracePt t="8133" x="10363200" y="723900"/>
          <p14:tracePt t="8151" x="10388600" y="711200"/>
          <p14:tracePt t="8166" x="10401300" y="704850"/>
          <p14:tracePt t="8183" x="10407650" y="692150"/>
          <p14:tracePt t="8200" x="10420350" y="673100"/>
          <p14:tracePt t="8217" x="10433050" y="654050"/>
          <p14:tracePt t="8233" x="10458450" y="635000"/>
          <p14:tracePt t="8250" x="10477500" y="622300"/>
          <p14:tracePt t="8267" x="10502900" y="596900"/>
          <p14:tracePt t="8283" x="10515600" y="571500"/>
          <p14:tracePt t="8301" x="10547350" y="520700"/>
          <p14:tracePt t="8317" x="10572750" y="488950"/>
          <p14:tracePt t="8333" x="10591800" y="463550"/>
          <p14:tracePt t="8350" x="10598150" y="412750"/>
          <p14:tracePt t="8367" x="10598150" y="387350"/>
          <p14:tracePt t="8383" x="10598150" y="355600"/>
          <p14:tracePt t="8400" x="10591800" y="336550"/>
          <p14:tracePt t="8417" x="10585450" y="330200"/>
          <p14:tracePt t="8433" x="10579100" y="330200"/>
          <p14:tracePt t="8450" x="10572750" y="330200"/>
          <p14:tracePt t="8467" x="10560050" y="355600"/>
          <p14:tracePt t="8483" x="10541000" y="425450"/>
          <p14:tracePt t="8500" x="10541000" y="488950"/>
          <p14:tracePt t="8517" x="10541000" y="584200"/>
          <p14:tracePt t="8533" x="10553700" y="596900"/>
          <p14:tracePt t="8550" x="10572750" y="635000"/>
          <p14:tracePt t="8567" x="10617200" y="679450"/>
          <p14:tracePt t="8583" x="10655300" y="698500"/>
          <p14:tracePt t="8600" x="10687050" y="717550"/>
          <p14:tracePt t="8617" x="10744200" y="742950"/>
          <p14:tracePt t="8633" x="10788650" y="749300"/>
          <p14:tracePt t="8650" x="10807700" y="749300"/>
          <p14:tracePt t="8667" x="10826750" y="749300"/>
          <p14:tracePt t="8683" x="10845800" y="749300"/>
          <p14:tracePt t="8700" x="10883900" y="749300"/>
          <p14:tracePt t="8717" x="10928350" y="742950"/>
          <p14:tracePt t="8733" x="10941050" y="730250"/>
          <p14:tracePt t="8750" x="10972800" y="711200"/>
          <p14:tracePt t="8767" x="11004550" y="679450"/>
          <p14:tracePt t="8783" x="11049000" y="628650"/>
          <p14:tracePt t="8800" x="11074400" y="603250"/>
          <p14:tracePt t="8817" x="11087100" y="590550"/>
          <p14:tracePt t="8833" x="11099800" y="571500"/>
          <p14:tracePt t="8850" x="11125200" y="539750"/>
          <p14:tracePt t="8867" x="11137900" y="514350"/>
          <p14:tracePt t="8883" x="11144250" y="488950"/>
          <p14:tracePt t="8900" x="11150600" y="463550"/>
          <p14:tracePt t="8917" x="11150600" y="431800"/>
          <p14:tracePt t="8933" x="11150600" y="412750"/>
          <p14:tracePt t="8950" x="11150600" y="387350"/>
          <p14:tracePt t="8967" x="11144250" y="368300"/>
          <p14:tracePt t="8983" x="11118850" y="336550"/>
          <p14:tracePt t="9000" x="11112500" y="317500"/>
          <p14:tracePt t="9017" x="11099800" y="304800"/>
          <p14:tracePt t="9033" x="11093450" y="304800"/>
          <p14:tracePt t="9050" x="11087100" y="298450"/>
          <p14:tracePt t="9067" x="11074400" y="298450"/>
          <p14:tracePt t="9083" x="11061700" y="298450"/>
          <p14:tracePt t="9100" x="11055350" y="298450"/>
          <p14:tracePt t="9117" x="11023600" y="317500"/>
          <p14:tracePt t="9133" x="10998200" y="355600"/>
          <p14:tracePt t="9150" x="10972800" y="406400"/>
          <p14:tracePt t="9167" x="10953750" y="469900"/>
          <p14:tracePt t="9183" x="10947400" y="539750"/>
          <p14:tracePt t="9200" x="10941050" y="615950"/>
          <p14:tracePt t="9216" x="10941050" y="692150"/>
          <p14:tracePt t="9233" x="10941050" y="781050"/>
          <p14:tracePt t="9250" x="10960100" y="850900"/>
          <p14:tracePt t="9267" x="10998200" y="971550"/>
          <p14:tracePt t="9283" x="11010900" y="1016000"/>
          <p14:tracePt t="9300" x="11023600" y="1041400"/>
          <p14:tracePt t="9317" x="11036300" y="1060450"/>
          <p14:tracePt t="9333" x="11055350" y="1085850"/>
          <p14:tracePt t="9350" x="11068050" y="1098550"/>
          <p14:tracePt t="9367" x="11074400" y="1098550"/>
          <p14:tracePt t="9383" x="11087100" y="1104900"/>
          <p14:tracePt t="9400" x="11125200" y="1111250"/>
          <p14:tracePt t="9417" x="11169650" y="1123950"/>
          <p14:tracePt t="9433" x="11220450" y="1123950"/>
          <p14:tracePt t="9450" x="11271250" y="1123950"/>
          <p14:tracePt t="9467" x="11334750" y="1123950"/>
          <p14:tracePt t="9483" x="11372850" y="1123950"/>
          <p14:tracePt t="9500" x="11391900" y="1117600"/>
          <p14:tracePt t="9517" x="11404600" y="1104900"/>
          <p14:tracePt t="9533" x="11404600" y="1085850"/>
          <p14:tracePt t="9550" x="11410950" y="1041400"/>
          <p14:tracePt t="9566" x="11410950" y="958850"/>
          <p14:tracePt t="9583" x="11410950" y="927100"/>
          <p14:tracePt t="9600" x="11410950" y="869950"/>
          <p14:tracePt t="9616" x="11385550" y="762000"/>
          <p14:tracePt t="9633" x="11372850" y="711200"/>
          <p14:tracePt t="9650" x="11347450" y="654050"/>
          <p14:tracePt t="9667" x="11334750" y="596900"/>
          <p14:tracePt t="9683" x="11303000" y="533400"/>
          <p14:tracePt t="9700" x="11264900" y="476250"/>
          <p14:tracePt t="9717" x="11207750" y="431800"/>
          <p14:tracePt t="9733" x="11118850" y="400050"/>
          <p14:tracePt t="9750" x="10928350" y="368300"/>
          <p14:tracePt t="9767" x="10763250" y="374650"/>
          <p14:tracePt t="9783" x="10712450" y="387350"/>
          <p14:tracePt t="9800" x="10591800" y="412750"/>
          <p14:tracePt t="9817" x="10401300" y="463550"/>
          <p14:tracePt t="9833" x="10287000" y="488950"/>
          <p14:tracePt t="9850" x="10172700" y="508000"/>
          <p14:tracePt t="9867" x="10109200" y="520700"/>
          <p14:tracePt t="9883" x="10045700" y="533400"/>
          <p14:tracePt t="9900" x="10020300" y="539750"/>
          <p14:tracePt t="9916" x="9994900" y="558800"/>
          <p14:tracePt t="9933" x="9975850" y="571500"/>
          <p14:tracePt t="9950" x="9956800" y="584200"/>
          <p14:tracePt t="9967" x="9931400" y="596900"/>
          <p14:tracePt t="9983" x="9925050" y="603250"/>
          <p14:tracePt t="10000" x="9912350" y="615950"/>
          <p14:tracePt t="10017" x="9906000" y="622300"/>
          <p14:tracePt t="10033" x="9906000" y="628650"/>
          <p14:tracePt t="10050" x="9906000" y="635000"/>
          <p14:tracePt t="10067" x="9906000" y="641350"/>
          <p14:tracePt t="10083" x="9899650" y="647700"/>
          <p14:tracePt t="10100" x="9899650" y="654050"/>
          <p14:tracePt t="10665" x="9950450" y="654050"/>
          <p14:tracePt t="10672" x="10090150" y="654050"/>
          <p14:tracePt t="10683" x="10299700" y="654050"/>
          <p14:tracePt t="10700" x="10661650" y="654050"/>
          <p14:tracePt t="10716" x="10871200" y="654050"/>
          <p14:tracePt t="10733" x="10985500" y="654050"/>
          <p14:tracePt t="10750" x="11004550" y="647700"/>
          <p14:tracePt t="10817" x="11004550" y="654050"/>
          <p14:tracePt t="10827" x="11010900" y="660400"/>
          <p14:tracePt t="10833" x="11010900" y="666750"/>
          <p14:tracePt t="10850" x="11017250" y="673100"/>
          <p14:tracePt t="10867" x="11017250" y="685800"/>
          <p14:tracePt t="10883" x="11017250" y="692150"/>
          <p14:tracePt t="10900" x="11017250" y="717550"/>
          <p14:tracePt t="10917" x="11017250" y="762000"/>
          <p14:tracePt t="10933" x="11010900" y="806450"/>
          <p14:tracePt t="10950" x="10991850" y="889000"/>
          <p14:tracePt t="10967" x="10966450" y="977900"/>
          <p14:tracePt t="10983" x="10941050" y="1035050"/>
          <p14:tracePt t="11000" x="10909300" y="1073150"/>
          <p14:tracePt t="11017" x="10883900" y="1092200"/>
          <p14:tracePt t="11033" x="10845800" y="1092200"/>
          <p14:tracePt t="11050" x="10814050" y="1098550"/>
          <p14:tracePt t="11068" x="10795000" y="1098550"/>
          <p14:tracePt t="11083" x="10737850" y="1104900"/>
          <p14:tracePt t="11100" x="10617200" y="1117600"/>
          <p14:tracePt t="11117" x="10528300" y="1117600"/>
          <p14:tracePt t="11133" x="10445750" y="1117600"/>
          <p14:tracePt t="11150" x="10426700" y="1117600"/>
          <p14:tracePt t="11153" x="10414000" y="1117600"/>
          <p14:tracePt t="11167" x="10401300" y="1117600"/>
          <p14:tracePt t="11183" x="10394950" y="1117600"/>
          <p14:tracePt t="11200" x="10388600" y="1117600"/>
          <p14:tracePt t="11217" x="10375900" y="1117600"/>
          <p14:tracePt t="11234" x="10350500" y="1117600"/>
          <p14:tracePt t="11250" x="10306050" y="1130300"/>
          <p14:tracePt t="11267" x="10255250" y="1130300"/>
          <p14:tracePt t="11283" x="10185400" y="1149350"/>
          <p14:tracePt t="11300" x="10102850" y="1149350"/>
          <p14:tracePt t="11317" x="9975850" y="1162050"/>
          <p14:tracePt t="11334" x="9867900" y="1162050"/>
          <p14:tracePt t="11350" x="9721850" y="1174750"/>
          <p14:tracePt t="11367" x="9531350" y="1206500"/>
          <p14:tracePt t="11383" x="9423400" y="1225550"/>
          <p14:tracePt t="11400" x="9391650" y="1231900"/>
          <p14:tracePt t="11417" x="9302750" y="1244600"/>
          <p14:tracePt t="11433" x="9258300" y="1250950"/>
          <p14:tracePt t="11450" x="9232900" y="1250950"/>
          <p14:tracePt t="11467" x="9220200" y="1250950"/>
          <p14:tracePt t="11483" x="9213850" y="1250950"/>
          <p14:tracePt t="11557" x="9207500" y="1250950"/>
          <p14:tracePt t="11567" x="9201150" y="1244600"/>
          <p14:tracePt t="11577" x="9182100" y="1219200"/>
          <p14:tracePt t="11583" x="9169400" y="1193800"/>
          <p14:tracePt t="11600" x="9163050" y="1136650"/>
          <p14:tracePt t="11617" x="9156700" y="1098550"/>
          <p14:tracePt t="11633" x="9144000" y="1047750"/>
          <p14:tracePt t="11650" x="9144000" y="1009650"/>
          <p14:tracePt t="11667" x="9144000" y="977900"/>
          <p14:tracePt t="11683" x="9144000" y="946150"/>
          <p14:tracePt t="11700" x="9150350" y="939800"/>
          <p14:tracePt t="11717" x="9150350" y="927100"/>
          <p14:tracePt t="11733" x="9163050" y="901700"/>
          <p14:tracePt t="11750" x="9169400" y="889000"/>
          <p14:tracePt t="11767" x="9175750" y="857250"/>
          <p14:tracePt t="11784" x="9194800" y="838200"/>
          <p14:tracePt t="11800" x="9213850" y="800100"/>
          <p14:tracePt t="11817" x="9226550" y="787400"/>
          <p14:tracePt t="11834" x="9245600" y="755650"/>
          <p14:tracePt t="11850" x="9271000" y="704850"/>
          <p14:tracePt t="11867" x="9290050" y="641350"/>
          <p14:tracePt t="11883" x="9302750" y="609600"/>
          <p14:tracePt t="11900" x="9302750" y="590550"/>
          <p14:tracePt t="11918" x="9302750" y="539750"/>
          <p14:tracePt t="11933" x="9302750" y="508000"/>
          <p14:tracePt t="11950" x="9302750" y="476250"/>
          <p14:tracePt t="11967" x="9296400" y="444500"/>
          <p14:tracePt t="11983" x="9296400" y="412750"/>
          <p14:tracePt t="12000" x="9283700" y="374650"/>
          <p14:tracePt t="12017" x="9271000" y="323850"/>
          <p14:tracePt t="12033" x="9232900" y="247650"/>
          <p14:tracePt t="12050" x="9201150" y="203200"/>
          <p14:tracePt t="12067" x="9169400" y="171450"/>
          <p14:tracePt t="12083" x="9156700" y="165100"/>
          <p14:tracePt t="12117" x="9150350" y="165100"/>
          <p14:tracePt t="12133" x="9137650" y="165100"/>
          <p14:tracePt t="12150" x="9074150" y="165100"/>
          <p14:tracePt t="12167" x="9017000" y="190500"/>
          <p14:tracePt t="12183" x="8940800" y="222250"/>
          <p14:tracePt t="12200" x="8890000" y="254000"/>
          <p14:tracePt t="12217" x="8839200" y="285750"/>
          <p14:tracePt t="12233" x="8813800" y="304800"/>
          <p14:tracePt t="12250" x="8782050" y="323850"/>
          <p14:tracePt t="12267" x="8756650" y="355600"/>
          <p14:tracePt t="12284" x="8731250" y="381000"/>
          <p14:tracePt t="12300" x="8699500" y="425450"/>
          <p14:tracePt t="12317" x="8680450" y="463550"/>
          <p14:tracePt t="12334" x="8655050" y="520700"/>
          <p14:tracePt t="12351" x="8623300" y="622300"/>
          <p14:tracePt t="12367" x="8616950" y="698500"/>
          <p14:tracePt t="12384" x="8616950" y="723900"/>
          <p14:tracePt t="12400" x="8642350" y="844550"/>
          <p14:tracePt t="12417" x="8680450" y="946150"/>
          <p14:tracePt t="12433" x="8705850" y="1003300"/>
          <p14:tracePt t="12450" x="8743950" y="1073150"/>
          <p14:tracePt t="12467" x="8788400" y="1123950"/>
          <p14:tracePt t="12484" x="8832850" y="1181100"/>
          <p14:tracePt t="12500" x="8870950" y="1219200"/>
          <p14:tracePt t="12517" x="8915400" y="1270000"/>
          <p14:tracePt t="12533" x="8953500" y="1308100"/>
          <p14:tracePt t="12550" x="8972550" y="1327150"/>
          <p14:tracePt t="12567" x="8991600" y="1339850"/>
          <p14:tracePt t="12583" x="8997950" y="1339850"/>
          <p14:tracePt t="12600" x="9017000" y="1352550"/>
          <p14:tracePt t="12617" x="9029700" y="1352550"/>
          <p14:tracePt t="12633" x="9042400" y="1352550"/>
          <p14:tracePt t="12650" x="9048750" y="1352550"/>
          <p14:tracePt t="12668" x="9055100" y="1352550"/>
          <p14:tracePt t="12683" x="9061450" y="1352550"/>
          <p14:tracePt t="12700" x="9067800" y="1352550"/>
          <p14:tracePt t="12717" x="9080500" y="1352550"/>
          <p14:tracePt t="12733" x="9099550" y="1346200"/>
          <p14:tracePt t="12750" x="9105900" y="1339850"/>
          <p14:tracePt t="12767" x="9118600" y="1333500"/>
          <p14:tracePt t="12800" x="9124950" y="1327150"/>
          <p14:tracePt t="12817" x="9131300" y="1327150"/>
          <p14:tracePt t="12833" x="9137650" y="1320800"/>
          <p14:tracePt t="12850" x="9144000" y="1320800"/>
          <p14:tracePt t="12884" x="9144000" y="1314450"/>
          <p14:tracePt t="12900" x="9150350" y="1308100"/>
          <p14:tracePt t="12917" x="9156700" y="1308100"/>
          <p14:tracePt t="12933" x="9163050" y="1301750"/>
          <p14:tracePt t="12953" x="9163050" y="1295400"/>
          <p14:tracePt t="12967" x="9169400" y="1295400"/>
          <p14:tracePt t="13000" x="9169400" y="1289050"/>
          <p14:tracePt t="13017" x="9175750" y="1282700"/>
          <p14:tracePt t="13033" x="9182100" y="1276350"/>
          <p14:tracePt t="13050" x="9182100" y="1270000"/>
          <p14:tracePt t="13067" x="9207500" y="1231900"/>
          <p14:tracePt t="13083" x="9207500" y="1206500"/>
          <p14:tracePt t="13100" x="9213850" y="1193800"/>
          <p14:tracePt t="13117" x="9232900" y="1136650"/>
          <p14:tracePt t="13133" x="9239250" y="1098550"/>
          <p14:tracePt t="13150" x="9239250" y="1060450"/>
          <p14:tracePt t="13167" x="9239250" y="1009650"/>
          <p14:tracePt t="13183" x="9239250" y="946150"/>
          <p14:tracePt t="13200" x="9239250" y="895350"/>
          <p14:tracePt t="13217" x="9239250" y="844550"/>
          <p14:tracePt t="13233" x="9239250" y="800100"/>
          <p14:tracePt t="13250" x="9239250" y="762000"/>
          <p14:tracePt t="13267" x="9239250" y="723900"/>
          <p14:tracePt t="13284" x="9226550" y="685800"/>
          <p14:tracePt t="13300" x="9220200" y="641350"/>
          <p14:tracePt t="13318" x="9207500" y="609600"/>
          <p14:tracePt t="13333" x="9201150" y="584200"/>
          <p14:tracePt t="13350" x="9188450" y="558800"/>
          <p14:tracePt t="13367" x="9156700" y="501650"/>
          <p14:tracePt t="13383" x="9137650" y="469900"/>
          <p14:tracePt t="13400" x="9124950" y="444500"/>
          <p14:tracePt t="13417" x="9099550" y="419100"/>
          <p14:tracePt t="13433" x="9074150" y="387350"/>
          <p14:tracePt t="13450" x="9048750" y="361950"/>
          <p14:tracePt t="13467" x="9010650" y="349250"/>
          <p14:tracePt t="13483" x="9004300" y="342900"/>
          <p14:tracePt t="13500" x="8991600" y="342900"/>
          <p14:tracePt t="13517" x="8985250" y="342900"/>
          <p14:tracePt t="13533" x="8953500" y="355600"/>
          <p14:tracePt t="13550" x="8909050" y="387350"/>
          <p14:tracePt t="13567" x="8864600" y="444500"/>
          <p14:tracePt t="13583" x="8807450" y="533400"/>
          <p14:tracePt t="13600" x="8750300" y="679450"/>
          <p14:tracePt t="13617" x="8743950" y="723900"/>
          <p14:tracePt t="13633" x="8743950" y="781050"/>
          <p14:tracePt t="13650" x="8750300" y="825500"/>
          <p14:tracePt t="13667" x="8750300" y="831850"/>
          <p14:tracePt t="13683" x="8763000" y="850900"/>
          <p14:tracePt t="13700" x="8775700" y="857250"/>
          <p14:tracePt t="13717" x="8782050" y="863600"/>
          <p14:tracePt t="13733" x="8794750" y="869950"/>
          <p14:tracePt t="13750" x="8807450" y="876300"/>
          <p14:tracePt t="13767" x="8813800" y="876300"/>
          <p14:tracePt t="13783" x="8820150" y="882650"/>
          <p14:tracePt t="13800" x="8832850" y="889000"/>
          <p14:tracePt t="13817" x="8839200" y="901700"/>
          <p14:tracePt t="13833" x="8845550" y="901700"/>
          <p14:tracePt t="13850" x="8851900" y="908050"/>
          <p14:tracePt t="13867" x="8858250" y="914400"/>
          <p14:tracePt t="13883" x="8864600" y="920750"/>
          <p14:tracePt t="13919" x="8864600" y="927100"/>
          <p14:tracePt t="13939" x="8870950" y="927100"/>
          <p14:tracePt t="13959" x="8870950" y="933450"/>
          <p14:tracePt t="18034" x="8870950" y="971550"/>
          <p14:tracePt t="18052" x="8858250" y="1009650"/>
          <p14:tracePt t="18067" x="8858250" y="1060450"/>
          <p14:tracePt t="18083" x="8858250" y="1162050"/>
          <p14:tracePt t="18100" x="8839200" y="1320800"/>
          <p14:tracePt t="18117" x="8763000" y="1485900"/>
          <p14:tracePt t="18134" x="8636000" y="1708150"/>
          <p14:tracePt t="18150" x="8464550" y="1955800"/>
          <p14:tracePt t="18167" x="8280400" y="2171700"/>
          <p14:tracePt t="18184" x="8058150" y="2368550"/>
          <p14:tracePt t="18200" x="7632700" y="2692400"/>
          <p14:tracePt t="18217" x="7429500" y="2819400"/>
          <p14:tracePt t="18234" x="6927850" y="3155950"/>
          <p14:tracePt t="18252" x="6426200" y="3498850"/>
          <p14:tracePt t="18267" x="5842000" y="3981450"/>
          <p14:tracePt t="18284" x="5638800" y="4203700"/>
          <p14:tracePt t="18300" x="5556250" y="4286250"/>
          <p14:tracePt t="18317" x="5397500" y="4445000"/>
          <p14:tracePt t="18333" x="5289550" y="4540250"/>
          <p14:tracePt t="18350" x="5168900" y="4616450"/>
          <p14:tracePt t="18367" x="5054600" y="4679950"/>
          <p14:tracePt t="18383" x="4921250" y="4743450"/>
          <p14:tracePt t="18400" x="4806950" y="4800600"/>
          <p14:tracePt t="18417" x="4711700" y="4864100"/>
          <p14:tracePt t="18433" x="4610100" y="4953000"/>
          <p14:tracePt t="18452" x="4508500" y="5035550"/>
          <p14:tracePt t="18467" x="4362450" y="5137150"/>
          <p14:tracePt t="18483" x="4108450" y="5302250"/>
          <p14:tracePt t="18500" x="3968750" y="5378450"/>
          <p14:tracePt t="18517" x="3917950" y="5410200"/>
          <p14:tracePt t="18534" x="3829050" y="5435600"/>
          <p14:tracePt t="18550" x="3752850" y="5435600"/>
          <p14:tracePt t="18567" x="3721100" y="5435600"/>
          <p14:tracePt t="18584" x="3695700" y="5435600"/>
          <p14:tracePt t="18600" x="3683000" y="5429250"/>
          <p14:tracePt t="18617" x="3676650" y="5422900"/>
          <p14:tracePt t="18633" x="3651250" y="5397500"/>
          <p14:tracePt t="18652" x="3594100" y="5359400"/>
          <p14:tracePt t="18655" x="3568700" y="5334000"/>
          <p14:tracePt t="18667" x="3536950" y="5308600"/>
          <p14:tracePt t="18683" x="3467100" y="5270500"/>
          <p14:tracePt t="18700" x="3416300" y="5226050"/>
          <p14:tracePt t="18717" x="3365500" y="5194300"/>
          <p14:tracePt t="18734" x="3327400" y="5162550"/>
          <p14:tracePt t="18750" x="3289300" y="5143500"/>
          <p14:tracePt t="18767" x="3206750" y="5105400"/>
          <p14:tracePt t="18784" x="3092450" y="5073650"/>
          <p14:tracePt t="18800" x="3041650" y="5067300"/>
          <p14:tracePt t="18817" x="2832100" y="5054600"/>
          <p14:tracePt t="18834" x="2743200" y="5054600"/>
          <p14:tracePt t="18852" x="2654300" y="5054600"/>
          <p14:tracePt t="18867" x="2616200" y="5054600"/>
          <p14:tracePt t="18883" x="2609850" y="5054600"/>
          <p14:tracePt t="18927" x="2616200" y="5054600"/>
          <p14:tracePt t="18937" x="2641600" y="5054600"/>
          <p14:tracePt t="18950" x="2667000" y="5054600"/>
          <p14:tracePt t="18967" x="2768600" y="5035550"/>
          <p14:tracePt t="18983" x="2870200" y="5022850"/>
          <p14:tracePt t="19000" x="2933700" y="5022850"/>
          <p14:tracePt t="19017" x="3022600" y="5016500"/>
          <p14:tracePt t="19033" x="3111500" y="5010150"/>
          <p14:tracePt t="19051" x="3149600" y="5010150"/>
          <p14:tracePt t="19067" x="3181350" y="5010150"/>
          <p14:tracePt t="19083" x="3206750" y="5010150"/>
          <p14:tracePt t="19100" x="3289300" y="5010150"/>
          <p14:tracePt t="19117" x="3435350" y="5029200"/>
          <p14:tracePt t="19133" x="3606800" y="5048250"/>
          <p14:tracePt t="19150" x="3727450" y="5073650"/>
          <p14:tracePt t="19167" x="3816350" y="5092700"/>
          <p14:tracePt t="19184" x="3854450" y="5099050"/>
          <p14:tracePt t="19200" x="3860800" y="5105400"/>
          <p14:tracePt t="19225" x="3867150" y="5105400"/>
          <p14:tracePt t="19245" x="3873500" y="5105400"/>
          <p14:tracePt t="19253" x="3879850" y="5105400"/>
          <p14:tracePt t="19267" x="3898900" y="5105400"/>
          <p14:tracePt t="19284" x="3905250" y="5105400"/>
          <p14:tracePt t="19300" x="3911600" y="5105400"/>
          <p14:tracePt t="19317" x="3917950" y="5105400"/>
          <p14:tracePt t="19333" x="3930650" y="5105400"/>
          <p14:tracePt t="19350" x="3943350" y="5105400"/>
          <p14:tracePt t="19367" x="3956050" y="5105400"/>
          <p14:tracePt t="19383" x="3968750" y="5105400"/>
          <p14:tracePt t="19400" x="3987800" y="5105400"/>
          <p14:tracePt t="19417" x="4000500" y="5105400"/>
          <p14:tracePt t="19433" x="4025900" y="5099050"/>
          <p14:tracePt t="19450" x="4038600" y="5099050"/>
          <p14:tracePt t="19467" x="4070350" y="5099050"/>
          <p14:tracePt t="19483" x="4076700" y="5099050"/>
          <p14:tracePt t="19517" x="4083050" y="5099050"/>
          <p14:tracePt t="19533" x="4095750" y="5099050"/>
          <p14:tracePt t="20057" x="4089400" y="5099050"/>
          <p14:tracePt t="20069" x="4083050" y="5099050"/>
          <p14:tracePt t="20329" x="4089400" y="5099050"/>
          <p14:tracePt t="21084" x="4083050" y="5067300"/>
          <p14:tracePt t="21100" x="4070350" y="5022850"/>
          <p14:tracePt t="21117" x="4057650" y="4959350"/>
          <p14:tracePt t="21135" x="4032250" y="4908550"/>
          <p14:tracePt t="21150" x="4006850" y="4876800"/>
          <p14:tracePt t="21153" x="3994150" y="4864100"/>
          <p14:tracePt t="21167" x="3962400" y="4819650"/>
          <p14:tracePt t="21184" x="3937000" y="4756150"/>
          <p14:tracePt t="21200" x="3911600" y="4718050"/>
          <p14:tracePt t="21217" x="3841750" y="4603750"/>
          <p14:tracePt t="21220" x="3816350" y="4527550"/>
          <p14:tracePt t="21234" x="3784600" y="4375150"/>
          <p14:tracePt t="21250" x="3714750" y="4248150"/>
          <p14:tracePt t="21267" x="3670300" y="4140200"/>
          <p14:tracePt t="21284" x="3619500" y="4044950"/>
          <p14:tracePt t="21300" x="3556000" y="3956050"/>
          <p14:tracePt t="21317" x="3486150" y="3860800"/>
          <p14:tracePt t="21334" x="3422650" y="3765550"/>
          <p14:tracePt t="21350" x="3359150" y="3663950"/>
          <p14:tracePt t="21367" x="3308350" y="3568700"/>
          <p14:tracePt t="21384" x="3238500" y="3454400"/>
          <p14:tracePt t="21400" x="3149600" y="3352800"/>
          <p14:tracePt t="21418" x="3035300" y="3238500"/>
          <p14:tracePt t="21434" x="2959100" y="3149600"/>
          <p14:tracePt t="21450" x="2870200" y="3041650"/>
          <p14:tracePt t="21467" x="2717800" y="2882900"/>
          <p14:tracePt t="21484" x="2667000" y="2838450"/>
          <p14:tracePt t="21500" x="2540000" y="2736850"/>
          <p14:tracePt t="21517" x="2368550" y="2609850"/>
          <p14:tracePt t="21534" x="2273300" y="2527300"/>
          <p14:tracePt t="21550" x="2209800" y="2476500"/>
          <p14:tracePt t="21567" x="2152650" y="2413000"/>
          <p14:tracePt t="21584" x="2120900" y="2368550"/>
          <p14:tracePt t="21600" x="2095500" y="2336800"/>
          <p14:tracePt t="21617" x="2063750" y="2305050"/>
          <p14:tracePt t="21634" x="2044700" y="2279650"/>
          <p14:tracePt t="21650" x="2032000" y="2254250"/>
          <p14:tracePt t="21667" x="2032000" y="2247900"/>
          <p14:tracePt t="21684" x="2025650" y="2241550"/>
          <p14:tracePt t="21700" x="2025650" y="2235200"/>
          <p14:tracePt t="21733" x="2025650" y="2228850"/>
          <p14:tracePt t="21871" x="2032000" y="2228850"/>
          <p14:tracePt t="21877" x="2044700" y="2228850"/>
          <p14:tracePt t="21888" x="2076450" y="2228850"/>
          <p14:tracePt t="21901" x="2114550" y="2235200"/>
          <p14:tracePt t="21917" x="2292350" y="2247900"/>
          <p14:tracePt t="21933" x="2355850" y="2247900"/>
          <p14:tracePt t="21950" x="2565400" y="2247900"/>
          <p14:tracePt t="21967" x="2870200" y="2247900"/>
          <p14:tracePt t="21983" x="3117850" y="2247900"/>
          <p14:tracePt t="22000" x="3473450" y="2228850"/>
          <p14:tracePt t="22017" x="3613150" y="2228850"/>
          <p14:tracePt t="22033" x="3892550" y="2228850"/>
          <p14:tracePt t="22050" x="4019550" y="2228850"/>
          <p14:tracePt t="22067" x="4070350" y="2228850"/>
          <p14:tracePt t="22155" x="4076700" y="2228850"/>
          <p14:tracePt t="22179" x="4083050" y="2228850"/>
          <p14:tracePt t="22186" x="4089400" y="2228850"/>
          <p14:tracePt t="22199" x="4095750" y="2228850"/>
          <p14:tracePt t="22209" x="4102100" y="2228850"/>
          <p14:tracePt t="22236" x="4108450" y="2235200"/>
          <p14:tracePt t="22252" x="4121150" y="2241550"/>
          <p14:tracePt t="22261" x="4127500" y="2241550"/>
          <p14:tracePt t="22267" x="4140200" y="2247900"/>
          <p14:tracePt t="22283" x="4146550" y="2254250"/>
          <p14:tracePt t="22302" x="4152900" y="2254250"/>
          <p14:tracePt t="22317" x="4171950" y="2254250"/>
          <p14:tracePt t="22333" x="4197350" y="2254250"/>
          <p14:tracePt t="22350" x="4216400" y="2254250"/>
          <p14:tracePt t="22367" x="4235450" y="2254250"/>
          <p14:tracePt t="22383" x="4248150" y="2254250"/>
          <p14:tracePt t="22400" x="4267200" y="2254250"/>
          <p14:tracePt t="22417" x="4286250" y="2254250"/>
          <p14:tracePt t="22433" x="4311650" y="2254250"/>
          <p14:tracePt t="22450" x="4324350" y="2254250"/>
          <p14:tracePt t="22467" x="4337050" y="2254250"/>
          <p14:tracePt t="22484" x="4343400" y="2254250"/>
          <p14:tracePt t="22517" x="4349750" y="2254250"/>
          <p14:tracePt t="22534" x="4362450" y="2254250"/>
          <p14:tracePt t="22567" x="4368800" y="2254250"/>
          <p14:tracePt t="22588" x="4375150" y="2254250"/>
          <p14:tracePt t="22600" x="4375150" y="2260600"/>
          <p14:tracePt t="22617" x="4375150" y="2266950"/>
          <p14:tracePt t="22633" x="4381500" y="2266950"/>
          <p14:tracePt t="22650" x="4387850" y="2266950"/>
          <p14:tracePt t="22667" x="4394200" y="2273300"/>
          <p14:tracePt t="22683" x="4406900" y="2273300"/>
          <p14:tracePt t="22700" x="4413250" y="2273300"/>
          <p14:tracePt t="22717" x="4413250" y="2279650"/>
          <p14:tracePt t="22785" x="4419600" y="2279650"/>
          <p14:tracePt t="22991" x="4425950" y="2279650"/>
          <p14:tracePt t="23411" x="4425950" y="2292350"/>
          <p14:tracePt t="23421" x="4425950" y="2311400"/>
          <p14:tracePt t="23430" x="4425950" y="2324100"/>
          <p14:tracePt t="23435" x="4425950" y="2343150"/>
          <p14:tracePt t="23450" x="4425950" y="2362200"/>
          <p14:tracePt t="23467" x="4425950" y="2406650"/>
          <p14:tracePt t="23483" x="4425950" y="2419350"/>
          <p14:tracePt t="23500" x="4425950" y="2457450"/>
          <p14:tracePt t="23517" x="4438650" y="2533650"/>
          <p14:tracePt t="23533" x="4438650" y="2571750"/>
          <p14:tracePt t="23550" x="4445000" y="2616200"/>
          <p14:tracePt t="23567" x="4445000" y="2667000"/>
          <p14:tracePt t="23583" x="4451350" y="2711450"/>
          <p14:tracePt t="23600" x="4457700" y="2755900"/>
          <p14:tracePt t="23617" x="4457700" y="2794000"/>
          <p14:tracePt t="23633" x="4464050" y="2832100"/>
          <p14:tracePt t="23650" x="4464050" y="2870200"/>
          <p14:tracePt t="23653" x="4470400" y="2895600"/>
          <p14:tracePt t="23668" x="4476750" y="2933700"/>
          <p14:tracePt t="23683" x="4483100" y="2952750"/>
          <p14:tracePt t="23700" x="4495800" y="3016250"/>
          <p14:tracePt t="23717" x="4533900" y="3130550"/>
          <p14:tracePt t="23733" x="4565650" y="3232150"/>
          <p14:tracePt t="23750" x="4591050" y="3289300"/>
          <p14:tracePt t="23767" x="4591050" y="3302000"/>
          <p14:tracePt t="23783" x="4610100" y="3321050"/>
          <p14:tracePt t="23800" x="4616450" y="3340100"/>
          <p14:tracePt t="23817" x="4622800" y="3346450"/>
          <p14:tracePt t="23833" x="4635500" y="3346450"/>
          <p14:tracePt t="23850" x="4667250" y="3333750"/>
          <p14:tracePt t="23867" x="4705350" y="3302000"/>
          <p14:tracePt t="23883" x="4794250" y="3257550"/>
          <p14:tracePt t="23900" x="4864100" y="3194050"/>
          <p14:tracePt t="23917" x="4933950" y="3117850"/>
          <p14:tracePt t="23934" x="4991100" y="3060700"/>
          <p14:tracePt t="23950" x="5073650" y="2984500"/>
          <p14:tracePt t="23967" x="5099050" y="2952750"/>
          <p14:tracePt t="23983" x="5118100" y="2921000"/>
          <p14:tracePt t="24000" x="5137150" y="2908300"/>
          <p14:tracePt t="24017" x="5143500" y="2882900"/>
          <p14:tracePt t="24033" x="5149850" y="2876550"/>
          <p14:tracePt t="24050" x="5156200" y="2863850"/>
          <p14:tracePt t="24067" x="5162550" y="2844800"/>
          <p14:tracePt t="24083" x="5175250" y="2813050"/>
          <p14:tracePt t="24100" x="5187950" y="2774950"/>
          <p14:tracePt t="24117" x="5213350" y="2692400"/>
          <p14:tracePt t="24133" x="5232400" y="2628900"/>
          <p14:tracePt t="24150" x="5251450" y="2552700"/>
          <p14:tracePt t="24152" x="5264150" y="2508250"/>
          <p14:tracePt t="24167" x="5276850" y="2463800"/>
          <p14:tracePt t="24183" x="5295900" y="2400300"/>
          <p14:tracePt t="24200" x="5314950" y="2324100"/>
          <p14:tracePt t="24217" x="5314950" y="2247900"/>
          <p14:tracePt t="24233" x="5321300" y="2216150"/>
          <p14:tracePt t="24250" x="5321300" y="2209800"/>
          <p14:tracePt t="24267" x="5334000" y="2184400"/>
          <p14:tracePt t="24283" x="5340350" y="2178050"/>
          <p14:tracePt t="24467" x="5340350" y="2203450"/>
          <p14:tracePt t="24484" x="5340350" y="2254250"/>
          <p14:tracePt t="24500" x="5340350" y="2387600"/>
          <p14:tracePt t="24517" x="5340350" y="2489200"/>
          <p14:tracePt t="24534" x="5340350" y="2616200"/>
          <p14:tracePt t="24551" x="5353050" y="2705100"/>
          <p14:tracePt t="24567" x="5391150" y="2946400"/>
          <p14:tracePt t="24584" x="5403850" y="3054350"/>
          <p14:tracePt t="24600" x="5410200" y="3136900"/>
          <p14:tracePt t="24617" x="5410200" y="3187700"/>
          <p14:tracePt t="24634" x="5416550" y="3225800"/>
          <p14:tracePt t="24650" x="5422900" y="3263900"/>
          <p14:tracePt t="24654" x="5429250" y="3289300"/>
          <p14:tracePt t="24667" x="5429250" y="3314700"/>
          <p14:tracePt t="24684" x="5441950" y="3371850"/>
          <p14:tracePt t="24700" x="5461000" y="3454400"/>
          <p14:tracePt t="24717" x="5473700" y="3568700"/>
          <p14:tracePt t="24734" x="5473700" y="3638550"/>
          <p14:tracePt t="24753" x="5480050" y="3670300"/>
          <p14:tracePt t="24768" x="5480050" y="3752850"/>
          <p14:tracePt t="24784" x="5480050" y="3816350"/>
          <p14:tracePt t="24800" x="5486400" y="3886200"/>
          <p14:tracePt t="24817" x="5486400" y="3956050"/>
          <p14:tracePt t="24834" x="5499100" y="4032250"/>
          <p14:tracePt t="24850" x="5505450" y="4102100"/>
          <p14:tracePt t="24867" x="5518150" y="4171950"/>
          <p14:tracePt t="24884" x="5524500" y="4229100"/>
          <p14:tracePt t="24900" x="5543550" y="4279900"/>
          <p14:tracePt t="24920" x="5556250" y="4324350"/>
          <p14:tracePt t="24933" x="5575300" y="4349750"/>
          <p14:tracePt t="24951" x="5588000" y="4356100"/>
          <p14:tracePt t="24967" x="5594350" y="4362450"/>
          <p14:tracePt t="24984" x="5613400" y="4375150"/>
          <p14:tracePt t="25000" x="5721350" y="4476750"/>
          <p14:tracePt t="25017" x="5829300" y="4591050"/>
          <p14:tracePt t="25034" x="5880100" y="4641850"/>
          <p14:tracePt t="25050" x="5969000" y="4718050"/>
          <p14:tracePt t="25067" x="5981700" y="4718050"/>
          <p14:tracePt t="25100" x="5981700" y="4705350"/>
          <p14:tracePt t="25117" x="6000750" y="4572000"/>
          <p14:tracePt t="25134" x="6026150" y="4330700"/>
          <p14:tracePt t="25150" x="6051550" y="4089400"/>
          <p14:tracePt t="25167" x="6089650" y="3860800"/>
          <p14:tracePt t="25184" x="6115050" y="3746500"/>
          <p14:tracePt t="25200" x="6146800" y="3670300"/>
          <p14:tracePt t="25217" x="6197600" y="3556000"/>
          <p14:tracePt t="25234" x="6203950" y="3524250"/>
          <p14:tracePt t="25250" x="6203950" y="3473450"/>
          <p14:tracePt t="25267" x="6203950" y="3429000"/>
          <p14:tracePt t="25284" x="6203950" y="3422650"/>
          <p14:tracePt t="25333" x="6197600" y="3429000"/>
          <p14:tracePt t="25350" x="6184900" y="3441700"/>
          <p14:tracePt t="25367" x="6178550" y="3467100"/>
          <p14:tracePt t="25383" x="6178550" y="3479800"/>
          <p14:tracePt t="25533" x="6184900" y="3511550"/>
          <p14:tracePt t="25550" x="6191250" y="3524250"/>
          <p14:tracePt t="25567" x="6203950" y="3556000"/>
          <p14:tracePt t="25584" x="6210300" y="3568700"/>
          <p14:tracePt t="25600" x="6216650" y="3568700"/>
          <p14:tracePt t="25733" x="6216650" y="3562350"/>
          <p14:tracePt t="25767" x="6216650" y="3556000"/>
          <p14:tracePt t="25833" x="6216650" y="3530600"/>
          <p14:tracePt t="28200" x="6223000" y="3530600"/>
          <p14:tracePt t="28217" x="6248400" y="3530600"/>
          <p14:tracePt t="28234" x="6299200" y="3536950"/>
          <p14:tracePt t="28250" x="6362700" y="3536950"/>
          <p14:tracePt t="28267" x="6451600" y="3549650"/>
          <p14:tracePt t="28284" x="6527800" y="3556000"/>
          <p14:tracePt t="28300" x="6610350" y="3562350"/>
          <p14:tracePt t="28317" x="6673850" y="3575050"/>
          <p14:tracePt t="28334" x="6718300" y="3575050"/>
          <p14:tracePt t="28350" x="6750050" y="3587750"/>
          <p14:tracePt t="28367" x="6781800" y="3594100"/>
          <p14:tracePt t="28383" x="6838950" y="3600450"/>
          <p14:tracePt t="28400" x="6858000" y="3600450"/>
          <p14:tracePt t="28417" x="6889750" y="3606800"/>
          <p14:tracePt t="28433" x="6953250" y="3619500"/>
          <p14:tracePt t="28450" x="6978650" y="3625850"/>
          <p14:tracePt t="28467" x="6997700" y="3632200"/>
          <p14:tracePt t="28483" x="7010400" y="3638550"/>
          <p14:tracePt t="28500" x="7061200" y="3663950"/>
          <p14:tracePt t="28517" x="7118350" y="3683000"/>
          <p14:tracePt t="28533" x="7175500" y="3702050"/>
          <p14:tracePt t="28550" x="7219950" y="3721100"/>
          <p14:tracePt t="28567" x="7251700" y="3740150"/>
          <p14:tracePt t="28584" x="7270750" y="3746500"/>
          <p14:tracePt t="28600" x="7277100" y="3752850"/>
          <p14:tracePt t="28667" x="7277100" y="3759200"/>
          <p14:tracePt t="32791" x="7277100" y="3765550"/>
          <p14:tracePt t="32811" x="7277100" y="3771900"/>
          <p14:tracePt t="32827" x="7277100" y="3778250"/>
          <p14:tracePt t="32841" x="7277100" y="3784600"/>
          <p14:tracePt t="32881" x="7277100" y="3790950"/>
          <p14:tracePt t="32907" x="7277100" y="3797300"/>
          <p14:tracePt t="33463" x="7283450" y="3797300"/>
          <p14:tracePt t="33473" x="7289800" y="3797300"/>
          <p14:tracePt t="33483" x="7296150" y="3797300"/>
          <p14:tracePt t="33500" x="7302500" y="3797300"/>
          <p14:tracePt t="33517" x="7321550" y="3797300"/>
          <p14:tracePt t="33535" x="7340600" y="3803650"/>
          <p14:tracePt t="33567" x="7346950" y="3803650"/>
          <p14:tracePt t="33583" x="7372350" y="3816350"/>
          <p14:tracePt t="33600" x="7397750" y="3829050"/>
          <p14:tracePt t="33617" x="7416800" y="3841750"/>
          <p14:tracePt t="33634" x="7448550" y="3854450"/>
          <p14:tracePt t="33650" x="7556500" y="3892550"/>
          <p14:tracePt t="33654" x="7594600" y="3898900"/>
          <p14:tracePt t="33667" x="7626350" y="3911600"/>
          <p14:tracePt t="33683" x="7708900" y="3930650"/>
          <p14:tracePt t="33700" x="7816850" y="3956050"/>
          <p14:tracePt t="33717" x="7975600" y="3981450"/>
          <p14:tracePt t="33734" x="8159750" y="4025900"/>
          <p14:tracePt t="33750" x="8420100" y="4064000"/>
          <p14:tracePt t="33767" x="8782050" y="4102100"/>
          <p14:tracePt t="33784" x="9251950" y="4114800"/>
          <p14:tracePt t="33800" x="9563100" y="4114800"/>
          <p14:tracePt t="33818" x="9886950" y="4095750"/>
          <p14:tracePt t="33833" x="9982200" y="4070350"/>
          <p14:tracePt t="33850" x="10071100" y="4025900"/>
          <p14:tracePt t="33867" x="10210800" y="3841750"/>
          <p14:tracePt t="33883" x="10293350" y="3676650"/>
          <p14:tracePt t="33900" x="10483850" y="3340100"/>
          <p14:tracePt t="33919" x="10598150" y="3111500"/>
          <p14:tracePt t="33933" x="10655300" y="2965450"/>
          <p14:tracePt t="33950" x="10744200" y="2692400"/>
          <p14:tracePt t="33967" x="10775950" y="2565400"/>
          <p14:tracePt t="33983" x="10782300" y="2482850"/>
          <p14:tracePt t="34000" x="10782300" y="2419350"/>
          <p14:tracePt t="34017" x="10769600" y="2400300"/>
          <p14:tracePt t="34033" x="10769600" y="2393950"/>
          <p14:tracePt t="34067" x="10763250" y="2482850"/>
          <p14:tracePt t="34083" x="10763250" y="2559050"/>
          <p14:tracePt t="34100" x="10782300" y="2762250"/>
          <p14:tracePt t="34117" x="10845800" y="3048000"/>
          <p14:tracePt t="34133" x="10890250" y="3181350"/>
          <p14:tracePt t="34150" x="10909300" y="3302000"/>
          <p14:tracePt t="34167" x="10915650" y="3416300"/>
          <p14:tracePt t="34183" x="10922000" y="3549650"/>
          <p14:tracePt t="34200" x="10922000" y="3651250"/>
          <p14:tracePt t="34217" x="10922000" y="3727450"/>
          <p14:tracePt t="34233" x="10915650" y="3816350"/>
          <p14:tracePt t="34250" x="10915650" y="3854450"/>
          <p14:tracePt t="34267" x="10915650" y="3886200"/>
          <p14:tracePt t="34303" x="10915650" y="3892550"/>
          <p14:tracePt t="34327" x="10915650" y="3898900"/>
          <p14:tracePt t="34389" x="10915650" y="3905250"/>
          <p14:tracePt t="35784" x="10890250" y="3905250"/>
          <p14:tracePt t="35800" x="10877550" y="3905250"/>
          <p14:tracePt t="35817" x="10877550" y="3898900"/>
          <p14:tracePt t="37581" x="10877550" y="3892550"/>
          <p14:tracePt t="37591" x="10883900" y="3886200"/>
          <p14:tracePt t="37600" x="10890250" y="3879850"/>
          <p14:tracePt t="37617" x="10896600" y="3879850"/>
          <p14:tracePt t="60425" x="10896600" y="3886200"/>
          <p14:tracePt t="60435" x="10896600" y="3892550"/>
          <p14:tracePt t="60451" x="10896600" y="3898900"/>
          <p14:tracePt t="60455" x="10902950" y="3911600"/>
          <p14:tracePt t="60470" x="10902950" y="3924300"/>
          <p14:tracePt t="60483" x="10902950" y="3937000"/>
          <p14:tracePt t="60500" x="10902950" y="3956050"/>
          <p14:tracePt t="60517" x="10902950" y="3987800"/>
          <p14:tracePt t="60533" x="10909300" y="4025900"/>
          <p14:tracePt t="60550" x="10909300" y="4051300"/>
          <p14:tracePt t="60568" x="10909300" y="4064000"/>
          <p14:tracePt t="60583" x="10909300" y="4070350"/>
          <p14:tracePt t="60619" x="10909300" y="4076700"/>
          <p14:tracePt t="60635" x="10909300" y="4083050"/>
          <p14:tracePt t="60650" x="10909300" y="4095750"/>
          <p14:tracePt t="60666" x="10909300" y="4114800"/>
          <p14:tracePt t="60683" x="10909300" y="4140200"/>
          <p14:tracePt t="60700" x="10909300" y="4146550"/>
          <p14:tracePt t="60717" x="10896600" y="4178300"/>
          <p14:tracePt t="60733" x="10896600" y="4191000"/>
          <p14:tracePt t="60750" x="10883900" y="4197350"/>
          <p14:tracePt t="60767" x="10877550" y="4203700"/>
          <p14:tracePt t="60783" x="10852150" y="4210050"/>
          <p14:tracePt t="60800" x="10795000" y="4229100"/>
          <p14:tracePt t="60817" x="10706100" y="4254500"/>
          <p14:tracePt t="60833" x="10541000" y="4292600"/>
          <p14:tracePt t="60850" x="10420350" y="4318000"/>
          <p14:tracePt t="60866" x="10306050" y="4343400"/>
          <p14:tracePt t="60883" x="10160000" y="4375150"/>
          <p14:tracePt t="60900" x="10090150" y="4387850"/>
          <p14:tracePt t="60916" x="10071100" y="4394200"/>
          <p14:tracePt t="60933" x="10052050" y="4400550"/>
          <p14:tracePt t="60950" x="10001250" y="4413250"/>
          <p14:tracePt t="60966" x="9963150" y="4419600"/>
          <p14:tracePt t="60983" x="9918700" y="4425950"/>
          <p14:tracePt t="61000" x="9899650" y="4425950"/>
          <p14:tracePt t="61017" x="9867900" y="4425950"/>
          <p14:tracePt t="61033" x="9861550" y="4425950"/>
          <p14:tracePt t="61066" x="9855200" y="4425950"/>
          <p14:tracePt t="61083" x="9848850" y="4425950"/>
          <p14:tracePt t="61100" x="9842500" y="4425950"/>
          <p14:tracePt t="61116" x="9836150" y="4425950"/>
          <p14:tracePt t="61133" x="9829800" y="4425950"/>
          <p14:tracePt t="61150" x="9817100" y="4425950"/>
          <p14:tracePt t="61166" x="9791700" y="4425950"/>
          <p14:tracePt t="61183" x="9779000" y="4425950"/>
          <p14:tracePt t="61200" x="9766300" y="4419600"/>
          <p14:tracePt t="61216" x="9753600" y="4419600"/>
          <p14:tracePt t="61233" x="9747250" y="4413250"/>
          <p14:tracePt t="61251" x="9734550" y="4406900"/>
          <p14:tracePt t="61267" x="9728200" y="4406900"/>
          <p14:tracePt t="61283" x="9721850" y="4406900"/>
          <p14:tracePt t="61300" x="9709150" y="4406900"/>
          <p14:tracePt t="61317" x="9690100" y="4406900"/>
          <p14:tracePt t="61333" x="9677400" y="4406900"/>
          <p14:tracePt t="61350" x="9664700" y="4406900"/>
          <p14:tracePt t="61366" x="9645650" y="4406900"/>
          <p14:tracePt t="61383" x="9620250" y="4406900"/>
          <p14:tracePt t="61400" x="9594850" y="4406900"/>
          <p14:tracePt t="61416" x="9575800" y="4406900"/>
          <p14:tracePt t="61433" x="9537700" y="4406900"/>
          <p14:tracePt t="61450" x="9461500" y="4406900"/>
          <p14:tracePt t="61466" x="9398000" y="4406900"/>
          <p14:tracePt t="61483" x="9328150" y="4394200"/>
          <p14:tracePt t="61500" x="9290050" y="4394200"/>
          <p14:tracePt t="61517" x="9163050" y="4381500"/>
          <p14:tracePt t="61533" x="9074150" y="4375150"/>
          <p14:tracePt t="61550" x="8978900" y="4368800"/>
          <p14:tracePt t="61566" x="8896350" y="4368800"/>
          <p14:tracePt t="61583" x="8807450" y="4368800"/>
          <p14:tracePt t="61600" x="8731250" y="4368800"/>
          <p14:tracePt t="61616" x="8680450" y="4368800"/>
          <p14:tracePt t="61633" x="8636000" y="4368800"/>
          <p14:tracePt t="61650" x="8591550" y="4368800"/>
          <p14:tracePt t="61667" x="8540750" y="4368800"/>
          <p14:tracePt t="61683" x="8509000" y="4368800"/>
          <p14:tracePt t="61700" x="8496300" y="4368800"/>
          <p14:tracePt t="61716" x="8451850" y="4368800"/>
          <p14:tracePt t="61733" x="8420100" y="4368800"/>
          <p14:tracePt t="61750" x="8401050" y="4368800"/>
          <p14:tracePt t="61767" x="8394700" y="4368800"/>
          <p14:tracePt t="61800" x="8388350" y="4368800"/>
          <p14:tracePt t="61827" x="8382000" y="4368800"/>
          <p14:tracePt t="61853" x="8375650" y="4368800"/>
          <p14:tracePt t="62201" x="8369300" y="4368800"/>
          <p14:tracePt t="62207" x="8362950" y="4368800"/>
          <p14:tracePt t="62220" x="8356600" y="4375150"/>
          <p14:tracePt t="62247" x="8350250" y="4375150"/>
          <p14:tracePt t="68763" x="8343900" y="4375150"/>
          <p14:tracePt t="68773" x="8331200" y="4381500"/>
          <p14:tracePt t="68782" x="8312150" y="4381500"/>
          <p14:tracePt t="68788" x="8299450" y="4381500"/>
          <p14:tracePt t="68800" x="8280400" y="4381500"/>
          <p14:tracePt t="68816" x="8229600" y="4381500"/>
          <p14:tracePt t="68833" x="8178800" y="4381500"/>
          <p14:tracePt t="68850" x="8108950" y="4381500"/>
          <p14:tracePt t="68866" x="8058150" y="4381500"/>
          <p14:tracePt t="68883" x="8020050" y="4381500"/>
          <p14:tracePt t="68900" x="8007350" y="4381500"/>
          <p14:tracePt t="68916" x="8001000" y="4381500"/>
          <p14:tracePt t="68933" x="7988300" y="4381500"/>
          <p14:tracePt t="68950" x="7969250" y="4381500"/>
          <p14:tracePt t="68966" x="7956550" y="4381500"/>
          <p14:tracePt t="69000" x="7943850" y="4381500"/>
          <p14:tracePt t="69016" x="7931150" y="4381500"/>
          <p14:tracePt t="69033" x="7924800" y="4381500"/>
          <p14:tracePt t="69050" x="7912100" y="4381500"/>
          <p14:tracePt t="69066" x="7899400" y="4381500"/>
          <p14:tracePt t="69083" x="7893050" y="4381500"/>
          <p14:tracePt t="69100" x="7886700" y="4381500"/>
          <p14:tracePt t="69116" x="7880350" y="4381500"/>
          <p14:tracePt t="69263" x="7874000" y="4381500"/>
          <p14:tracePt t="69312" x="7867650" y="4381500"/>
          <p14:tracePt t="69328" x="7867650" y="4375150"/>
          <p14:tracePt t="69352" x="7867650" y="4368800"/>
          <p14:tracePt t="69369" x="7861300" y="4368800"/>
          <p14:tracePt t="69402" x="7861300" y="4362450"/>
          <p14:tracePt t="69419" x="7854950" y="4362450"/>
          <p14:tracePt t="69448" x="7854950" y="4356100"/>
          <p14:tracePt t="69474" x="7848600" y="4356100"/>
          <p14:tracePt t="69508" x="7848600" y="4349750"/>
          <p14:tracePt t="69570" x="7848600" y="4343400"/>
          <p14:tracePt t="69581" x="7854950" y="4343400"/>
          <p14:tracePt t="69610" x="7861300" y="4343400"/>
          <p14:tracePt t="69620" x="7867650" y="4337050"/>
          <p14:tracePt t="69635" x="7867650" y="4330700"/>
          <p14:tracePt t="69660" x="7874000" y="4324350"/>
          <p14:tracePt t="69686" x="7874000" y="4318000"/>
          <p14:tracePt t="70068" x="7880350" y="4311650"/>
          <p14:tracePt t="70191" x="7886700" y="4311650"/>
          <p14:tracePt t="70225" x="7899400" y="4311650"/>
          <p14:tracePt t="70241" x="7905750" y="4311650"/>
          <p14:tracePt t="70257" x="7912100" y="4305300"/>
          <p14:tracePt t="70291" x="7918450" y="4305300"/>
          <p14:tracePt t="70347" x="7924800" y="429895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id="{BBCBE52E-9A1B-4935-A2E9-F343E5B8BC8E}"/>
                  </a:ext>
                </a:extLst>
              </p:cNvPr>
              <p:cNvSpPr/>
              <p:nvPr/>
            </p:nvSpPr>
            <p:spPr>
              <a:xfrm>
                <a:off x="5648325" y="287998"/>
                <a:ext cx="6505574" cy="595932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s-CO" sz="32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</a:rPr>
                  <a:t>Convertir </a:t>
                </a:r>
                <a14:m>
                  <m:oMath xmlns:m="http://schemas.openxmlformats.org/officeDocument/2006/math">
                    <m:r>
                      <a:rPr lang="es-CO" sz="3200" b="1" i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𝟕𝟎𝟒</m:t>
                    </m:r>
                    <m:r>
                      <a:rPr lang="es-CO" sz="3200" b="1" i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,</m:t>
                    </m:r>
                    <m:r>
                      <a:rPr lang="es-CO" sz="3200" b="1" i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𝟕</m:t>
                    </m:r>
                    <m:r>
                      <a:rPr lang="es-CO" sz="3200" b="0" i="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s-CO" sz="3200" b="1" i="1" dirty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O" sz="3200" b="1" i="1" dirty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s-CO" sz="3200" b="1" i="1" dirty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es-CO" sz="3200" b="1" i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CO" sz="32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</a:rPr>
                  <a:t>a </a:t>
                </a:r>
                <a14:m>
                  <m:oMath xmlns:m="http://schemas.openxmlformats.org/officeDocument/2006/math">
                    <m:r>
                      <a:rPr lang="es-CO" sz="3200" b="1" i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𝒈𝒓𝒂𝒎𝒐𝒔</m:t>
                    </m:r>
                  </m:oMath>
                </a14:m>
                <a:endParaRPr lang="es-CO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id="{BBCBE52E-9A1B-4935-A2E9-F343E5B8BC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8325" y="287998"/>
                <a:ext cx="6505574" cy="5959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ángulo 15">
            <a:extLst>
              <a:ext uri="{FF2B5EF4-FFF2-40B4-BE49-F238E27FC236}">
                <a16:creationId xmlns:a16="http://schemas.microsoft.com/office/drawing/2014/main" id="{C1AD62CF-4D61-418A-B8DE-E80DF694C3EF}"/>
              </a:ext>
            </a:extLst>
          </p:cNvPr>
          <p:cNvSpPr/>
          <p:nvPr/>
        </p:nvSpPr>
        <p:spPr>
          <a:xfrm>
            <a:off x="19051" y="293118"/>
            <a:ext cx="5629274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CO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PASO 4</a:t>
            </a:r>
            <a:endParaRPr lang="es-CO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>
                <a:extLst>
                  <a:ext uri="{FF2B5EF4-FFF2-40B4-BE49-F238E27FC236}">
                    <a16:creationId xmlns:a16="http://schemas.microsoft.com/office/drawing/2014/main" id="{943D9A4E-1C58-4D53-8848-90B8FA3967C3}"/>
                  </a:ext>
                </a:extLst>
              </p:cNvPr>
              <p:cNvSpPr/>
              <p:nvPr/>
            </p:nvSpPr>
            <p:spPr>
              <a:xfrm>
                <a:off x="1623785" y="1486077"/>
                <a:ext cx="896347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CO" sz="3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</a:rPr>
                  <a:t>Sabemos que en    </a:t>
                </a:r>
                <a14:m>
                  <m:oMath xmlns:m="http://schemas.openxmlformats.org/officeDocument/2006/math">
                    <m:r>
                      <a:rPr lang="es-CO" sz="3600" b="0" i="1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100 </m:t>
                    </m:r>
                    <m:r>
                      <a:rPr lang="es-CO" sz="3600" b="0" i="1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𝑔𝑟</m:t>
                    </m:r>
                    <m:r>
                      <a:rPr lang="es-CO" sz="3600" b="0" i="1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  ⟶    216 </m:t>
                    </m:r>
                    <m:r>
                      <a:rPr lang="es-CO" sz="3600" b="0" i="1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𝐶𝑎𝑙</m:t>
                    </m:r>
                  </m:oMath>
                </a14:m>
                <a:r>
                  <a:rPr lang="es-CO" sz="3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</a:rPr>
                  <a:t> </a:t>
                </a:r>
                <a:endParaRPr lang="es-CO" sz="3600" dirty="0"/>
              </a:p>
            </p:txBody>
          </p:sp>
        </mc:Choice>
        <mc:Fallback xmlns="">
          <p:sp>
            <p:nvSpPr>
              <p:cNvPr id="3" name="Rectángulo 2">
                <a:extLst>
                  <a:ext uri="{FF2B5EF4-FFF2-40B4-BE49-F238E27FC236}">
                    <a16:creationId xmlns:a16="http://schemas.microsoft.com/office/drawing/2014/main" id="{943D9A4E-1C58-4D53-8848-90B8FA3967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3785" y="1486077"/>
                <a:ext cx="8963479" cy="646331"/>
              </a:xfrm>
              <a:prstGeom prst="rect">
                <a:avLst/>
              </a:prstGeom>
              <a:blipFill>
                <a:blip r:embed="rId6"/>
                <a:stretch>
                  <a:fillRect l="-2107" t="-17925" b="-38679"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 6">
                <a:extLst>
                  <a:ext uri="{FF2B5EF4-FFF2-40B4-BE49-F238E27FC236}">
                    <a16:creationId xmlns:a16="http://schemas.microsoft.com/office/drawing/2014/main" id="{00A56550-72BC-4629-8B8A-581BF8BC4137}"/>
                  </a:ext>
                </a:extLst>
              </p:cNvPr>
              <p:cNvSpPr/>
              <p:nvPr/>
            </p:nvSpPr>
            <p:spPr>
              <a:xfrm>
                <a:off x="19051" y="2745945"/>
                <a:ext cx="12172949" cy="120032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CO" sz="3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</a:rPr>
                  <a:t>Factor de conversión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s-CO" sz="3600" b="0" i="1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1 </m:t>
                    </m:r>
                    <m:sSup>
                      <m:sSupPr>
                        <m:ctrlPr>
                          <a:rPr lang="es-CO" sz="3600" b="0" i="1" dirty="0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O" sz="3600" b="0" i="1" dirty="0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s-CO" sz="3600" b="0" i="1" dirty="0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s-CO" sz="3600" b="0" i="1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=1</m:t>
                    </m:r>
                    <m:r>
                      <a:rPr lang="es-CO" sz="3600" b="0" i="1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𝑚𝑙</m:t>
                    </m:r>
                    <m:r>
                      <a:rPr lang="es-CO" sz="3600" b="0" i="1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=1</m:t>
                    </m:r>
                    <m:r>
                      <a:rPr lang="es-CO" sz="3600" b="0" i="1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𝑔𝑟</m:t>
                    </m:r>
                  </m:oMath>
                </a14:m>
                <a:r>
                  <a:rPr lang="es-CO" sz="3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</a:rPr>
                  <a:t> </a:t>
                </a:r>
                <a:endParaRPr lang="es-CO" sz="3600" dirty="0"/>
              </a:p>
            </p:txBody>
          </p:sp>
        </mc:Choice>
        <mc:Fallback xmlns="">
          <p:sp>
            <p:nvSpPr>
              <p:cNvPr id="7" name="Rectángulo 6">
                <a:extLst>
                  <a:ext uri="{FF2B5EF4-FFF2-40B4-BE49-F238E27FC236}">
                    <a16:creationId xmlns:a16="http://schemas.microsoft.com/office/drawing/2014/main" id="{00A56550-72BC-4629-8B8A-581BF8BC41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1" y="2745945"/>
                <a:ext cx="12172949" cy="12003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CEE491B7-45EA-49A1-B42A-31A3DD343AEE}"/>
                  </a:ext>
                </a:extLst>
              </p:cNvPr>
              <p:cNvSpPr/>
              <p:nvPr/>
            </p:nvSpPr>
            <p:spPr>
              <a:xfrm>
                <a:off x="3301280" y="4870820"/>
                <a:ext cx="2808140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sz="4400" b="0" i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704,7</m:t>
                      </m:r>
                      <m:r>
                        <a:rPr lang="es-CO" sz="4400" b="0" i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s-CO" sz="4400" i="1" dirty="0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O" sz="4400" b="0" i="1" dirty="0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s-CO" sz="4400" b="0" i="1" dirty="0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s-CO" sz="4400" dirty="0"/>
              </a:p>
            </p:txBody>
          </p:sp>
        </mc:Choice>
        <mc:Fallback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CEE491B7-45EA-49A1-B42A-31A3DD343A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1280" y="4870820"/>
                <a:ext cx="2808140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upo 20">
            <a:extLst>
              <a:ext uri="{FF2B5EF4-FFF2-40B4-BE49-F238E27FC236}">
                <a16:creationId xmlns:a16="http://schemas.microsoft.com/office/drawing/2014/main" id="{778FD7C5-F5AE-45CC-92BC-F69932D0628A}"/>
              </a:ext>
            </a:extLst>
          </p:cNvPr>
          <p:cNvGrpSpPr/>
          <p:nvPr/>
        </p:nvGrpSpPr>
        <p:grpSpPr>
          <a:xfrm>
            <a:off x="8515681" y="6156983"/>
            <a:ext cx="3533456" cy="615553"/>
            <a:chOff x="401591" y="314459"/>
            <a:chExt cx="3533456" cy="615553"/>
          </a:xfrm>
        </p:grpSpPr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1CA787A2-F580-4377-B22C-AD316B54C960}"/>
                </a:ext>
              </a:extLst>
            </p:cNvPr>
            <p:cNvSpPr/>
            <p:nvPr/>
          </p:nvSpPr>
          <p:spPr>
            <a:xfrm>
              <a:off x="970177" y="314459"/>
              <a:ext cx="2964870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CO" sz="1400" dirty="0">
                  <a:latin typeface="Century Gothic" panose="020B0502020202020204" pitchFamily="34" charset="0"/>
                </a:rPr>
                <a:t>Institución Educativa</a:t>
              </a:r>
            </a:p>
            <a:p>
              <a:pPr algn="ctr"/>
              <a:r>
                <a:rPr lang="es-CO" sz="2000" dirty="0">
                  <a:latin typeface="Century Gothic" panose="020B0502020202020204" pitchFamily="34" charset="0"/>
                </a:rPr>
                <a:t>San José de Caunapi</a:t>
              </a:r>
              <a:endParaRPr lang="es-CO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5E8C414D-E40A-424D-87BF-EBFC32E84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591" y="317926"/>
              <a:ext cx="559336" cy="553852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C470378F-AB02-4DB3-AB81-CACEC980F28F}"/>
                  </a:ext>
                </a:extLst>
              </p:cNvPr>
              <p:cNvSpPr/>
              <p:nvPr/>
            </p:nvSpPr>
            <p:spPr>
              <a:xfrm>
                <a:off x="5905978" y="4870819"/>
                <a:ext cx="3253583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CO" sz="440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</a:t>
                </a:r>
                <a14:m>
                  <m:oMath xmlns:m="http://schemas.openxmlformats.org/officeDocument/2006/math">
                    <m:r>
                      <a:rPr lang="es-CO" sz="4400" i="1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s-CO" sz="4400" b="0" i="1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s-CO" sz="4400" i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704,7</m:t>
                    </m:r>
                    <m:r>
                      <a:rPr lang="es-CO" sz="44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 </m:t>
                    </m:r>
                    <m:r>
                      <a:rPr lang="es-CO" sz="4400" i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𝑔𝑟</m:t>
                    </m:r>
                  </m:oMath>
                </a14:m>
                <a:endParaRPr lang="es-CO" sz="4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C470378F-AB02-4DB3-AB81-CACEC980F2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978" y="4870819"/>
                <a:ext cx="3253583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lecha curvada hacia arriba 1"/>
          <p:cNvSpPr/>
          <p:nvPr/>
        </p:nvSpPr>
        <p:spPr>
          <a:xfrm>
            <a:off x="4488873" y="3879311"/>
            <a:ext cx="3192088" cy="719887"/>
          </a:xfrm>
          <a:prstGeom prst="curvedUpArrow">
            <a:avLst>
              <a:gd name="adj1" fmla="val 25000"/>
              <a:gd name="adj2" fmla="val 40613"/>
              <a:gd name="adj3" fmla="val 35052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3701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77684">
        <p14:flythrough/>
      </p:transition>
    </mc:Choice>
    <mc:Fallback>
      <p:transition spd="slow" advClick="0" advTm="1776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7" grpId="0" animBg="1"/>
      <p:bldP spid="20" grpId="0"/>
      <p:bldP spid="12" grpId="0"/>
      <p:bldP spid="2" grpId="0" animBg="1"/>
      <p:bldP spid="2" grpId="1" animBg="1"/>
    </p:bldLst>
  </p:timing>
  <p:extLst>
    <p:ext uri="{3A86A75C-4F4B-4683-9AE1-C65F6400EC91}">
      <p14:laserTraceLst xmlns:p14="http://schemas.microsoft.com/office/powerpoint/2010/main">
        <p14:tracePtLst>
          <p14:tracePt t="940" x="7905750" y="4318000"/>
          <p14:tracePt t="951" x="7829550" y="4387850"/>
          <p14:tracePt t="960" x="7740650" y="4457700"/>
          <p14:tracePt t="967" x="7677150" y="4508500"/>
          <p14:tracePt t="984" x="7581900" y="4565650"/>
          <p14:tracePt t="1000" x="7543800" y="4572000"/>
          <p14:tracePt t="1042" x="7550150" y="4572000"/>
          <p14:tracePt t="1050" x="7588250" y="4572000"/>
          <p14:tracePt t="1067" x="7734300" y="4565650"/>
          <p14:tracePt t="1084" x="7861300" y="4508500"/>
          <p14:tracePt t="1102" x="7899400" y="4445000"/>
          <p14:tracePt t="1117" x="7899400" y="4343400"/>
          <p14:tracePt t="1134" x="7912100" y="4178300"/>
          <p14:tracePt t="1150" x="7912100" y="3943350"/>
          <p14:tracePt t="1167" x="7937500" y="3460750"/>
          <p14:tracePt t="1184" x="8039100" y="3117850"/>
          <p14:tracePt t="1201" x="8102600" y="2927350"/>
          <p14:tracePt t="1217" x="8235950" y="2616200"/>
          <p14:tracePt t="1234" x="8356600" y="2292350"/>
          <p14:tracePt t="1250" x="8426450" y="2108200"/>
          <p14:tracePt t="1267" x="8489950" y="1955800"/>
          <p14:tracePt t="1284" x="8540750" y="1847850"/>
          <p14:tracePt t="1302" x="8553450" y="1784350"/>
          <p14:tracePt t="1317" x="8559800" y="1720850"/>
          <p14:tracePt t="1334" x="8572500" y="1670050"/>
          <p14:tracePt t="1350" x="8585200" y="1587500"/>
          <p14:tracePt t="1367" x="8604250" y="1498600"/>
          <p14:tracePt t="1384" x="8623300" y="1409700"/>
          <p14:tracePt t="1400" x="8648700" y="1314450"/>
          <p14:tracePt t="1417" x="8661400" y="1225550"/>
          <p14:tracePt t="1434" x="8674100" y="1155700"/>
          <p14:tracePt t="1450" x="8693150" y="1035050"/>
          <p14:tracePt t="1467" x="8705850" y="965200"/>
          <p14:tracePt t="1486" x="8705850" y="939800"/>
          <p14:tracePt t="1501" x="8705850" y="869950"/>
          <p14:tracePt t="1517" x="8693150" y="831850"/>
          <p14:tracePt t="1533" x="8686800" y="800100"/>
          <p14:tracePt t="1550" x="8674100" y="774700"/>
          <p14:tracePt t="1567" x="8667750" y="755650"/>
          <p14:tracePt t="1583" x="8655050" y="742950"/>
          <p14:tracePt t="1600" x="8648700" y="736600"/>
          <p14:tracePt t="1617" x="8648700" y="730250"/>
          <p14:tracePt t="1633" x="8642350" y="730250"/>
          <p14:tracePt t="1650" x="8591550" y="711200"/>
          <p14:tracePt t="1667" x="8521700" y="704850"/>
          <p14:tracePt t="1683" x="8401050" y="704850"/>
          <p14:tracePt t="1701" x="8337550" y="698500"/>
          <p14:tracePt t="1717" x="8318500" y="698500"/>
          <p14:tracePt t="1720" x="8305800" y="692150"/>
          <p14:tracePt t="1734" x="8286750" y="685800"/>
          <p14:tracePt t="1750" x="8280400" y="685800"/>
          <p14:tracePt t="1767" x="8274050" y="685800"/>
          <p14:tracePt t="1783" x="8274050" y="679450"/>
          <p14:tracePt t="1800" x="8267700" y="679450"/>
          <p14:tracePt t="1817" x="8267700" y="673100"/>
          <p14:tracePt t="1833" x="8261350" y="673100"/>
          <p14:tracePt t="1850" x="8248650" y="666750"/>
          <p14:tracePt t="1867" x="8235950" y="654050"/>
          <p14:tracePt t="1883" x="8216900" y="641350"/>
          <p14:tracePt t="1900" x="8185150" y="635000"/>
          <p14:tracePt t="1917" x="8147050" y="622300"/>
          <p14:tracePt t="1933" x="8102600" y="609600"/>
          <p14:tracePt t="1950" x="8083550" y="609600"/>
          <p14:tracePt t="1967" x="8058150" y="603250"/>
          <p14:tracePt t="1983" x="8045450" y="603250"/>
          <p14:tracePt t="2000" x="8039100" y="603250"/>
          <p14:tracePt t="2017" x="8032750" y="603250"/>
          <p14:tracePt t="2034" x="8020050" y="603250"/>
          <p14:tracePt t="2050" x="8007350" y="609600"/>
          <p14:tracePt t="2067" x="7994650" y="628650"/>
          <p14:tracePt t="2084" x="7988300" y="647700"/>
          <p14:tracePt t="2100" x="7981950" y="673100"/>
          <p14:tracePt t="2117" x="7981950" y="704850"/>
          <p14:tracePt t="2133" x="7981950" y="736600"/>
          <p14:tracePt t="2150" x="7981950" y="742950"/>
          <p14:tracePt t="2167" x="8013700" y="762000"/>
          <p14:tracePt t="2185" x="8108950" y="762000"/>
          <p14:tracePt t="2200" x="8172450" y="762000"/>
          <p14:tracePt t="2217" x="8210550" y="749300"/>
          <p14:tracePt t="2233" x="8248650" y="736600"/>
          <p14:tracePt t="2250" x="8312150" y="704850"/>
          <p14:tracePt t="2267" x="8343900" y="685800"/>
          <p14:tracePt t="2283" x="8375650" y="673100"/>
          <p14:tracePt t="2300" x="8394700" y="660400"/>
          <p14:tracePt t="2317" x="8413750" y="654050"/>
          <p14:tracePt t="2333" x="8426450" y="654050"/>
          <p14:tracePt t="2350" x="8432800" y="654050"/>
          <p14:tracePt t="2367" x="8445500" y="654050"/>
          <p14:tracePt t="2383" x="8464550" y="654050"/>
          <p14:tracePt t="2400" x="8489950" y="666750"/>
          <p14:tracePt t="2417" x="8521700" y="679450"/>
          <p14:tracePt t="2433" x="8553450" y="698500"/>
          <p14:tracePt t="2450" x="8559800" y="704850"/>
          <p14:tracePt t="2467" x="8566150" y="711200"/>
          <p14:tracePt t="2485" x="8585200" y="717550"/>
          <p14:tracePt t="2500" x="8597900" y="730250"/>
          <p14:tracePt t="2517" x="8610600" y="749300"/>
          <p14:tracePt t="2533" x="8623300" y="755650"/>
          <p14:tracePt t="2832" x="8623300" y="762000"/>
          <p14:tracePt t="2837" x="8623300" y="768350"/>
          <p14:tracePt t="2851" x="8623300" y="774700"/>
          <p14:tracePt t="2867" x="8623300" y="781050"/>
          <p14:tracePt t="2912" x="8623300" y="787400"/>
          <p14:tracePt t="3038" x="8623300" y="793750"/>
          <p14:tracePt t="3055" x="8629650" y="793750"/>
          <p14:tracePt t="3074" x="8629650" y="800100"/>
          <p14:tracePt t="3088" x="8642350" y="812800"/>
          <p14:tracePt t="3094" x="8648700" y="812800"/>
          <p14:tracePt t="3106" x="8655050" y="819150"/>
          <p14:tracePt t="3117" x="8661400" y="819150"/>
          <p14:tracePt t="3133" x="8674100" y="819150"/>
          <p14:tracePt t="3150" x="8680450" y="819150"/>
          <p14:tracePt t="3167" x="8693150" y="819150"/>
          <p14:tracePt t="3183" x="8718550" y="812800"/>
          <p14:tracePt t="3200" x="8737600" y="774700"/>
          <p14:tracePt t="3217" x="8750300" y="736600"/>
          <p14:tracePt t="3233" x="8763000" y="685800"/>
          <p14:tracePt t="3250" x="8769350" y="660400"/>
          <p14:tracePt t="3267" x="8775700" y="641350"/>
          <p14:tracePt t="3283" x="8782050" y="641350"/>
          <p14:tracePt t="3300" x="8788400" y="641350"/>
          <p14:tracePt t="3317" x="8794750" y="641350"/>
          <p14:tracePt t="3334" x="8801100" y="641350"/>
          <p14:tracePt t="3350" x="8807450" y="660400"/>
          <p14:tracePt t="3367" x="8826500" y="704850"/>
          <p14:tracePt t="3384" x="8839200" y="730250"/>
          <p14:tracePt t="3400" x="8851900" y="755650"/>
          <p14:tracePt t="3417" x="8858250" y="768350"/>
          <p14:tracePt t="3450" x="8858250" y="774700"/>
          <p14:tracePt t="3628" x="8870950" y="781050"/>
          <p14:tracePt t="3638" x="8870950" y="787400"/>
          <p14:tracePt t="3644" x="8883650" y="787400"/>
          <p14:tracePt t="3654" x="8896350" y="800100"/>
          <p14:tracePt t="3669" x="8902700" y="806450"/>
          <p14:tracePt t="3684" x="8940800" y="819150"/>
          <p14:tracePt t="3700" x="8985250" y="819150"/>
          <p14:tracePt t="3717" x="9010650" y="819150"/>
          <p14:tracePt t="3721" x="9042400" y="819150"/>
          <p14:tracePt t="3734" x="9080500" y="819150"/>
          <p14:tracePt t="3750" x="9156700" y="762000"/>
          <p14:tracePt t="3767" x="9182100" y="704850"/>
          <p14:tracePt t="3784" x="9194800" y="622300"/>
          <p14:tracePt t="3800" x="9194800" y="584200"/>
          <p14:tracePt t="3817" x="9194800" y="565150"/>
          <p14:tracePt t="3834" x="9194800" y="546100"/>
          <p14:tracePt t="3850" x="9194800" y="539750"/>
          <p14:tracePt t="3900" x="9188450" y="558800"/>
          <p14:tracePt t="3912" x="9175750" y="584200"/>
          <p14:tracePt t="3922" x="9169400" y="615950"/>
          <p14:tracePt t="3934" x="9163050" y="641350"/>
          <p14:tracePt t="3950" x="9163050" y="704850"/>
          <p14:tracePt t="3967" x="9207500" y="787400"/>
          <p14:tracePt t="3984" x="9251950" y="806450"/>
          <p14:tracePt t="4000" x="9283700" y="812800"/>
          <p14:tracePt t="4017" x="9404350" y="793750"/>
          <p14:tracePt t="4034" x="9486900" y="717550"/>
          <p14:tracePt t="4050" x="9531350" y="641350"/>
          <p14:tracePt t="4069" x="9544050" y="584200"/>
          <p14:tracePt t="4084" x="9544050" y="558800"/>
          <p14:tracePt t="4100" x="9544050" y="552450"/>
          <p14:tracePt t="4134" x="9544050" y="571500"/>
          <p14:tracePt t="4151" x="9563100" y="615950"/>
          <p14:tracePt t="4167" x="9582150" y="673100"/>
          <p14:tracePt t="4184" x="9652000" y="723900"/>
          <p14:tracePt t="4200" x="9671050" y="723900"/>
          <p14:tracePt t="4217" x="9690100" y="723900"/>
          <p14:tracePt t="4220" x="9702800" y="723900"/>
          <p14:tracePt t="4234" x="9740900" y="698500"/>
          <p14:tracePt t="4250" x="9772650" y="647700"/>
          <p14:tracePt t="4269" x="9785350" y="609600"/>
          <p14:tracePt t="4284" x="9785350" y="603250"/>
          <p14:tracePt t="4330" x="9779000" y="615950"/>
          <p14:tracePt t="4340" x="9772650" y="628650"/>
          <p14:tracePt t="4350" x="9772650" y="635000"/>
          <p14:tracePt t="4367" x="9766300" y="647700"/>
          <p14:tracePt t="4384" x="9766300" y="654050"/>
          <p14:tracePt t="4401" x="9759950" y="654050"/>
          <p14:tracePt t="4437" x="9753600" y="654050"/>
          <p14:tracePt t="4622" x="9753600" y="641350"/>
          <p14:tracePt t="4628" x="9747250" y="622300"/>
          <p14:tracePt t="4638" x="9753600" y="571500"/>
          <p14:tracePt t="4650" x="9759950" y="565150"/>
          <p14:tracePt t="10186" x="9721850" y="565150"/>
          <p14:tracePt t="10196" x="9620250" y="603250"/>
          <p14:tracePt t="10206" x="9525000" y="641350"/>
          <p14:tracePt t="10219" x="9417050" y="685800"/>
          <p14:tracePt t="10234" x="9264650" y="787400"/>
          <p14:tracePt t="10250" x="9131300" y="901700"/>
          <p14:tracePt t="10267" x="9048750" y="1085850"/>
          <p14:tracePt t="10284" x="9042400" y="1162050"/>
          <p14:tracePt t="10300" x="9029700" y="1339850"/>
          <p14:tracePt t="10317" x="9023350" y="1511300"/>
          <p14:tracePt t="10334" x="8997950" y="1714500"/>
          <p14:tracePt t="10350" x="8991600" y="1797050"/>
          <p14:tracePt t="10367" x="8991600" y="1822450"/>
          <p14:tracePt t="10384" x="8978900" y="1892300"/>
          <p14:tracePt t="10400" x="8972550" y="1917700"/>
          <p14:tracePt t="10417" x="8972550" y="1924050"/>
          <p14:tracePt t="10434" x="8972550" y="1930400"/>
          <p14:tracePt t="10488" x="8972550" y="1936750"/>
          <p14:tracePt t="10505" x="8972550" y="1949450"/>
          <p14:tracePt t="10510" x="8972550" y="1955800"/>
          <p14:tracePt t="10521" x="8972550" y="1968500"/>
          <p14:tracePt t="10534" x="8966200" y="1993900"/>
          <p14:tracePt t="10550" x="8966200" y="2025650"/>
          <p14:tracePt t="10567" x="8966200" y="2051050"/>
          <p14:tracePt t="10584" x="8966200" y="2063750"/>
          <p14:tracePt t="10600" x="8959850" y="2089150"/>
          <p14:tracePt t="10617" x="8953500" y="2108200"/>
          <p14:tracePt t="10634" x="8953500" y="2120900"/>
          <p14:tracePt t="10650" x="8947150" y="2139950"/>
          <p14:tracePt t="10667" x="8940800" y="2152650"/>
          <p14:tracePt t="10684" x="8940800" y="2165350"/>
          <p14:tracePt t="10717" x="8940800" y="2171700"/>
          <p14:tracePt t="11630" x="8934450" y="2171700"/>
          <p14:tracePt t="11644" x="8921750" y="2171700"/>
          <p14:tracePt t="11666" x="8915400" y="2171700"/>
          <p14:tracePt t="11680" x="8909050" y="2171700"/>
          <p14:tracePt t="11706" x="8902700" y="2171700"/>
          <p14:tracePt t="11711" x="8896350" y="2171700"/>
          <p14:tracePt t="11746" x="8890000" y="2171700"/>
          <p14:tracePt t="11776" x="8883650" y="2171700"/>
          <p14:tracePt t="11806" x="8877300" y="2171700"/>
          <p14:tracePt t="11922" x="8870950" y="2171700"/>
          <p14:tracePt t="12300" x="8864600" y="2171700"/>
          <p14:tracePt t="12851" x="8858250" y="2184400"/>
          <p14:tracePt t="12867" x="8851900" y="2203450"/>
          <p14:tracePt t="12884" x="8832850" y="2222500"/>
          <p14:tracePt t="12900" x="8788400" y="2254250"/>
          <p14:tracePt t="12917" x="8750300" y="2292350"/>
          <p14:tracePt t="12934" x="8693150" y="2336800"/>
          <p14:tracePt t="12951" x="8623300" y="2374900"/>
          <p14:tracePt t="12967" x="8515350" y="2432050"/>
          <p14:tracePt t="12986" x="8401050" y="2482850"/>
          <p14:tracePt t="13001" x="8267700" y="2540000"/>
          <p14:tracePt t="13017" x="8064500" y="2628900"/>
          <p14:tracePt t="13034" x="7950200" y="2673350"/>
          <p14:tracePt t="13051" x="7880350" y="2698750"/>
          <p14:tracePt t="13067" x="7759700" y="2743200"/>
          <p14:tracePt t="13084" x="7562850" y="2800350"/>
          <p14:tracePt t="13100" x="7493000" y="2813050"/>
          <p14:tracePt t="13117" x="7391400" y="2838450"/>
          <p14:tracePt t="13134" x="7346950" y="2838450"/>
          <p14:tracePt t="13150" x="7194550" y="2838450"/>
          <p14:tracePt t="13167" x="7105650" y="2838450"/>
          <p14:tracePt t="13185" x="7016750" y="2813050"/>
          <p14:tracePt t="13200" x="6953250" y="2794000"/>
          <p14:tracePt t="13217" x="6883400" y="2755900"/>
          <p14:tracePt t="13220" x="6864350" y="2743200"/>
          <p14:tracePt t="13234" x="6838950" y="2724150"/>
          <p14:tracePt t="13250" x="6800850" y="2698750"/>
          <p14:tracePt t="13267" x="6756400" y="2673350"/>
          <p14:tracePt t="13284" x="6724650" y="2660650"/>
          <p14:tracePt t="13300" x="6680200" y="2635250"/>
          <p14:tracePt t="13317" x="6654800" y="2622550"/>
          <p14:tracePt t="13334" x="6623050" y="2597150"/>
          <p14:tracePt t="13350" x="6578600" y="2584450"/>
          <p14:tracePt t="13367" x="6546850" y="2578100"/>
          <p14:tracePt t="13383" x="6508750" y="2571750"/>
          <p14:tracePt t="13400" x="6489700" y="2559050"/>
          <p14:tracePt t="13417" x="6483350" y="2559050"/>
          <p14:tracePt t="13434" x="6477000" y="2552700"/>
          <p14:tracePt t="13450" x="6470650" y="2552700"/>
          <p14:tracePt t="13469" x="6457950" y="2540000"/>
          <p14:tracePt t="13486" x="6445250" y="2527300"/>
          <p14:tracePt t="13500" x="6419850" y="2514600"/>
          <p14:tracePt t="13517" x="6388100" y="2495550"/>
          <p14:tracePt t="13533" x="6350000" y="2470150"/>
          <p14:tracePt t="13550" x="6343650" y="2457450"/>
          <p14:tracePt t="13567" x="6305550" y="2438400"/>
          <p14:tracePt t="13583" x="6280150" y="2413000"/>
          <p14:tracePt t="13600" x="6273800" y="2393950"/>
          <p14:tracePt t="13617" x="6254750" y="2368550"/>
          <p14:tracePt t="13633" x="6242050" y="2343150"/>
          <p14:tracePt t="13650" x="6235700" y="2317750"/>
          <p14:tracePt t="13667" x="6223000" y="2292350"/>
          <p14:tracePt t="13683" x="6216650" y="2266950"/>
          <p14:tracePt t="13700" x="6210300" y="2260600"/>
          <p14:tracePt t="13717" x="6210300" y="2247900"/>
          <p14:tracePt t="13734" x="6210300" y="2241550"/>
          <p14:tracePt t="13856" x="6229350" y="2241550"/>
          <p14:tracePt t="13873" x="6235700" y="2241550"/>
          <p14:tracePt t="13882" x="6254750" y="2235200"/>
          <p14:tracePt t="13890" x="6273800" y="2235200"/>
          <p14:tracePt t="13902" x="6292850" y="2228850"/>
          <p14:tracePt t="13917" x="6362700" y="2222500"/>
          <p14:tracePt t="13933" x="6438900" y="2216150"/>
          <p14:tracePt t="13950" x="6521450" y="2216150"/>
          <p14:tracePt t="13967" x="6578600" y="2216150"/>
          <p14:tracePt t="13983" x="6616700" y="2216150"/>
          <p14:tracePt t="14000" x="6642100" y="2216150"/>
          <p14:tracePt t="14017" x="6661150" y="2216150"/>
          <p14:tracePt t="14033" x="6705600" y="2209800"/>
          <p14:tracePt t="14050" x="6724650" y="2203450"/>
          <p14:tracePt t="14067" x="6756400" y="2197100"/>
          <p14:tracePt t="14083" x="6788150" y="2190750"/>
          <p14:tracePt t="14100" x="6788150" y="2184400"/>
          <p14:tracePt t="14117" x="6800850" y="2184400"/>
          <p14:tracePt t="14133" x="6807200" y="2178050"/>
          <p14:tracePt t="14150" x="6838950" y="2159000"/>
          <p14:tracePt t="14167" x="6896100" y="2139950"/>
          <p14:tracePt t="14183" x="6934200" y="2127250"/>
          <p14:tracePt t="14200" x="6972300" y="2120900"/>
          <p14:tracePt t="14217" x="6991350" y="2114550"/>
          <p14:tracePt t="14219" x="6997700" y="2114550"/>
          <p14:tracePt t="14233" x="7004050" y="2108200"/>
          <p14:tracePt t="14250" x="7010400" y="2108200"/>
          <p14:tracePt t="14267" x="7023100" y="2108200"/>
          <p14:tracePt t="14283" x="7042150" y="2108200"/>
          <p14:tracePt t="14300" x="7048500" y="2108200"/>
          <p14:tracePt t="14317" x="7054850" y="2108200"/>
          <p14:tracePt t="14334" x="7061200" y="2108200"/>
          <p14:tracePt t="14350" x="7073900" y="2108200"/>
          <p14:tracePt t="14367" x="7086600" y="2108200"/>
          <p14:tracePt t="14383" x="7092950" y="2108200"/>
          <p14:tracePt t="14436" x="7099300" y="2108200"/>
          <p14:tracePt t="14784" x="7105650" y="2108200"/>
          <p14:tracePt t="14794" x="7112000" y="2108200"/>
          <p14:tracePt t="14801" x="7124700" y="2108200"/>
          <p14:tracePt t="14821" x="7137400" y="2108200"/>
          <p14:tracePt t="14835" x="7150100" y="2114550"/>
          <p14:tracePt t="14916" x="7162800" y="2114550"/>
          <p14:tracePt t="14920" x="7181850" y="2101850"/>
          <p14:tracePt t="14934" x="7194550" y="2101850"/>
          <p14:tracePt t="14950" x="7232650" y="2076450"/>
          <p14:tracePt t="14967" x="7270750" y="2070100"/>
          <p14:tracePt t="14984" x="7289800" y="2044700"/>
          <p14:tracePt t="15000" x="7321550" y="2025650"/>
          <p14:tracePt t="15017" x="7321550" y="2012950"/>
          <p14:tracePt t="15035" x="7334250" y="1974850"/>
          <p14:tracePt t="15050" x="7340600" y="1955800"/>
          <p14:tracePt t="15067" x="7359650" y="1936750"/>
          <p14:tracePt t="15084" x="7378700" y="1911350"/>
          <p14:tracePt t="15100" x="7385050" y="1905000"/>
          <p14:tracePt t="15117" x="7391400" y="1905000"/>
          <p14:tracePt t="15150" x="7397750" y="1905000"/>
          <p14:tracePt t="15167" x="7410450" y="1943100"/>
          <p14:tracePt t="15184" x="7423150" y="1974850"/>
          <p14:tracePt t="15200" x="7423150" y="2000250"/>
          <p14:tracePt t="15234" x="7423150" y="2006600"/>
          <p14:tracePt t="15340" x="7429500" y="2006600"/>
          <p14:tracePt t="15350" x="7435850" y="2006600"/>
          <p14:tracePt t="15364" x="7442200" y="2006600"/>
          <p14:tracePt t="15390" x="7448550" y="2006600"/>
          <p14:tracePt t="15400" x="7480300" y="2012950"/>
          <p14:tracePt t="15406" x="7493000" y="2012950"/>
          <p14:tracePt t="15417" x="7524750" y="2019300"/>
          <p14:tracePt t="15434" x="7569200" y="2032000"/>
          <p14:tracePt t="15450" x="7607300" y="2038350"/>
          <p14:tracePt t="15467" x="7632700" y="2038350"/>
          <p14:tracePt t="15487" x="7639050" y="2038350"/>
          <p14:tracePt t="15500" x="7651750" y="2038350"/>
          <p14:tracePt t="15518" x="7670800" y="2032000"/>
          <p14:tracePt t="15533" x="7702550" y="2025650"/>
          <p14:tracePt t="15550" x="7753350" y="2006600"/>
          <p14:tracePt t="15567" x="7791450" y="2000250"/>
          <p14:tracePt t="15583" x="7816850" y="2000250"/>
          <p14:tracePt t="15617" x="7829550" y="2000250"/>
          <p14:tracePt t="15633" x="7867650" y="2000250"/>
          <p14:tracePt t="15650" x="7899400" y="2006600"/>
          <p14:tracePt t="15667" x="7937500" y="2006600"/>
          <p14:tracePt t="15683" x="7969250" y="2012950"/>
          <p14:tracePt t="15700" x="7988300" y="2012950"/>
          <p14:tracePt t="15717" x="8001000" y="2012950"/>
          <p14:tracePt t="15734" x="8013700" y="2012950"/>
          <p14:tracePt t="15750" x="8026400" y="2012950"/>
          <p14:tracePt t="15767" x="8039100" y="2012950"/>
          <p14:tracePt t="15783" x="8070850" y="2012950"/>
          <p14:tracePt t="15817" x="8083550" y="2006600"/>
          <p14:tracePt t="15834" x="8102600" y="1993900"/>
          <p14:tracePt t="15850" x="8128000" y="1993900"/>
          <p14:tracePt t="15867" x="8153400" y="1987550"/>
          <p14:tracePt t="15883" x="8159750" y="1981200"/>
          <p14:tracePt t="15900" x="8166100" y="1981200"/>
          <p14:tracePt t="15917" x="8172450" y="1981200"/>
          <p14:tracePt t="15933" x="8178800" y="1981200"/>
          <p14:tracePt t="15950" x="8191500" y="1981200"/>
          <p14:tracePt t="15967" x="8204200" y="1981200"/>
          <p14:tracePt t="15983" x="8223250" y="1981200"/>
          <p14:tracePt t="16000" x="8248650" y="1981200"/>
          <p14:tracePt t="16017" x="8274050" y="1981200"/>
          <p14:tracePt t="16033" x="8312150" y="1981200"/>
          <p14:tracePt t="16050" x="8324850" y="1981200"/>
          <p14:tracePt t="16067" x="8350250" y="1981200"/>
          <p14:tracePt t="16084" x="8388350" y="1981200"/>
          <p14:tracePt t="16100" x="8413750" y="1981200"/>
          <p14:tracePt t="16117" x="8432800" y="1981200"/>
          <p14:tracePt t="16133" x="8451850" y="1981200"/>
          <p14:tracePt t="16150" x="8464550" y="1981200"/>
          <p14:tracePt t="16167" x="8470900" y="1981200"/>
          <p14:tracePt t="16183" x="8483600" y="1981200"/>
          <p14:tracePt t="16200" x="8489950" y="1981200"/>
          <p14:tracePt t="16233" x="8496300" y="1981200"/>
          <p14:tracePt t="16268" x="8502650" y="1981200"/>
          <p14:tracePt t="16288" x="8509000" y="1981200"/>
          <p14:tracePt t="16304" x="8515350" y="1981200"/>
          <p14:tracePt t="16318" x="8528050" y="1974850"/>
          <p14:tracePt t="16334" x="8534400" y="1974850"/>
          <p14:tracePt t="16344" x="8534400" y="1968500"/>
          <p14:tracePt t="16357" x="8540750" y="1968500"/>
          <p14:tracePt t="16374" x="8547100" y="1968500"/>
          <p14:tracePt t="16385" x="8553450" y="1968500"/>
          <p14:tracePt t="16400" x="8559800" y="1962150"/>
          <p14:tracePt t="16417" x="8572500" y="1962150"/>
          <p14:tracePt t="16433" x="8578850" y="1955800"/>
          <p14:tracePt t="16450" x="8585200" y="1955800"/>
          <p14:tracePt t="16467" x="8591550" y="1955800"/>
          <p14:tracePt t="16483" x="8604250" y="1955800"/>
          <p14:tracePt t="16517" x="8610600" y="1955800"/>
          <p14:tracePt t="16545" x="8616950" y="1955800"/>
          <p14:tracePt t="16550" x="8623300" y="1955800"/>
          <p14:tracePt t="16575" x="8629650" y="1955800"/>
          <p14:tracePt t="16609" x="8636000" y="1955800"/>
          <p14:tracePt t="16625" x="8648700" y="1955800"/>
          <p14:tracePt t="16631" x="8648700" y="1949450"/>
          <p14:tracePt t="16652" x="8655050" y="1949450"/>
          <p14:tracePt t="16665" x="8667750" y="1949450"/>
          <p14:tracePt t="16672" x="8686800" y="1949450"/>
          <p14:tracePt t="16685" x="8693150" y="1949450"/>
          <p14:tracePt t="16700" x="8712200" y="1949450"/>
          <p14:tracePt t="16717" x="8731250" y="1949450"/>
          <p14:tracePt t="16734" x="8743950" y="1949450"/>
          <p14:tracePt t="16750" x="8769350" y="1949450"/>
          <p14:tracePt t="16767" x="8788400" y="1949450"/>
          <p14:tracePt t="16783" x="8820150" y="1949450"/>
          <p14:tracePt t="16800" x="8845550" y="1949450"/>
          <p14:tracePt t="16817" x="8877300" y="1962150"/>
          <p14:tracePt t="16835" x="8928100" y="1981200"/>
          <p14:tracePt t="16850" x="8940800" y="1987550"/>
          <p14:tracePt t="16867" x="8972550" y="2000250"/>
          <p14:tracePt t="16883" x="9010650" y="2019300"/>
          <p14:tracePt t="16900" x="9042400" y="2038350"/>
          <p14:tracePt t="16917" x="9067800" y="2051050"/>
          <p14:tracePt t="16934" x="9099550" y="2063750"/>
          <p14:tracePt t="16950" x="9112250" y="2070100"/>
          <p14:tracePt t="16967" x="9124950" y="2070100"/>
          <p14:tracePt t="16983" x="9131300" y="2070100"/>
          <p14:tracePt t="17000" x="9137650" y="2070100"/>
          <p14:tracePt t="17017" x="9163050" y="2082800"/>
          <p14:tracePt t="17034" x="9213850" y="2089150"/>
          <p14:tracePt t="17050" x="9232900" y="2089150"/>
          <p14:tracePt t="17067" x="9264650" y="2089150"/>
          <p14:tracePt t="17083" x="9309100" y="2089150"/>
          <p14:tracePt t="17100" x="9340850" y="2089150"/>
          <p14:tracePt t="17117" x="9372600" y="2089150"/>
          <p14:tracePt t="17133" x="9385300" y="2089150"/>
          <p14:tracePt t="17150" x="9423400" y="2089150"/>
          <p14:tracePt t="17167" x="9455150" y="2095500"/>
          <p14:tracePt t="17183" x="9480550" y="2101850"/>
          <p14:tracePt t="17200" x="9499600" y="2101850"/>
          <p14:tracePt t="17217" x="9512300" y="2108200"/>
          <p14:tracePt t="17233" x="9525000" y="2108200"/>
          <p14:tracePt t="17250" x="9537700" y="2114550"/>
          <p14:tracePt t="17267" x="9544050" y="2114550"/>
          <p14:tracePt t="17283" x="9563100" y="2127250"/>
          <p14:tracePt t="17300" x="9575800" y="2139950"/>
          <p14:tracePt t="17317" x="9588500" y="2146300"/>
          <p14:tracePt t="17333" x="9607550" y="2159000"/>
          <p14:tracePt t="17350" x="9626600" y="2165350"/>
          <p14:tracePt t="17367" x="9645650" y="2178050"/>
          <p14:tracePt t="17383" x="9702800" y="2203450"/>
          <p14:tracePt t="17400" x="9753600" y="2216150"/>
          <p14:tracePt t="17417" x="9779000" y="2228850"/>
          <p14:tracePt t="17433" x="9855200" y="2247900"/>
          <p14:tracePt t="17450" x="9880600" y="2254250"/>
          <p14:tracePt t="17467" x="9912350" y="2260600"/>
          <p14:tracePt t="17483" x="9944100" y="2260600"/>
          <p14:tracePt t="17500" x="9982200" y="2260600"/>
          <p14:tracePt t="17517" x="10026650" y="2254250"/>
          <p14:tracePt t="17533" x="10058400" y="2247900"/>
          <p14:tracePt t="17550" x="10090150" y="2235200"/>
          <p14:tracePt t="17567" x="10102850" y="2228850"/>
          <p14:tracePt t="17584" x="10140950" y="2209800"/>
          <p14:tracePt t="17600" x="10160000" y="2203450"/>
          <p14:tracePt t="17617" x="10166350" y="2197100"/>
          <p14:tracePt t="17633" x="10210800" y="2190750"/>
          <p14:tracePt t="17650" x="10229850" y="2184400"/>
          <p14:tracePt t="17667" x="10242550" y="2178050"/>
          <p14:tracePt t="17683" x="10248900" y="2178050"/>
          <p14:tracePt t="17730" x="10255250" y="2178050"/>
          <p14:tracePt t="18084" x="10255250" y="2171700"/>
          <p14:tracePt t="18592" x="10248900" y="2171700"/>
          <p14:tracePt t="18606" x="10217150" y="2171700"/>
          <p14:tracePt t="18615" x="10147300" y="2178050"/>
          <p14:tracePt t="18621" x="10071100" y="2190750"/>
          <p14:tracePt t="18634" x="9963150" y="2209800"/>
          <p14:tracePt t="18650" x="9404350" y="2266950"/>
          <p14:tracePt t="18667" x="8794750" y="2317750"/>
          <p14:tracePt t="18683" x="7975600" y="2368550"/>
          <p14:tracePt t="18700" x="7207250" y="2444750"/>
          <p14:tracePt t="18717" x="6731000" y="2489200"/>
          <p14:tracePt t="18734" x="6572250" y="2489200"/>
          <p14:tracePt t="18750" x="6515100" y="2489200"/>
          <p14:tracePt t="18767" x="6496050" y="2482850"/>
          <p14:tracePt t="18783" x="6483350" y="2482850"/>
          <p14:tracePt t="18800" x="6470650" y="2470150"/>
          <p14:tracePt t="18817" x="6457950" y="2463800"/>
          <p14:tracePt t="18833" x="6426200" y="2457450"/>
          <p14:tracePt t="18850" x="6388100" y="2432050"/>
          <p14:tracePt t="18867" x="6350000" y="2413000"/>
          <p14:tracePt t="18883" x="6286500" y="2400300"/>
          <p14:tracePt t="18900" x="6273800" y="2393950"/>
          <p14:tracePt t="18917" x="6267450" y="2393950"/>
          <p14:tracePt t="18933" x="6267450" y="2387600"/>
          <p14:tracePt t="18950" x="6261100" y="2381250"/>
          <p14:tracePt t="18967" x="6261100" y="2355850"/>
          <p14:tracePt t="18983" x="6254750" y="2343150"/>
          <p14:tracePt t="19000" x="6254750" y="2311400"/>
          <p14:tracePt t="19019" x="6273800" y="2286000"/>
          <p14:tracePt t="19033" x="6299200" y="2241550"/>
          <p14:tracePt t="19050" x="6324600" y="2216150"/>
          <p14:tracePt t="19067" x="6330950" y="2184400"/>
          <p14:tracePt t="19084" x="6350000" y="2146300"/>
          <p14:tracePt t="19100" x="6350000" y="2120900"/>
          <p14:tracePt t="19117" x="6356350" y="2108200"/>
          <p14:tracePt t="19134" x="6356350" y="2076450"/>
          <p14:tracePt t="19150" x="6356350" y="2057400"/>
          <p14:tracePt t="19167" x="6356350" y="2038350"/>
          <p14:tracePt t="19183" x="6356350" y="2006600"/>
          <p14:tracePt t="19200" x="6350000" y="2000250"/>
          <p14:tracePt t="19217" x="6350000" y="1987550"/>
          <p14:tracePt t="19233" x="6343650" y="1936750"/>
          <p14:tracePt t="19250" x="6343650" y="1924050"/>
          <p14:tracePt t="19267" x="6343650" y="1898650"/>
          <p14:tracePt t="19283" x="6343650" y="1885950"/>
          <p14:tracePt t="19300" x="6343650" y="1854200"/>
          <p14:tracePt t="19317" x="6343650" y="1835150"/>
          <p14:tracePt t="19334" x="6343650" y="1797050"/>
          <p14:tracePt t="19350" x="6330950" y="1752600"/>
          <p14:tracePt t="19367" x="6330950" y="1739900"/>
          <p14:tracePt t="19383" x="6318250" y="1714500"/>
          <p14:tracePt t="19400" x="6280150" y="1663700"/>
          <p14:tracePt t="19417" x="6242050" y="1631950"/>
          <p14:tracePt t="19433" x="6203950" y="1606550"/>
          <p14:tracePt t="19451" x="6159500" y="1593850"/>
          <p14:tracePt t="19467" x="6134100" y="1593850"/>
          <p14:tracePt t="19483" x="6115050" y="1593850"/>
          <p14:tracePt t="19500" x="6076950" y="1631950"/>
          <p14:tracePt t="19517" x="6038850" y="1701800"/>
          <p14:tracePt t="19533" x="6019800" y="1778000"/>
          <p14:tracePt t="19550" x="6038850" y="1892300"/>
          <p14:tracePt t="19567" x="6115050" y="2038350"/>
          <p14:tracePt t="19583" x="6223000" y="2171700"/>
          <p14:tracePt t="19600" x="6343650" y="2273300"/>
          <p14:tracePt t="19617" x="6451600" y="2324100"/>
          <p14:tracePt t="19633" x="6578600" y="2330450"/>
          <p14:tracePt t="19650" x="6623050" y="2330450"/>
          <p14:tracePt t="19667" x="6737350" y="2330450"/>
          <p14:tracePt t="19683" x="6927850" y="2330450"/>
          <p14:tracePt t="19700" x="7048500" y="2330450"/>
          <p14:tracePt t="19717" x="7131050" y="2311400"/>
          <p14:tracePt t="19734" x="7175500" y="2292350"/>
          <p14:tracePt t="19750" x="7207250" y="2279650"/>
          <p14:tracePt t="19767" x="7219950" y="2260600"/>
          <p14:tracePt t="19783" x="7232650" y="2247900"/>
          <p14:tracePt t="19800" x="7258050" y="2222500"/>
          <p14:tracePt t="19817" x="7289800" y="2203450"/>
          <p14:tracePt t="19834" x="7321550" y="2146300"/>
          <p14:tracePt t="19850" x="7334250" y="2127250"/>
          <p14:tracePt t="19867" x="7353300" y="2070100"/>
          <p14:tracePt t="19884" x="7385050" y="2006600"/>
          <p14:tracePt t="19900" x="7410450" y="1962150"/>
          <p14:tracePt t="19917" x="7429500" y="1924050"/>
          <p14:tracePt t="19934" x="7442200" y="1879600"/>
          <p14:tracePt t="19950" x="7448550" y="1828800"/>
          <p14:tracePt t="19967" x="7448550" y="1778000"/>
          <p14:tracePt t="19983" x="7448550" y="1733550"/>
          <p14:tracePt t="20000" x="7442200" y="1701800"/>
          <p14:tracePt t="20017" x="7429500" y="1676400"/>
          <p14:tracePt t="20033" x="7410450" y="1657350"/>
          <p14:tracePt t="20050" x="7397750" y="1638300"/>
          <p14:tracePt t="20067" x="7385050" y="1619250"/>
          <p14:tracePt t="20083" x="7372350" y="1606550"/>
          <p14:tracePt t="20100" x="7359650" y="1600200"/>
          <p14:tracePt t="20117" x="7334250" y="1587500"/>
          <p14:tracePt t="20133" x="7327900" y="1581150"/>
          <p14:tracePt t="20150" x="7308850" y="1574800"/>
          <p14:tracePt t="20167" x="7283450" y="1562100"/>
          <p14:tracePt t="20183" x="7270750" y="1562100"/>
          <p14:tracePt t="20200" x="7251700" y="1562100"/>
          <p14:tracePt t="20217" x="7213600" y="1562100"/>
          <p14:tracePt t="20233" x="7162800" y="1562100"/>
          <p14:tracePt t="20250" x="7137400" y="1562100"/>
          <p14:tracePt t="20267" x="7105650" y="1568450"/>
          <p14:tracePt t="20283" x="7080250" y="1568450"/>
          <p14:tracePt t="20300" x="7061200" y="1574800"/>
          <p14:tracePt t="20317" x="7048500" y="1587500"/>
          <p14:tracePt t="20333" x="7016750" y="1587500"/>
          <p14:tracePt t="20350" x="7004050" y="1600200"/>
          <p14:tracePt t="20367" x="6985000" y="1606550"/>
          <p14:tracePt t="20383" x="6959600" y="1625600"/>
          <p14:tracePt t="20400" x="6946900" y="1631950"/>
          <p14:tracePt t="20417" x="6940550" y="1631950"/>
          <p14:tracePt t="20433" x="6921500" y="1644650"/>
          <p14:tracePt t="20450" x="6902450" y="1663700"/>
          <p14:tracePt t="20467" x="6889750" y="1676400"/>
          <p14:tracePt t="20483" x="6870700" y="1701800"/>
          <p14:tracePt t="20500" x="6858000" y="1720850"/>
          <p14:tracePt t="20517" x="6838950" y="1746250"/>
          <p14:tracePt t="20533" x="6832600" y="1778000"/>
          <p14:tracePt t="20550" x="6813550" y="1841500"/>
          <p14:tracePt t="20567" x="6807200" y="1879600"/>
          <p14:tracePt t="20583" x="6807200" y="1917700"/>
          <p14:tracePt t="20600" x="6807200" y="1962150"/>
          <p14:tracePt t="20617" x="6807200" y="1974850"/>
          <p14:tracePt t="20633" x="6819900" y="2019300"/>
          <p14:tracePt t="20651" x="6851650" y="2082800"/>
          <p14:tracePt t="20667" x="6896100" y="2146300"/>
          <p14:tracePt t="20683" x="6934200" y="2190750"/>
          <p14:tracePt t="20700" x="6946900" y="2209800"/>
          <p14:tracePt t="20717" x="7004050" y="2260600"/>
          <p14:tracePt t="20734" x="7029450" y="2279650"/>
          <p14:tracePt t="20750" x="7061200" y="2305050"/>
          <p14:tracePt t="20767" x="7080250" y="2317750"/>
          <p14:tracePt t="20783" x="7105650" y="2324100"/>
          <p14:tracePt t="20800" x="7137400" y="2324100"/>
          <p14:tracePt t="20817" x="7156450" y="2324100"/>
          <p14:tracePt t="20833" x="7207250" y="2298700"/>
          <p14:tracePt t="20850" x="7251700" y="2279650"/>
          <p14:tracePt t="20867" x="7283450" y="2260600"/>
          <p14:tracePt t="20883" x="7366000" y="2203450"/>
          <p14:tracePt t="20900" x="7378700" y="2184400"/>
          <p14:tracePt t="20917" x="7397750" y="2159000"/>
          <p14:tracePt t="20933" x="7410450" y="2127250"/>
          <p14:tracePt t="20950" x="7423150" y="2101850"/>
          <p14:tracePt t="20967" x="7423150" y="2070100"/>
          <p14:tracePt t="20983" x="7423150" y="2038350"/>
          <p14:tracePt t="21000" x="7429500" y="2000250"/>
          <p14:tracePt t="21017" x="7429500" y="1974850"/>
          <p14:tracePt t="21033" x="7435850" y="1936750"/>
          <p14:tracePt t="21050" x="7435850" y="1898650"/>
          <p14:tracePt t="21067" x="7435850" y="1860550"/>
          <p14:tracePt t="21083" x="7423150" y="1797050"/>
          <p14:tracePt t="21100" x="7410450" y="1778000"/>
          <p14:tracePt t="21117" x="7391400" y="1727200"/>
          <p14:tracePt t="21134" x="7359650" y="1689100"/>
          <p14:tracePt t="21150" x="7340600" y="1670050"/>
          <p14:tracePt t="21167" x="7308850" y="1638300"/>
          <p14:tracePt t="21183" x="7302500" y="1631950"/>
          <p14:tracePt t="21200" x="7258050" y="1612900"/>
          <p14:tracePt t="21217" x="7213600" y="1587500"/>
          <p14:tracePt t="21233" x="7162800" y="1574800"/>
          <p14:tracePt t="21250" x="7112000" y="1568450"/>
          <p14:tracePt t="21267" x="7061200" y="1555750"/>
          <p14:tracePt t="21283" x="7029450" y="1555750"/>
          <p14:tracePt t="21300" x="7004050" y="1555750"/>
          <p14:tracePt t="21317" x="6985000" y="1555750"/>
          <p14:tracePt t="21333" x="6953250" y="1555750"/>
          <p14:tracePt t="21350" x="6927850" y="1568450"/>
          <p14:tracePt t="21367" x="6902450" y="1574800"/>
          <p14:tracePt t="21383" x="6883400" y="1593850"/>
          <p14:tracePt t="21400" x="6858000" y="1612900"/>
          <p14:tracePt t="21417" x="6826250" y="1651000"/>
          <p14:tracePt t="21433" x="6769100" y="1708150"/>
          <p14:tracePt t="21450" x="6750050" y="1752600"/>
          <p14:tracePt t="21467" x="6731000" y="1778000"/>
          <p14:tracePt t="21483" x="6705600" y="1835150"/>
          <p14:tracePt t="21500" x="6705600" y="1866900"/>
          <p14:tracePt t="21517" x="6705600" y="1905000"/>
          <p14:tracePt t="21534" x="6705600" y="1943100"/>
          <p14:tracePt t="21550" x="6705600" y="2019300"/>
          <p14:tracePt t="21567" x="6724650" y="2095500"/>
          <p14:tracePt t="21583" x="6756400" y="2178050"/>
          <p14:tracePt t="21600" x="6807200" y="2266950"/>
          <p14:tracePt t="21617" x="6858000" y="2336800"/>
          <p14:tracePt t="21633" x="6902450" y="2406650"/>
          <p14:tracePt t="21650" x="6921500" y="2432050"/>
          <p14:tracePt t="21667" x="6934200" y="2444750"/>
          <p14:tracePt t="21683" x="6985000" y="2470150"/>
          <p14:tracePt t="21700" x="7035800" y="2489200"/>
          <p14:tracePt t="21717" x="7080250" y="2489200"/>
          <p14:tracePt t="21734" x="7124700" y="2489200"/>
          <p14:tracePt t="21750" x="7169150" y="2489200"/>
          <p14:tracePt t="21767" x="7245350" y="2463800"/>
          <p14:tracePt t="21783" x="7321550" y="2419350"/>
          <p14:tracePt t="21800" x="7378700" y="2381250"/>
          <p14:tracePt t="21817" x="7429500" y="2330450"/>
          <p14:tracePt t="21833" x="7461250" y="2279650"/>
          <p14:tracePt t="21850" x="7467600" y="2254250"/>
          <p14:tracePt t="21867" x="7486650" y="2216150"/>
          <p14:tracePt t="21883" x="7486650" y="2178050"/>
          <p14:tracePt t="21900" x="7493000" y="2139950"/>
          <p14:tracePt t="21917" x="7505700" y="2095500"/>
          <p14:tracePt t="21933" x="7512050" y="2025650"/>
          <p14:tracePt t="21950" x="7512050" y="2006600"/>
          <p14:tracePt t="21967" x="7512050" y="1968500"/>
          <p14:tracePt t="21983" x="7480300" y="1873250"/>
          <p14:tracePt t="22000" x="7448550" y="1809750"/>
          <p14:tracePt t="22017" x="7416800" y="1746250"/>
          <p14:tracePt t="22033" x="7397750" y="1714500"/>
          <p14:tracePt t="22050" x="7378700" y="1689100"/>
          <p14:tracePt t="22067" x="7359650" y="1657350"/>
          <p14:tracePt t="22083" x="7334250" y="1631950"/>
          <p14:tracePt t="22100" x="7308850" y="1612900"/>
          <p14:tracePt t="22117" x="7283450" y="1593850"/>
          <p14:tracePt t="22133" x="7245350" y="1574800"/>
          <p14:tracePt t="22150" x="7226300" y="1562100"/>
          <p14:tracePt t="22167" x="7194550" y="1555750"/>
          <p14:tracePt t="22183" x="7143750" y="1555750"/>
          <p14:tracePt t="22200" x="7131050" y="1555750"/>
          <p14:tracePt t="22218" x="7073900" y="1555750"/>
          <p14:tracePt t="22233" x="7035800" y="1562100"/>
          <p14:tracePt t="22250" x="6991350" y="1581150"/>
          <p14:tracePt t="22267" x="6978650" y="1587500"/>
          <p14:tracePt t="22283" x="6934200" y="1606550"/>
          <p14:tracePt t="22300" x="6902450" y="1625600"/>
          <p14:tracePt t="22317" x="6870700" y="1657350"/>
          <p14:tracePt t="22333" x="6813550" y="1689100"/>
          <p14:tracePt t="22350" x="6794500" y="1708150"/>
          <p14:tracePt t="22367" x="6762750" y="1746250"/>
          <p14:tracePt t="22383" x="6743700" y="1778000"/>
          <p14:tracePt t="22400" x="6718300" y="1809750"/>
          <p14:tracePt t="22418" x="6699250" y="1847850"/>
          <p14:tracePt t="22433" x="6673850" y="1936750"/>
          <p14:tracePt t="22450" x="6654800" y="1987550"/>
          <p14:tracePt t="22467" x="6642100" y="2044700"/>
          <p14:tracePt t="22483" x="6642100" y="2082800"/>
          <p14:tracePt t="22500" x="6642100" y="2114550"/>
          <p14:tracePt t="22517" x="6642100" y="2146300"/>
          <p14:tracePt t="22533" x="6642100" y="2190750"/>
          <p14:tracePt t="22550" x="6661150" y="2235200"/>
          <p14:tracePt t="22567" x="6680200" y="2286000"/>
          <p14:tracePt t="22583" x="6718300" y="2336800"/>
          <p14:tracePt t="22600" x="6756400" y="2381250"/>
          <p14:tracePt t="22618" x="6800850" y="2425700"/>
          <p14:tracePt t="22634" x="6838950" y="2470150"/>
          <p14:tracePt t="22650" x="6877050" y="2501900"/>
          <p14:tracePt t="22667" x="6915150" y="2527300"/>
          <p14:tracePt t="22683" x="6965950" y="2559050"/>
          <p14:tracePt t="22700" x="6985000" y="2559050"/>
          <p14:tracePt t="22717" x="7023100" y="2559050"/>
          <p14:tracePt t="22719" x="7042150" y="2559050"/>
          <p14:tracePt t="22734" x="7080250" y="2559050"/>
          <p14:tracePt t="22750" x="7156450" y="2552700"/>
          <p14:tracePt t="22767" x="7232650" y="2520950"/>
          <p14:tracePt t="22783" x="7302500" y="2482850"/>
          <p14:tracePt t="22800" x="7353300" y="2438400"/>
          <p14:tracePt t="22817" x="7391400" y="2381250"/>
          <p14:tracePt t="22833" x="7423150" y="2343150"/>
          <p14:tracePt t="22850" x="7454900" y="2266950"/>
          <p14:tracePt t="22867" x="7461250" y="2197100"/>
          <p14:tracePt t="22883" x="7461250" y="2076450"/>
          <p14:tracePt t="22900" x="7461250" y="2032000"/>
          <p14:tracePt t="22917" x="7461250" y="1936750"/>
          <p14:tracePt t="22933" x="7461250" y="1828800"/>
          <p14:tracePt t="22950" x="7448550" y="1746250"/>
          <p14:tracePt t="22967" x="7442200" y="1689100"/>
          <p14:tracePt t="22983" x="7435850" y="1663700"/>
          <p14:tracePt t="23000" x="7410450" y="1593850"/>
          <p14:tracePt t="23017" x="7385050" y="1549400"/>
          <p14:tracePt t="23033" x="7340600" y="1485900"/>
          <p14:tracePt t="23050" x="7315200" y="1454150"/>
          <p14:tracePt t="23067" x="7277100" y="1428750"/>
          <p14:tracePt t="23083" x="7245350" y="1416050"/>
          <p14:tracePt t="23100" x="7213600" y="1403350"/>
          <p14:tracePt t="23117" x="7175500" y="1390650"/>
          <p14:tracePt t="23133" x="7143750" y="1384300"/>
          <p14:tracePt t="23150" x="7105650" y="1384300"/>
          <p14:tracePt t="23167" x="7073900" y="1384300"/>
          <p14:tracePt t="23183" x="7016750" y="1384300"/>
          <p14:tracePt t="23200" x="6997700" y="1390650"/>
          <p14:tracePt t="23217" x="6940550" y="1416050"/>
          <p14:tracePt t="23219" x="6921500" y="1422400"/>
          <p14:tracePt t="23233" x="6864350" y="1466850"/>
          <p14:tracePt t="23250" x="6813550" y="1504950"/>
          <p14:tracePt t="23267" x="6781800" y="1543050"/>
          <p14:tracePt t="23283" x="6743700" y="1593850"/>
          <p14:tracePt t="23301" x="6705600" y="1663700"/>
          <p14:tracePt t="23317" x="6673850" y="1752600"/>
          <p14:tracePt t="23333" x="6648450" y="1841500"/>
          <p14:tracePt t="23350" x="6629400" y="1924050"/>
          <p14:tracePt t="23367" x="6616700" y="2000250"/>
          <p14:tracePt t="23383" x="6610350" y="2089150"/>
          <p14:tracePt t="23400" x="6610350" y="2120900"/>
          <p14:tracePt t="23417" x="6610350" y="2178050"/>
          <p14:tracePt t="23434" x="6610350" y="2228850"/>
          <p14:tracePt t="23450" x="6635750" y="2317750"/>
          <p14:tracePt t="23467" x="6667500" y="2381250"/>
          <p14:tracePt t="23484" x="6686550" y="2406650"/>
          <p14:tracePt t="23500" x="6731000" y="2463800"/>
          <p14:tracePt t="23517" x="6756400" y="2482850"/>
          <p14:tracePt t="23533" x="6788150" y="2501900"/>
          <p14:tracePt t="23550" x="6819900" y="2501900"/>
          <p14:tracePt t="23567" x="6858000" y="2508250"/>
          <p14:tracePt t="23583" x="6908800" y="2508250"/>
          <p14:tracePt t="23600" x="6953250" y="2489200"/>
          <p14:tracePt t="23617" x="7010400" y="2444750"/>
          <p14:tracePt t="23633" x="7061200" y="2393950"/>
          <p14:tracePt t="23650" x="7112000" y="2355850"/>
          <p14:tracePt t="23667" x="7175500" y="2298700"/>
          <p14:tracePt t="23683" x="7188200" y="2286000"/>
          <p14:tracePt t="23700" x="7219950" y="2247900"/>
          <p14:tracePt t="23717" x="7245350" y="2216150"/>
          <p14:tracePt t="23719" x="7251700" y="2203450"/>
          <p14:tracePt t="23734" x="7277100" y="2171700"/>
          <p14:tracePt t="23750" x="7289800" y="2120900"/>
          <p14:tracePt t="23767" x="7296150" y="2101850"/>
          <p14:tracePt t="23783" x="7315200" y="2025650"/>
          <p14:tracePt t="23800" x="7321550" y="1974850"/>
          <p14:tracePt t="23817" x="7321550" y="1917700"/>
          <p14:tracePt t="23833" x="7321550" y="1854200"/>
          <p14:tracePt t="23850" x="7315200" y="1803400"/>
          <p14:tracePt t="23867" x="7308850" y="1765300"/>
          <p14:tracePt t="23883" x="7283450" y="1720850"/>
          <p14:tracePt t="23900" x="7258050" y="1676400"/>
          <p14:tracePt t="23917" x="7219950" y="1638300"/>
          <p14:tracePt t="23934" x="7162800" y="1593850"/>
          <p14:tracePt t="23950" x="7124700" y="1562100"/>
          <p14:tracePt t="23967" x="7112000" y="1549400"/>
          <p14:tracePt t="23983" x="7067550" y="1524000"/>
          <p14:tracePt t="24000" x="7042150" y="1504950"/>
          <p14:tracePt t="24017" x="7004050" y="1498600"/>
          <p14:tracePt t="24033" x="6965950" y="1485900"/>
          <p14:tracePt t="24050" x="6953250" y="1485900"/>
          <p14:tracePt t="24067" x="6927850" y="1485900"/>
          <p14:tracePt t="24083" x="6915150" y="1485900"/>
          <p14:tracePt t="24100" x="6877050" y="1498600"/>
          <p14:tracePt t="24117" x="6794500" y="1555750"/>
          <p14:tracePt t="24133" x="6731000" y="1606550"/>
          <p14:tracePt t="24150" x="6680200" y="1663700"/>
          <p14:tracePt t="24167" x="6654800" y="1701800"/>
          <p14:tracePt t="24183" x="6629400" y="1739900"/>
          <p14:tracePt t="24200" x="6604000" y="1784350"/>
          <p14:tracePt t="24217" x="6584950" y="1854200"/>
          <p14:tracePt t="24233" x="6565900" y="1911350"/>
          <p14:tracePt t="24250" x="6559550" y="1930400"/>
          <p14:tracePt t="24268" x="6553200" y="1981200"/>
          <p14:tracePt t="24283" x="6553200" y="2038350"/>
          <p14:tracePt t="24300" x="6553200" y="2076450"/>
          <p14:tracePt t="24317" x="6553200" y="2120900"/>
          <p14:tracePt t="24333" x="6572250" y="2152650"/>
          <p14:tracePt t="24350" x="6597650" y="2203450"/>
          <p14:tracePt t="24367" x="6642100" y="2273300"/>
          <p14:tracePt t="24383" x="6692900" y="2336800"/>
          <p14:tracePt t="24400" x="6788150" y="2413000"/>
          <p14:tracePt t="24417" x="6845300" y="2444750"/>
          <p14:tracePt t="24434" x="6883400" y="2451100"/>
          <p14:tracePt t="24450" x="6927850" y="2457450"/>
          <p14:tracePt t="24467" x="6972300" y="2457450"/>
          <p14:tracePt t="24484" x="7029450" y="2457450"/>
          <p14:tracePt t="24500" x="7143750" y="2425700"/>
          <p14:tracePt t="24517" x="7200900" y="2400300"/>
          <p14:tracePt t="24533" x="7239000" y="2381250"/>
          <p14:tracePt t="24550" x="7289800" y="2336800"/>
          <p14:tracePt t="24567" x="7334250" y="2292350"/>
          <p14:tracePt t="24583" x="7385050" y="2222500"/>
          <p14:tracePt t="24600" x="7416800" y="2152650"/>
          <p14:tracePt t="24617" x="7429500" y="2089150"/>
          <p14:tracePt t="24633" x="7454900" y="2019300"/>
          <p14:tracePt t="24650" x="7461250" y="1962150"/>
          <p14:tracePt t="24667" x="7467600" y="1898650"/>
          <p14:tracePt t="24683" x="7467600" y="1828800"/>
          <p14:tracePt t="24700" x="7461250" y="1771650"/>
          <p14:tracePt t="24717" x="7448550" y="1714500"/>
          <p14:tracePt t="24719" x="7435850" y="1689100"/>
          <p14:tracePt t="24734" x="7410450" y="1638300"/>
          <p14:tracePt t="24750" x="7385050" y="1593850"/>
          <p14:tracePt t="24767" x="7359650" y="1574800"/>
          <p14:tracePt t="24783" x="7321550" y="1543050"/>
          <p14:tracePt t="24800" x="7277100" y="1517650"/>
          <p14:tracePt t="24817" x="7239000" y="1504950"/>
          <p14:tracePt t="24833" x="7207250" y="1504950"/>
          <p14:tracePt t="24850" x="7194550" y="1498600"/>
          <p14:tracePt t="24867" x="7169150" y="1498600"/>
          <p14:tracePt t="24883" x="7131050" y="1498600"/>
          <p14:tracePt t="24900" x="7118350" y="1498600"/>
          <p14:tracePt t="24917" x="7086600" y="1498600"/>
          <p14:tracePt t="24934" x="7035800" y="1511300"/>
          <p14:tracePt t="24950" x="7004050" y="1536700"/>
          <p14:tracePt t="24967" x="6985000" y="1536700"/>
          <p14:tracePt t="24983" x="6946900" y="1562100"/>
          <p14:tracePt t="25000" x="6883400" y="1619250"/>
          <p14:tracePt t="25017" x="6845300" y="1663700"/>
          <p14:tracePt t="25033" x="6794500" y="1727200"/>
          <p14:tracePt t="25050" x="6769100" y="1778000"/>
          <p14:tracePt t="25067" x="6743700" y="1809750"/>
          <p14:tracePt t="25083" x="6731000" y="1860550"/>
          <p14:tracePt t="25100" x="6724650" y="1911350"/>
          <p14:tracePt t="25117" x="6718300" y="1981200"/>
          <p14:tracePt t="25133" x="6718300" y="2038350"/>
          <p14:tracePt t="25150" x="6718300" y="2095500"/>
          <p14:tracePt t="25167" x="6718300" y="2139950"/>
          <p14:tracePt t="25183" x="6737350" y="2184400"/>
          <p14:tracePt t="25200" x="6750050" y="2235200"/>
          <p14:tracePt t="25217" x="6762750" y="2266950"/>
          <p14:tracePt t="25234" x="6788150" y="2305050"/>
          <p14:tracePt t="25250" x="6819900" y="2343150"/>
          <p14:tracePt t="25267" x="6838950" y="2355850"/>
          <p14:tracePt t="25283" x="6851650" y="2362200"/>
          <p14:tracePt t="25300" x="6908800" y="2387600"/>
          <p14:tracePt t="25317" x="6940550" y="2393950"/>
          <p14:tracePt t="25333" x="6978650" y="2393950"/>
          <p14:tracePt t="25350" x="7023100" y="2393950"/>
          <p14:tracePt t="25367" x="7067550" y="2393950"/>
          <p14:tracePt t="25383" x="7112000" y="2393950"/>
          <p14:tracePt t="25400" x="7156450" y="2393950"/>
          <p14:tracePt t="25417" x="7194550" y="2387600"/>
          <p14:tracePt t="25433" x="7219950" y="2374900"/>
          <p14:tracePt t="25450" x="7258050" y="2330450"/>
          <p14:tracePt t="25467" x="7308850" y="2266950"/>
          <p14:tracePt t="25483" x="7385050" y="2127250"/>
          <p14:tracePt t="25500" x="7404100" y="2101850"/>
          <p14:tracePt t="25517" x="7429500" y="2012950"/>
          <p14:tracePt t="25534" x="7442200" y="1949450"/>
          <p14:tracePt t="25550" x="7448550" y="1854200"/>
          <p14:tracePt t="25567" x="7448550" y="1790700"/>
          <p14:tracePt t="25583" x="7435850" y="1752600"/>
          <p14:tracePt t="25600" x="7416800" y="1708150"/>
          <p14:tracePt t="25617" x="7404100" y="1663700"/>
          <p14:tracePt t="25633" x="7378700" y="1631950"/>
          <p14:tracePt t="25650" x="7346950" y="1593850"/>
          <p14:tracePt t="25667" x="7308850" y="1555750"/>
          <p14:tracePt t="25683" x="7245350" y="1504950"/>
          <p14:tracePt t="25700" x="7239000" y="1498600"/>
          <p14:tracePt t="25717" x="7207250" y="1485900"/>
          <p14:tracePt t="25720" x="7188200" y="1473200"/>
          <p14:tracePt t="25734" x="7156450" y="1466850"/>
          <p14:tracePt t="25750" x="7131050" y="1454150"/>
          <p14:tracePt t="25767" x="7105650" y="1454150"/>
          <p14:tracePt t="25783" x="7092950" y="1454150"/>
          <p14:tracePt t="25800" x="7048500" y="1454150"/>
          <p14:tracePt t="25817" x="7016750" y="1454150"/>
          <p14:tracePt t="25834" x="6959600" y="1479550"/>
          <p14:tracePt t="25850" x="6915150" y="1498600"/>
          <p14:tracePt t="25867" x="6858000" y="1530350"/>
          <p14:tracePt t="25883" x="6819900" y="1568450"/>
          <p14:tracePt t="25900" x="6775450" y="1619250"/>
          <p14:tracePt t="25917" x="6737350" y="1670050"/>
          <p14:tracePt t="25933" x="6705600" y="1727200"/>
          <p14:tracePt t="25950" x="6680200" y="1778000"/>
          <p14:tracePt t="25967" x="6642100" y="1885950"/>
          <p14:tracePt t="25983" x="6635750" y="1917700"/>
          <p14:tracePt t="26000" x="6629400" y="1981200"/>
          <p14:tracePt t="26017" x="6616700" y="2051050"/>
          <p14:tracePt t="26034" x="6610350" y="2139950"/>
          <p14:tracePt t="26050" x="6610350" y="2184400"/>
          <p14:tracePt t="26067" x="6610350" y="2203450"/>
          <p14:tracePt t="26083" x="6623050" y="2279650"/>
          <p14:tracePt t="26100" x="6642100" y="2330450"/>
          <p14:tracePt t="26117" x="6661150" y="2381250"/>
          <p14:tracePt t="26133" x="6686550" y="2406650"/>
          <p14:tracePt t="26150" x="6692900" y="2425700"/>
          <p14:tracePt t="26167" x="6718300" y="2444750"/>
          <p14:tracePt t="26183" x="6731000" y="2457450"/>
          <p14:tracePt t="26200" x="6750050" y="2463800"/>
          <p14:tracePt t="26217" x="6775450" y="2470150"/>
          <p14:tracePt t="26219" x="6781800" y="2470150"/>
          <p14:tracePt t="26233" x="6800850" y="2470150"/>
          <p14:tracePt t="26250" x="6826250" y="2470150"/>
          <p14:tracePt t="26267" x="6838950" y="2470150"/>
          <p14:tracePt t="26284" x="6870700" y="2470150"/>
          <p14:tracePt t="26300" x="6934200" y="2463800"/>
          <p14:tracePt t="26317" x="6965950" y="2451100"/>
          <p14:tracePt t="26333" x="6997700" y="2444750"/>
          <p14:tracePt t="26350" x="7029450" y="2425700"/>
          <p14:tracePt t="26367" x="7061200" y="2413000"/>
          <p14:tracePt t="26383" x="7124700" y="2362200"/>
          <p14:tracePt t="26400" x="7181850" y="2298700"/>
          <p14:tracePt t="26417" x="7226300" y="2260600"/>
          <p14:tracePt t="26433" x="7270750" y="2216150"/>
          <p14:tracePt t="26450" x="7289800" y="2178050"/>
          <p14:tracePt t="26467" x="7296150" y="2146300"/>
          <p14:tracePt t="26483" x="7315200" y="2089150"/>
          <p14:tracePt t="26500" x="7327900" y="2063750"/>
          <p14:tracePt t="26517" x="7340600" y="2012950"/>
          <p14:tracePt t="26533" x="7346950" y="1968500"/>
          <p14:tracePt t="26550" x="7346950" y="1905000"/>
          <p14:tracePt t="26567" x="7346950" y="1854200"/>
          <p14:tracePt t="26583" x="7334250" y="1809750"/>
          <p14:tracePt t="26600" x="7321550" y="1771650"/>
          <p14:tracePt t="26617" x="7302500" y="1727200"/>
          <p14:tracePt t="26633" x="7277100" y="1695450"/>
          <p14:tracePt t="26650" x="7251700" y="1657350"/>
          <p14:tracePt t="26667" x="7219950" y="1631950"/>
          <p14:tracePt t="26683" x="7200900" y="1606550"/>
          <p14:tracePt t="26700" x="7175500" y="1593850"/>
          <p14:tracePt t="26717" x="7156450" y="1581150"/>
          <p14:tracePt t="26734" x="7137400" y="1574800"/>
          <p14:tracePt t="26750" x="7112000" y="1562100"/>
          <p14:tracePt t="26767" x="7092950" y="1555750"/>
          <p14:tracePt t="26783" x="7086600" y="1549400"/>
          <p14:tracePt t="26800" x="7080250" y="1549400"/>
          <p14:tracePt t="26817" x="7067550" y="1549400"/>
          <p14:tracePt t="26833" x="7048500" y="1549400"/>
          <p14:tracePt t="26850" x="7029450" y="1549400"/>
          <p14:tracePt t="26867" x="7004050" y="1555750"/>
          <p14:tracePt t="26883" x="6965950" y="1581150"/>
          <p14:tracePt t="26900" x="6921500" y="1606550"/>
          <p14:tracePt t="26917" x="6902450" y="1619250"/>
          <p14:tracePt t="26933" x="6889750" y="1631950"/>
          <p14:tracePt t="26950" x="6883400" y="1644650"/>
          <p14:tracePt t="26967" x="6870700" y="1651000"/>
          <p14:tracePt t="26983" x="6851650" y="1670050"/>
          <p14:tracePt t="27000" x="6851650" y="1676400"/>
          <p14:tracePt t="27017" x="6826250" y="1695450"/>
          <p14:tracePt t="27033" x="6813550" y="1720850"/>
          <p14:tracePt t="27050" x="6788150" y="1752600"/>
          <p14:tracePt t="27067" x="6762750" y="1790700"/>
          <p14:tracePt t="27084" x="6750050" y="1816100"/>
          <p14:tracePt t="27100" x="6731000" y="1860550"/>
          <p14:tracePt t="27117" x="6718300" y="1898650"/>
          <p14:tracePt t="27133" x="6711950" y="1936750"/>
          <p14:tracePt t="27150" x="6705600" y="2006600"/>
          <p14:tracePt t="27167" x="6705600" y="2076450"/>
          <p14:tracePt t="27183" x="6705600" y="2152650"/>
          <p14:tracePt t="27200" x="6731000" y="2235200"/>
          <p14:tracePt t="27217" x="6750050" y="2286000"/>
          <p14:tracePt t="27219" x="6756400" y="2292350"/>
          <p14:tracePt t="27233" x="6762750" y="2305050"/>
          <p14:tracePt t="27250" x="6775450" y="2317750"/>
          <p14:tracePt t="27267" x="6807200" y="2336800"/>
          <p14:tracePt t="27283" x="6858000" y="2343150"/>
          <p14:tracePt t="27300" x="6921500" y="2343150"/>
          <p14:tracePt t="27317" x="6953250" y="2343150"/>
          <p14:tracePt t="27333" x="7080250" y="2330450"/>
          <p14:tracePt t="27350" x="7181850" y="2311400"/>
          <p14:tracePt t="27367" x="7264400" y="2292350"/>
          <p14:tracePt t="27383" x="7302500" y="2273300"/>
          <p14:tracePt t="27400" x="7346950" y="2247900"/>
          <p14:tracePt t="27417" x="7372350" y="2228850"/>
          <p14:tracePt t="27433" x="7397750" y="2190750"/>
          <p14:tracePt t="27450" x="7423150" y="2120900"/>
          <p14:tracePt t="27467" x="7435850" y="2070100"/>
          <p14:tracePt t="27483" x="7448550" y="2025650"/>
          <p14:tracePt t="27500" x="7448550" y="1962150"/>
          <p14:tracePt t="27517" x="7448550" y="1930400"/>
          <p14:tracePt t="27533" x="7442200" y="1885950"/>
          <p14:tracePt t="27550" x="7423150" y="1809750"/>
          <p14:tracePt t="27567" x="7410450" y="1765300"/>
          <p14:tracePt t="27583" x="7391400" y="1727200"/>
          <p14:tracePt t="27601" x="7359650" y="1670050"/>
          <p14:tracePt t="27617" x="7334250" y="1619250"/>
          <p14:tracePt t="27633" x="7315200" y="1587500"/>
          <p14:tracePt t="27650" x="7289800" y="1562100"/>
          <p14:tracePt t="27667" x="7264400" y="1543050"/>
          <p14:tracePt t="27683" x="7239000" y="1530350"/>
          <p14:tracePt t="27700" x="7194550" y="1517650"/>
          <p14:tracePt t="27717" x="7162800" y="1511300"/>
          <p14:tracePt t="27734" x="7137400" y="1504950"/>
          <p14:tracePt t="27750" x="7118350" y="1504950"/>
          <p14:tracePt t="27767" x="7092950" y="1504950"/>
          <p14:tracePt t="27783" x="7061200" y="1504950"/>
          <p14:tracePt t="27800" x="7042150" y="1517650"/>
          <p14:tracePt t="27817" x="7004050" y="1536700"/>
          <p14:tracePt t="27833" x="6921500" y="1600200"/>
          <p14:tracePt t="27850" x="6864350" y="1644650"/>
          <p14:tracePt t="27867" x="6807200" y="1695450"/>
          <p14:tracePt t="27884" x="6788150" y="1727200"/>
          <p14:tracePt t="27900" x="6769100" y="1752600"/>
          <p14:tracePt t="27917" x="6750050" y="1790700"/>
          <p14:tracePt t="27933" x="6737350" y="1828800"/>
          <p14:tracePt t="27950" x="6724650" y="1873250"/>
          <p14:tracePt t="27967" x="6711950" y="1924050"/>
          <p14:tracePt t="27984" x="6711950" y="2000250"/>
          <p14:tracePt t="28000" x="6711950" y="2019300"/>
          <p14:tracePt t="28017" x="6711950" y="2063750"/>
          <p14:tracePt t="28034" x="6711950" y="2127250"/>
          <p14:tracePt t="28050" x="6711950" y="2171700"/>
          <p14:tracePt t="28067" x="6724650" y="2209800"/>
          <p14:tracePt t="28083" x="6724650" y="2222500"/>
          <p14:tracePt t="28100" x="6762750" y="2266950"/>
          <p14:tracePt t="28117" x="6781800" y="2286000"/>
          <p14:tracePt t="28133" x="6800850" y="2298700"/>
          <p14:tracePt t="28150" x="6832600" y="2311400"/>
          <p14:tracePt t="28167" x="6858000" y="2317750"/>
          <p14:tracePt t="28183" x="6896100" y="2324100"/>
          <p14:tracePt t="28200" x="6927850" y="2324100"/>
          <p14:tracePt t="28217" x="6985000" y="2324100"/>
          <p14:tracePt t="28233" x="7029450" y="2324100"/>
          <p14:tracePt t="28250" x="7067550" y="2317750"/>
          <p14:tracePt t="28267" x="7131050" y="2298700"/>
          <p14:tracePt t="28283" x="7143750" y="2292350"/>
          <p14:tracePt t="28300" x="7181850" y="2273300"/>
          <p14:tracePt t="28317" x="7219950" y="2247900"/>
          <p14:tracePt t="28333" x="7258050" y="2209800"/>
          <p14:tracePt t="28350" x="7283450" y="2171700"/>
          <p14:tracePt t="28367" x="7289800" y="2159000"/>
          <p14:tracePt t="28383" x="7308850" y="2120900"/>
          <p14:tracePt t="28400" x="7321550" y="2095500"/>
          <p14:tracePt t="28417" x="7334250" y="2070100"/>
          <p14:tracePt t="28433" x="7346950" y="2044700"/>
          <p14:tracePt t="28450" x="7366000" y="1993900"/>
          <p14:tracePt t="28467" x="7372350" y="1949450"/>
          <p14:tracePt t="28484" x="7378700" y="1924050"/>
          <p14:tracePt t="28500" x="7385050" y="1885950"/>
          <p14:tracePt t="28517" x="7385050" y="1847850"/>
          <p14:tracePt t="28533" x="7378700" y="1816100"/>
          <p14:tracePt t="28550" x="7366000" y="1778000"/>
          <p14:tracePt t="28567" x="7359650" y="1752600"/>
          <p14:tracePt t="28584" x="7334250" y="1695450"/>
          <p14:tracePt t="28600" x="7302500" y="1663700"/>
          <p14:tracePt t="28617" x="7277100" y="1631950"/>
          <p14:tracePt t="28633" x="7258050" y="1606550"/>
          <p14:tracePt t="28650" x="7232650" y="1593850"/>
          <p14:tracePt t="28667" x="7207250" y="1581150"/>
          <p14:tracePt t="28684" x="7162800" y="1568450"/>
          <p14:tracePt t="28700" x="7137400" y="1562100"/>
          <p14:tracePt t="28717" x="7118350" y="1562100"/>
          <p14:tracePt t="28734" x="7099300" y="1562100"/>
          <p14:tracePt t="28750" x="7080250" y="1562100"/>
          <p14:tracePt t="28767" x="7054850" y="1562100"/>
          <p14:tracePt t="28784" x="7004050" y="1574800"/>
          <p14:tracePt t="28800" x="6985000" y="1581150"/>
          <p14:tracePt t="28817" x="6940550" y="1600200"/>
          <p14:tracePt t="28834" x="6902450" y="1625600"/>
          <p14:tracePt t="28850" x="6832600" y="1689100"/>
          <p14:tracePt t="28867" x="6788150" y="1727200"/>
          <p14:tracePt t="28885" x="6762750" y="1765300"/>
          <p14:tracePt t="28900" x="6737350" y="1803400"/>
          <p14:tracePt t="28917" x="6718300" y="1847850"/>
          <p14:tracePt t="28933" x="6711950" y="1885950"/>
          <p14:tracePt t="28950" x="6705600" y="1930400"/>
          <p14:tracePt t="28967" x="6699250" y="1974850"/>
          <p14:tracePt t="28983" x="6699250" y="2025650"/>
          <p14:tracePt t="29000" x="6699250" y="2063750"/>
          <p14:tracePt t="29017" x="6699250" y="2101850"/>
          <p14:tracePt t="29034" x="6711950" y="2133600"/>
          <p14:tracePt t="29050" x="6711950" y="2146300"/>
          <p14:tracePt t="29067" x="6731000" y="2165350"/>
          <p14:tracePt t="29084" x="6756400" y="2197100"/>
          <p14:tracePt t="29100" x="6781800" y="2216150"/>
          <p14:tracePt t="29117" x="6788150" y="2228850"/>
          <p14:tracePt t="29133" x="6794500" y="2235200"/>
          <p14:tracePt t="29150" x="6832600" y="2254250"/>
          <p14:tracePt t="29167" x="6858000" y="2260600"/>
          <p14:tracePt t="29183" x="6889750" y="2273300"/>
          <p14:tracePt t="29200" x="6921500" y="2273300"/>
          <p14:tracePt t="29217" x="6953250" y="2279650"/>
          <p14:tracePt t="29233" x="6972300" y="2279650"/>
          <p14:tracePt t="29250" x="7010400" y="2279650"/>
          <p14:tracePt t="29267" x="7048500" y="2279650"/>
          <p14:tracePt t="29283" x="7086600" y="2279650"/>
          <p14:tracePt t="29300" x="7118350" y="2273300"/>
          <p14:tracePt t="29317" x="7156450" y="2260600"/>
          <p14:tracePt t="29333" x="7169150" y="2254250"/>
          <p14:tracePt t="29350" x="7188200" y="2241550"/>
          <p14:tracePt t="29367" x="7219950" y="2228850"/>
          <p14:tracePt t="29383" x="7245350" y="2216150"/>
          <p14:tracePt t="29400" x="7264400" y="2209800"/>
          <p14:tracePt t="29417" x="7283450" y="2190750"/>
          <p14:tracePt t="29434" x="7321550" y="2146300"/>
          <p14:tracePt t="29450" x="7340600" y="2127250"/>
          <p14:tracePt t="29467" x="7346950" y="2101850"/>
          <p14:tracePt t="29483" x="7359650" y="2076450"/>
          <p14:tracePt t="29500" x="7366000" y="2063750"/>
          <p14:tracePt t="29517" x="7372350" y="2038350"/>
          <p14:tracePt t="29533" x="7385050" y="2012950"/>
          <p14:tracePt t="29550" x="7391400" y="1974850"/>
          <p14:tracePt t="29567" x="7391400" y="1968500"/>
          <p14:tracePt t="29583" x="7404100" y="1936750"/>
          <p14:tracePt t="29600" x="7404100" y="1898650"/>
          <p14:tracePt t="29617" x="7404100" y="1873250"/>
          <p14:tracePt t="29633" x="7404100" y="1860550"/>
          <p14:tracePt t="29650" x="7404100" y="1835150"/>
          <p14:tracePt t="29667" x="7404100" y="1816100"/>
          <p14:tracePt t="29683" x="7404100" y="1790700"/>
          <p14:tracePt t="29700" x="7397750" y="1778000"/>
          <p14:tracePt t="29717" x="7391400" y="1765300"/>
          <p14:tracePt t="29734" x="7391400" y="1752600"/>
          <p14:tracePt t="29750" x="7372350" y="1733550"/>
          <p14:tracePt t="29767" x="7366000" y="1720850"/>
          <p14:tracePt t="29783" x="7346950" y="1701800"/>
          <p14:tracePt t="29800" x="7334250" y="1689100"/>
          <p14:tracePt t="29817" x="7315200" y="1676400"/>
          <p14:tracePt t="29833" x="7283450" y="1651000"/>
          <p14:tracePt t="29850" x="7270750" y="1651000"/>
          <p14:tracePt t="29867" x="7251700" y="1638300"/>
          <p14:tracePt t="29883" x="7219950" y="1625600"/>
          <p14:tracePt t="29900" x="7207250" y="1619250"/>
          <p14:tracePt t="29917" x="7175500" y="1612900"/>
          <p14:tracePt t="29934" x="7150100" y="1612900"/>
          <p14:tracePt t="29950" x="7131050" y="1612900"/>
          <p14:tracePt t="29968" x="7092950" y="1612900"/>
          <p14:tracePt t="29983" x="7054850" y="1612900"/>
          <p14:tracePt t="30000" x="6978650" y="1638300"/>
          <p14:tracePt t="30017" x="6934200" y="1663700"/>
          <p14:tracePt t="30033" x="6889750" y="1689100"/>
          <p14:tracePt t="30050" x="6845300" y="1733550"/>
          <p14:tracePt t="30067" x="6807200" y="1765300"/>
          <p14:tracePt t="30083" x="6762750" y="1822450"/>
          <p14:tracePt t="30100" x="6750050" y="1835150"/>
          <p14:tracePt t="30117" x="6737350" y="1873250"/>
          <p14:tracePt t="30133" x="6718300" y="1936750"/>
          <p14:tracePt t="30150" x="6705600" y="1981200"/>
          <p14:tracePt t="30168" x="6692900" y="2051050"/>
          <p14:tracePt t="30183" x="6692900" y="2082800"/>
          <p14:tracePt t="30200" x="6692900" y="2165350"/>
          <p14:tracePt t="30217" x="6692900" y="2197100"/>
          <p14:tracePt t="30233" x="6705600" y="2235200"/>
          <p14:tracePt t="30250" x="6724650" y="2254250"/>
          <p14:tracePt t="30267" x="6743700" y="2273300"/>
          <p14:tracePt t="30283" x="6775450" y="2305050"/>
          <p14:tracePt t="30300" x="6788150" y="2317750"/>
          <p14:tracePt t="30317" x="6819900" y="2336800"/>
          <p14:tracePt t="30334" x="6851650" y="2355850"/>
          <p14:tracePt t="30350" x="6877050" y="2368550"/>
          <p14:tracePt t="30368" x="6896100" y="2374900"/>
          <p14:tracePt t="30383" x="6921500" y="2387600"/>
          <p14:tracePt t="30400" x="6934200" y="2387600"/>
          <p14:tracePt t="30417" x="6946900" y="2387600"/>
          <p14:tracePt t="30433" x="6953250" y="2387600"/>
          <p14:tracePt t="30450" x="6959600" y="2387600"/>
          <p14:tracePt t="30467" x="6978650" y="2387600"/>
          <p14:tracePt t="30483" x="6985000" y="2387600"/>
          <p14:tracePt t="30500" x="6997700" y="2387600"/>
          <p14:tracePt t="30517" x="7010400" y="2374900"/>
          <p14:tracePt t="30533" x="7029450" y="2368550"/>
          <p14:tracePt t="30550" x="7042150" y="2362200"/>
          <p14:tracePt t="30567" x="7048500" y="2355850"/>
          <p14:tracePt t="30583" x="7054850" y="2355850"/>
          <p14:tracePt t="30617" x="7061200" y="2349500"/>
          <p14:tracePt t="30647" x="7067550" y="2349500"/>
          <p14:tracePt t="30668" x="7073900" y="2349500"/>
          <p14:tracePt t="30697" x="7080250" y="2343150"/>
          <p14:tracePt t="30711" x="7086600" y="2336800"/>
          <p14:tracePt t="30728" x="7092950" y="2336800"/>
          <p14:tracePt t="30737" x="7099300" y="2330450"/>
          <p14:tracePt t="30754" x="7105650" y="2330450"/>
          <p14:tracePt t="30770" x="7112000" y="2324100"/>
          <p14:tracePt t="30788" x="7143750" y="2298700"/>
          <p14:tracePt t="30794" x="7156450" y="2279650"/>
          <p14:tracePt t="30804" x="7181850" y="2260600"/>
          <p14:tracePt t="30817" x="7207250" y="2235200"/>
          <p14:tracePt t="30834" x="7264400" y="2165350"/>
          <p14:tracePt t="30850" x="7283450" y="2133600"/>
          <p14:tracePt t="30867" x="7289800" y="2120900"/>
          <p14:tracePt t="30883" x="7302500" y="2082800"/>
          <p14:tracePt t="30900" x="7308850" y="2044700"/>
          <p14:tracePt t="30917" x="7315200" y="2019300"/>
          <p14:tracePt t="30933" x="7321550" y="1974850"/>
          <p14:tracePt t="30950" x="7327900" y="1955800"/>
          <p14:tracePt t="30967" x="7327900" y="1924050"/>
          <p14:tracePt t="30983" x="7334250" y="1898650"/>
          <p14:tracePt t="31000" x="7334250" y="1879600"/>
          <p14:tracePt t="31017" x="7334250" y="1854200"/>
          <p14:tracePt t="31033" x="7334250" y="1835150"/>
          <p14:tracePt t="31051" x="7321550" y="1797050"/>
          <p14:tracePt t="31067" x="7321550" y="1784350"/>
          <p14:tracePt t="31083" x="7302500" y="1752600"/>
          <p14:tracePt t="31100" x="7289800" y="1733550"/>
          <p14:tracePt t="31117" x="7270750" y="1701800"/>
          <p14:tracePt t="31133" x="7251700" y="1695450"/>
          <p14:tracePt t="31150" x="7232650" y="1689100"/>
          <p14:tracePt t="31167" x="7207250" y="1676400"/>
          <p14:tracePt t="31183" x="7181850" y="1670050"/>
          <p14:tracePt t="31200" x="7169150" y="1663700"/>
          <p14:tracePt t="31217" x="7150100" y="1657350"/>
          <p14:tracePt t="31233" x="7137400" y="1657350"/>
          <p14:tracePt t="31251" x="7099300" y="1657350"/>
          <p14:tracePt t="31267" x="7061200" y="1676400"/>
          <p14:tracePt t="31283" x="7004050" y="1695450"/>
          <p14:tracePt t="31300" x="6927850" y="1733550"/>
          <p14:tracePt t="31317" x="6838950" y="1797050"/>
          <p14:tracePt t="31333" x="6769100" y="1860550"/>
          <p14:tracePt t="31350" x="6699250" y="1936750"/>
          <p14:tracePt t="31367" x="6654800" y="2000250"/>
          <p14:tracePt t="31384" x="6623050" y="2089150"/>
          <p14:tracePt t="31400" x="6610350" y="2120900"/>
          <p14:tracePt t="31417" x="6610350" y="2146300"/>
          <p14:tracePt t="31433" x="6610350" y="2159000"/>
          <p14:tracePt t="31451" x="6610350" y="2184400"/>
          <p14:tracePt t="31467" x="6616700" y="2190750"/>
          <p14:tracePt t="31483" x="6616700" y="2197100"/>
          <p14:tracePt t="31500" x="6616700" y="2203450"/>
          <p14:tracePt t="31517" x="6623050" y="2209800"/>
          <p14:tracePt t="31533" x="6623050" y="2216150"/>
          <p14:tracePt t="31550" x="6629400" y="2222500"/>
          <p14:tracePt t="31567" x="6635750" y="2228850"/>
          <p14:tracePt t="31583" x="6635750" y="2241550"/>
          <p14:tracePt t="31600" x="6642100" y="2247900"/>
          <p14:tracePt t="31617" x="6648450" y="2247900"/>
          <p14:tracePt t="31652" x="6648450" y="2254250"/>
          <p14:tracePt t="32312" x="6654800" y="2254250"/>
          <p14:tracePt t="32316" x="6661150" y="2228850"/>
          <p14:tracePt t="32326" x="6686550" y="2209800"/>
          <p14:tracePt t="32335" x="6711950" y="2178050"/>
          <p14:tracePt t="32350" x="6724650" y="2159000"/>
          <p14:tracePt t="32367" x="6750050" y="2120900"/>
          <p14:tracePt t="32384" x="6788150" y="2082800"/>
          <p14:tracePt t="32400" x="6813550" y="2063750"/>
          <p14:tracePt t="32417" x="6832600" y="2038350"/>
          <p14:tracePt t="32434" x="6838950" y="2032000"/>
          <p14:tracePt t="32450" x="6845300" y="2025650"/>
          <p14:tracePt t="32467" x="6864350" y="2006600"/>
          <p14:tracePt t="32486" x="6877050" y="1974850"/>
          <p14:tracePt t="32500" x="6883400" y="1962150"/>
          <p14:tracePt t="32517" x="6889750" y="1949450"/>
          <p14:tracePt t="32534" x="6896100" y="1943100"/>
          <p14:tracePt t="32550" x="6902450" y="1936750"/>
          <p14:tracePt t="32567" x="6908800" y="1936750"/>
          <p14:tracePt t="32584" x="6915150" y="1924050"/>
          <p14:tracePt t="32600" x="6940550" y="1898650"/>
          <p14:tracePt t="32617" x="6959600" y="1879600"/>
          <p14:tracePt t="32633" x="6978650" y="1866900"/>
          <p14:tracePt t="32650" x="7042150" y="1816100"/>
          <p14:tracePt t="32667" x="7092950" y="1790700"/>
          <p14:tracePt t="32683" x="7131050" y="1765300"/>
          <p14:tracePt t="32700" x="7194550" y="1733550"/>
          <p14:tracePt t="32717" x="7277100" y="1682750"/>
          <p14:tracePt t="32720" x="7321550" y="1657350"/>
          <p14:tracePt t="32733" x="7353300" y="1638300"/>
          <p14:tracePt t="32750" x="7448550" y="1587500"/>
          <p14:tracePt t="32767" x="7537450" y="1536700"/>
          <p14:tracePt t="32783" x="7607300" y="1504950"/>
          <p14:tracePt t="32800" x="7683500" y="1460500"/>
          <p14:tracePt t="32817" x="7734300" y="1441450"/>
          <p14:tracePt t="32833" x="7753350" y="1435100"/>
          <p14:tracePt t="32850" x="7804150" y="1416050"/>
          <p14:tracePt t="32867" x="7867650" y="1390650"/>
          <p14:tracePt t="32883" x="7905750" y="1377950"/>
          <p14:tracePt t="32900" x="7943850" y="1358900"/>
          <p14:tracePt t="32917" x="7975600" y="1346200"/>
          <p14:tracePt t="32933" x="8045450" y="1314450"/>
          <p14:tracePt t="32950" x="8070850" y="1301750"/>
          <p14:tracePt t="32967" x="8115300" y="1282700"/>
          <p14:tracePt t="32983" x="8166100" y="1257300"/>
          <p14:tracePt t="33000" x="8191500" y="1244600"/>
          <p14:tracePt t="33017" x="8210550" y="1231900"/>
          <p14:tracePt t="33033" x="8235950" y="1206500"/>
          <p14:tracePt t="33050" x="8255000" y="1187450"/>
          <p14:tracePt t="33067" x="8261350" y="1168400"/>
          <p14:tracePt t="33084" x="8267700" y="1149350"/>
          <p14:tracePt t="33100" x="8267700" y="1136650"/>
          <p14:tracePt t="33117" x="8235950" y="1111250"/>
          <p14:tracePt t="33134" x="8210550" y="1092200"/>
          <p14:tracePt t="33150" x="8204200" y="1085850"/>
          <p14:tracePt t="33167" x="8204200" y="1079500"/>
          <p14:tracePt t="33183" x="8197850" y="1073150"/>
          <p14:tracePt t="33200" x="8197850" y="1066800"/>
          <p14:tracePt t="33217" x="8191500" y="1060450"/>
          <p14:tracePt t="33220" x="8191500" y="1054100"/>
          <p14:tracePt t="33233" x="8191500" y="1047750"/>
          <p14:tracePt t="33250" x="8178800" y="1041400"/>
          <p14:tracePt t="33267" x="8166100" y="1022350"/>
          <p14:tracePt t="33283" x="8147050" y="996950"/>
          <p14:tracePt t="33300" x="8121650" y="958850"/>
          <p14:tracePt t="33317" x="8115300" y="946150"/>
          <p14:tracePt t="33333" x="8096250" y="927100"/>
          <p14:tracePt t="33350" x="8089900" y="914400"/>
          <p14:tracePt t="33367" x="8083550" y="901700"/>
          <p14:tracePt t="33383" x="8077200" y="895350"/>
          <p14:tracePt t="33400" x="8077200" y="889000"/>
          <p14:tracePt t="33418" x="8077200" y="882650"/>
          <p14:tracePt t="33433" x="8070850" y="876300"/>
          <p14:tracePt t="33450" x="8070850" y="863600"/>
          <p14:tracePt t="33467" x="8058150" y="850900"/>
          <p14:tracePt t="33483" x="8058150" y="838200"/>
          <p14:tracePt t="33500" x="8058150" y="825500"/>
          <p14:tracePt t="33517" x="8051800" y="819150"/>
          <p14:tracePt t="33533" x="8051800" y="812800"/>
          <p14:tracePt t="33550" x="8051800" y="800100"/>
          <p14:tracePt t="33585" x="8051800" y="793750"/>
          <p14:tracePt t="33770" x="8058150" y="793750"/>
          <p14:tracePt t="33780" x="8070850" y="793750"/>
          <p14:tracePt t="33786" x="8083550" y="793750"/>
          <p14:tracePt t="33800" x="8096250" y="793750"/>
          <p14:tracePt t="33819" x="8128000" y="793750"/>
          <p14:tracePt t="33834" x="8153400" y="793750"/>
          <p14:tracePt t="33850" x="8210550" y="793750"/>
          <p14:tracePt t="33867" x="8255000" y="793750"/>
          <p14:tracePt t="33883" x="8274050" y="793750"/>
          <p14:tracePt t="33900" x="8331200" y="793750"/>
          <p14:tracePt t="33917" x="8356600" y="793750"/>
          <p14:tracePt t="33933" x="8382000" y="793750"/>
          <p14:tracePt t="33950" x="8407400" y="793750"/>
          <p14:tracePt t="33967" x="8451850" y="793750"/>
          <p14:tracePt t="33983" x="8483600" y="793750"/>
          <p14:tracePt t="34000" x="8515350" y="793750"/>
          <p14:tracePt t="34017" x="8547100" y="793750"/>
          <p14:tracePt t="34034" x="8578850" y="793750"/>
          <p14:tracePt t="34050" x="8636000" y="793750"/>
          <p14:tracePt t="34067" x="8648700" y="793750"/>
          <p14:tracePt t="34084" x="8693150" y="793750"/>
          <p14:tracePt t="34102" x="8731250" y="793750"/>
          <p14:tracePt t="34117" x="8769350" y="793750"/>
          <p14:tracePt t="34133" x="8839200" y="793750"/>
          <p14:tracePt t="34150" x="8896350" y="793750"/>
          <p14:tracePt t="34167" x="8940800" y="787400"/>
          <p14:tracePt t="34183" x="9036050" y="781050"/>
          <p14:tracePt t="34200" x="9080500" y="774700"/>
          <p14:tracePt t="34217" x="9118600" y="774700"/>
          <p14:tracePt t="34233" x="9144000" y="774700"/>
          <p14:tracePt t="34250" x="9156700" y="774700"/>
          <p14:tracePt t="34267" x="9163050" y="774700"/>
          <p14:tracePt t="34284" x="9182100" y="774700"/>
          <p14:tracePt t="34302" x="9207500" y="774700"/>
          <p14:tracePt t="34317" x="9232900" y="774700"/>
          <p14:tracePt t="34334" x="9264650" y="774700"/>
          <p14:tracePt t="34350" x="9283700" y="774700"/>
          <p14:tracePt t="34383" x="9296400" y="774700"/>
          <p14:tracePt t="34400" x="9302750" y="774700"/>
          <p14:tracePt t="34424" x="9309100" y="774700"/>
          <p14:tracePt t="35106" x="9321800" y="774700"/>
          <p14:tracePt t="35118" x="9340850" y="774700"/>
          <p14:tracePt t="35126" x="9353550" y="774700"/>
          <p14:tracePt t="35136" x="9372600" y="774700"/>
          <p14:tracePt t="35150" x="9391650" y="774700"/>
          <p14:tracePt t="35167" x="9436100" y="774700"/>
          <p14:tracePt t="35183" x="9480550" y="774700"/>
          <p14:tracePt t="35200" x="9512300" y="774700"/>
          <p14:tracePt t="35217" x="9563100" y="774700"/>
          <p14:tracePt t="35233" x="9626600" y="774700"/>
          <p14:tracePt t="35250" x="9696450" y="774700"/>
          <p14:tracePt t="35267" x="9785350" y="774700"/>
          <p14:tracePt t="35283" x="9880600" y="774700"/>
          <p14:tracePt t="35300" x="10001250" y="774700"/>
          <p14:tracePt t="35317" x="10109200" y="774700"/>
          <p14:tracePt t="35333" x="10179050" y="774700"/>
          <p14:tracePt t="35350" x="10204450" y="774700"/>
          <p14:tracePt t="35367" x="10229850" y="774700"/>
          <p14:tracePt t="35383" x="10267950" y="774700"/>
          <p14:tracePt t="35400" x="10350500" y="774700"/>
          <p14:tracePt t="35417" x="10420350" y="774700"/>
          <p14:tracePt t="35433" x="10452100" y="774700"/>
          <p14:tracePt t="35450" x="10534650" y="774700"/>
          <p14:tracePt t="35467" x="10572750" y="774700"/>
          <p14:tracePt t="35483" x="10604500" y="774700"/>
          <p14:tracePt t="35500" x="10629900" y="774700"/>
          <p14:tracePt t="35517" x="10655300" y="774700"/>
          <p14:tracePt t="35534" x="10687050" y="774700"/>
          <p14:tracePt t="35550" x="10699750" y="774700"/>
          <p14:tracePt t="35567" x="10706100" y="774700"/>
          <p14:tracePt t="36018" x="10706100" y="781050"/>
          <p14:tracePt t="36236" x="10693400" y="781050"/>
          <p14:tracePt t="36256" x="10680700" y="787400"/>
          <p14:tracePt t="36272" x="10642600" y="800100"/>
          <p14:tracePt t="36277" x="10591800" y="819150"/>
          <p14:tracePt t="36287" x="10528300" y="831850"/>
          <p14:tracePt t="36300" x="10394950" y="876300"/>
          <p14:tracePt t="36317" x="9779000" y="1104900"/>
          <p14:tracePt t="36334" x="9512300" y="1225550"/>
          <p14:tracePt t="36350" x="8845550" y="1511300"/>
          <p14:tracePt t="36367" x="8045450" y="1898650"/>
          <p14:tracePt t="36384" x="7626350" y="2114550"/>
          <p14:tracePt t="36400" x="7346950" y="2235200"/>
          <p14:tracePt t="36417" x="7270750" y="2266950"/>
          <p14:tracePt t="36433" x="7118350" y="2336800"/>
          <p14:tracePt t="36450" x="7048500" y="2368550"/>
          <p14:tracePt t="36467" x="6991350" y="2400300"/>
          <p14:tracePt t="36486" x="6927850" y="2438400"/>
          <p14:tracePt t="36500" x="6851650" y="2482850"/>
          <p14:tracePt t="36517" x="6743700" y="2546350"/>
          <p14:tracePt t="36533" x="6623050" y="2616200"/>
          <p14:tracePt t="36550" x="6521450" y="2660650"/>
          <p14:tracePt t="36567" x="6457950" y="2679700"/>
          <p14:tracePt t="36583" x="6451600" y="2679700"/>
          <p14:tracePt t="36624" x="6457950" y="2679700"/>
          <p14:tracePt t="36636" x="6464300" y="2667000"/>
          <p14:tracePt t="36650" x="6489700" y="2628900"/>
          <p14:tracePt t="36667" x="6515100" y="2597150"/>
          <p14:tracePt t="36683" x="6546850" y="2540000"/>
          <p14:tracePt t="36700" x="6584950" y="2482850"/>
          <p14:tracePt t="36717" x="6610350" y="2444750"/>
          <p14:tracePt t="36720" x="6629400" y="2413000"/>
          <p14:tracePt t="36734" x="6635750" y="2393950"/>
          <p14:tracePt t="36750" x="6667500" y="2336800"/>
          <p14:tracePt t="36767" x="6686550" y="2292350"/>
          <p14:tracePt t="36784" x="6705600" y="2241550"/>
          <p14:tracePt t="36800" x="6718300" y="2203450"/>
          <p14:tracePt t="36817" x="6737350" y="2165350"/>
          <p14:tracePt t="36833" x="6750050" y="2120900"/>
          <p14:tracePt t="36850" x="6762750" y="2089150"/>
          <p14:tracePt t="36867" x="6762750" y="2051050"/>
          <p14:tracePt t="36883" x="6762750" y="2000250"/>
          <p14:tracePt t="36900" x="6762750" y="1962150"/>
          <p14:tracePt t="36917" x="6762750" y="1949450"/>
          <p14:tracePt t="36933" x="6750050" y="1892300"/>
          <p14:tracePt t="36950" x="6731000" y="1866900"/>
          <p14:tracePt t="36967" x="6718300" y="1847850"/>
          <p14:tracePt t="36985" x="6692900" y="1816100"/>
          <p14:tracePt t="37000" x="6654800" y="1790700"/>
          <p14:tracePt t="37017" x="6623050" y="1765300"/>
          <p14:tracePt t="37033" x="6578600" y="1739900"/>
          <p14:tracePt t="37050" x="6521450" y="1720850"/>
          <p14:tracePt t="37067" x="6445250" y="1689100"/>
          <p14:tracePt t="37083" x="6369050" y="1663700"/>
          <p14:tracePt t="37100" x="6299200" y="1644650"/>
          <p14:tracePt t="37117" x="6248400" y="1631950"/>
          <p14:tracePt t="37133" x="6172200" y="1625600"/>
          <p14:tracePt t="37150" x="6153150" y="1625600"/>
          <p14:tracePt t="37167" x="6134100" y="1625600"/>
          <p14:tracePt t="37183" x="6108700" y="1638300"/>
          <p14:tracePt t="37200" x="6083300" y="1657350"/>
          <p14:tracePt t="37217" x="6057900" y="1682750"/>
          <p14:tracePt t="37233" x="6026150" y="1720850"/>
          <p14:tracePt t="37250" x="6000750" y="1752600"/>
          <p14:tracePt t="37267" x="5994400" y="1790700"/>
          <p14:tracePt t="37283" x="5988050" y="1835150"/>
          <p14:tracePt t="37300" x="5988050" y="1873250"/>
          <p14:tracePt t="37317" x="5994400" y="1898650"/>
          <p14:tracePt t="37333" x="6045200" y="1962150"/>
          <p14:tracePt t="37350" x="6178550" y="2006600"/>
          <p14:tracePt t="37367" x="6299200" y="2012950"/>
          <p14:tracePt t="37383" x="6369050" y="2012950"/>
          <p14:tracePt t="37400" x="6527800" y="2012950"/>
          <p14:tracePt t="37417" x="6623050" y="2012950"/>
          <p14:tracePt t="37433" x="6680200" y="2000250"/>
          <p14:tracePt t="37450" x="6692900" y="1987550"/>
          <p14:tracePt t="37467" x="6699250" y="1981200"/>
          <p14:tracePt t="37485" x="6705600" y="1974850"/>
          <p14:tracePt t="37500" x="6711950" y="1968500"/>
          <p14:tracePt t="37804" x="6718300" y="1968500"/>
          <p14:tracePt t="37824" x="6724650" y="1968500"/>
          <p14:tracePt t="37874" x="6731000" y="1968500"/>
          <p14:tracePt t="37900" x="6737350" y="1968500"/>
          <p14:tracePt t="38132" x="6731000" y="1968500"/>
          <p14:tracePt t="38142" x="6724650" y="1949450"/>
          <p14:tracePt t="38150" x="6724650" y="1943100"/>
          <p14:tracePt t="38167" x="6724650" y="1898650"/>
          <p14:tracePt t="38183" x="6724650" y="1835150"/>
          <p14:tracePt t="38200" x="6743700" y="1778000"/>
          <p14:tracePt t="38217" x="6743700" y="1746250"/>
          <p14:tracePt t="38234" x="6750050" y="1727200"/>
          <p14:tracePt t="38250" x="6750050" y="1682750"/>
          <p14:tracePt t="38269" x="6750050" y="1651000"/>
          <p14:tracePt t="38283" x="6750050" y="1631950"/>
          <p14:tracePt t="38300" x="6762750" y="1619250"/>
          <p14:tracePt t="38317" x="6788150" y="1593850"/>
          <p14:tracePt t="38334" x="6864350" y="1511300"/>
          <p14:tracePt t="38350" x="7048500" y="1339850"/>
          <p14:tracePt t="38367" x="7200900" y="1225550"/>
          <p14:tracePt t="38383" x="7270750" y="1193800"/>
          <p14:tracePt t="38400" x="7442200" y="1085850"/>
          <p14:tracePt t="38417" x="7518400" y="1028700"/>
          <p14:tracePt t="38433" x="7575550" y="990600"/>
          <p14:tracePt t="38450" x="7620000" y="958850"/>
          <p14:tracePt t="38467" x="7702550" y="908050"/>
          <p14:tracePt t="38486" x="7804150" y="863600"/>
          <p14:tracePt t="38500" x="7912100" y="825500"/>
          <p14:tracePt t="38517" x="8001000" y="800100"/>
          <p14:tracePt t="38533" x="8064500" y="781050"/>
          <p14:tracePt t="38551" x="8108950" y="762000"/>
          <p14:tracePt t="38567" x="8140700" y="749300"/>
          <p14:tracePt t="38583" x="8159750" y="742950"/>
          <p14:tracePt t="38600" x="8178800" y="736600"/>
          <p14:tracePt t="38617" x="8197850" y="730250"/>
          <p14:tracePt t="38633" x="8204200" y="730250"/>
          <p14:tracePt t="38672" x="8210550" y="730250"/>
          <p14:tracePt t="38762" x="8204200" y="730250"/>
          <p14:tracePt t="38778" x="8197850" y="730250"/>
          <p14:tracePt t="38793" x="8191500" y="730250"/>
          <p14:tracePt t="38808" x="8185150" y="730250"/>
          <p14:tracePt t="38820" x="8178800" y="730250"/>
          <p14:tracePt t="38827" x="8159750" y="730250"/>
          <p14:tracePt t="38836" x="8147050" y="736600"/>
          <p14:tracePt t="38850" x="8108950" y="742950"/>
          <p14:tracePt t="38867" x="8102600" y="749300"/>
          <p14:tracePt t="38883" x="8083550" y="762000"/>
          <p14:tracePt t="38900" x="8051800" y="774700"/>
          <p14:tracePt t="38917" x="8045450" y="781050"/>
          <p14:tracePt t="38933" x="8039100" y="787400"/>
          <p14:tracePt t="38970" x="8039100" y="793750"/>
          <p14:tracePt t="38983" x="8032750" y="793750"/>
          <p14:tracePt t="39000" x="8032750" y="800100"/>
          <p14:tracePt t="39882" x="8039100" y="800100"/>
          <p14:tracePt t="39900" x="8064500" y="800100"/>
          <p14:tracePt t="39917" x="8077200" y="800100"/>
          <p14:tracePt t="39933" x="8102600" y="800100"/>
          <p14:tracePt t="39950" x="8121650" y="800100"/>
          <p14:tracePt t="39967" x="8147050" y="800100"/>
          <p14:tracePt t="39984" x="8178800" y="800100"/>
          <p14:tracePt t="40000" x="8204200" y="800100"/>
          <p14:tracePt t="40017" x="8223250" y="800100"/>
          <p14:tracePt t="40033" x="8248650" y="793750"/>
          <p14:tracePt t="40050" x="8261350" y="793750"/>
          <p14:tracePt t="40067" x="8280400" y="793750"/>
          <p14:tracePt t="40083" x="8293100" y="793750"/>
          <p14:tracePt t="40100" x="8318500" y="793750"/>
          <p14:tracePt t="40117" x="8350250" y="793750"/>
          <p14:tracePt t="40133" x="8375650" y="793750"/>
          <p14:tracePt t="40150" x="8439150" y="793750"/>
          <p14:tracePt t="40167" x="8502650" y="800100"/>
          <p14:tracePt t="40183" x="8559800" y="806450"/>
          <p14:tracePt t="40200" x="8616950" y="812800"/>
          <p14:tracePt t="40217" x="8661400" y="812800"/>
          <p14:tracePt t="40220" x="8674100" y="812800"/>
          <p14:tracePt t="40233" x="8686800" y="812800"/>
          <p14:tracePt t="40250" x="8699500" y="812800"/>
          <p14:tracePt t="40267" x="8724900" y="812800"/>
          <p14:tracePt t="40283" x="8794750" y="806450"/>
          <p14:tracePt t="40300" x="8896350" y="800100"/>
          <p14:tracePt t="40317" x="8953500" y="793750"/>
          <p14:tracePt t="40333" x="8997950" y="787400"/>
          <p14:tracePt t="40351" x="9048750" y="787400"/>
          <p14:tracePt t="40367" x="9099550" y="781050"/>
          <p14:tracePt t="40383" x="9105900" y="781050"/>
          <p14:tracePt t="40417" x="9112250" y="774700"/>
          <p14:tracePt t="40435" x="9124950" y="774700"/>
          <p14:tracePt t="40450" x="9137650" y="774700"/>
          <p14:tracePt t="40467" x="9156700" y="774700"/>
          <p14:tracePt t="40486" x="9175750" y="768350"/>
          <p14:tracePt t="40500" x="9194800" y="768350"/>
          <p14:tracePt t="40517" x="9213850" y="768350"/>
          <p14:tracePt t="40533" x="9220200" y="768350"/>
          <p14:tracePt t="40567" x="9226550" y="768350"/>
          <p14:tracePt t="40583" x="9232900" y="768350"/>
          <p14:tracePt t="40600" x="9251950" y="768350"/>
          <p14:tracePt t="40634" x="9283700" y="768350"/>
          <p14:tracePt t="40650" x="9302750" y="768350"/>
          <p14:tracePt t="40667" x="9302750" y="774700"/>
          <p14:tracePt t="40683" x="9309100" y="774700"/>
          <p14:tracePt t="41144" x="9290050" y="774700"/>
          <p14:tracePt t="41150" x="9264650" y="774700"/>
          <p14:tracePt t="41158" x="9220200" y="774700"/>
          <p14:tracePt t="41167" x="9150350" y="787400"/>
          <p14:tracePt t="41183" x="9074150" y="793750"/>
          <p14:tracePt t="41200" x="8858250" y="800100"/>
          <p14:tracePt t="41217" x="8769350" y="800100"/>
          <p14:tracePt t="41235" x="8731250" y="800100"/>
          <p14:tracePt t="41250" x="8718550" y="800100"/>
          <p14:tracePt t="41267" x="8699500" y="800100"/>
          <p14:tracePt t="41283" x="8667750" y="800100"/>
          <p14:tracePt t="41300" x="8629650" y="800100"/>
          <p14:tracePt t="41317" x="8578850" y="800100"/>
          <p14:tracePt t="41334" x="8521700" y="800100"/>
          <p14:tracePt t="41350" x="8470900" y="800100"/>
          <p14:tracePt t="41367" x="8439150" y="800100"/>
          <p14:tracePt t="41384" x="8413750" y="800100"/>
          <p14:tracePt t="41400" x="8394700" y="800100"/>
          <p14:tracePt t="41417" x="8343900" y="800100"/>
          <p14:tracePt t="41435" x="8318500" y="800100"/>
          <p14:tracePt t="41450" x="8299450" y="800100"/>
          <p14:tracePt t="41467" x="8293100" y="800100"/>
          <p14:tracePt t="41486" x="8286750" y="800100"/>
          <p14:tracePt t="41846" x="8293100" y="800100"/>
          <p14:tracePt t="41851" x="8312150" y="800100"/>
          <p14:tracePt t="41860" x="8356600" y="800100"/>
          <p14:tracePt t="41867" x="8420100" y="800100"/>
          <p14:tracePt t="41884" x="8540750" y="800100"/>
          <p14:tracePt t="41900" x="9023350" y="812800"/>
          <p14:tracePt t="41917" x="9817100" y="812800"/>
          <p14:tracePt t="41934" x="10210800" y="812800"/>
          <p14:tracePt t="41950" x="10598150" y="819150"/>
          <p14:tracePt t="41967" x="10801350" y="825500"/>
          <p14:tracePt t="41984" x="10915650" y="825500"/>
          <p14:tracePt t="42000" x="10953750" y="825500"/>
          <p14:tracePt t="42017" x="10979150" y="825500"/>
          <p14:tracePt t="42036" x="10985500" y="825500"/>
          <p14:tracePt t="42092" x="10991850" y="825500"/>
          <p14:tracePt t="42103" x="10991850" y="819150"/>
          <p14:tracePt t="42108" x="10998200" y="819150"/>
          <p14:tracePt t="42120" x="11023600" y="819150"/>
          <p14:tracePt t="42134" x="11061700" y="812800"/>
          <p14:tracePt t="42150" x="11099800" y="812800"/>
          <p14:tracePt t="42167" x="11118850" y="806450"/>
          <p14:tracePt t="42183" x="11144250" y="806450"/>
          <p14:tracePt t="43520" x="11137900" y="806450"/>
          <p14:tracePt t="43530" x="11125200" y="806450"/>
          <p14:tracePt t="43537" x="11118850" y="806450"/>
          <p14:tracePt t="43550" x="11080750" y="806450"/>
          <p14:tracePt t="43567" x="11061700" y="806450"/>
          <p14:tracePt t="43583" x="11029950" y="806450"/>
          <p14:tracePt t="43600" x="10934700" y="800100"/>
          <p14:tracePt t="43617" x="10852150" y="800100"/>
          <p14:tracePt t="43635" x="10750550" y="800100"/>
          <p14:tracePt t="43650" x="10693400" y="800100"/>
          <p14:tracePt t="43667" x="10521950" y="800100"/>
          <p14:tracePt t="43683" x="10363200" y="812800"/>
          <p14:tracePt t="43700" x="10191750" y="812800"/>
          <p14:tracePt t="43717" x="10083800" y="819150"/>
          <p14:tracePt t="43734" x="10013950" y="825500"/>
          <p14:tracePt t="43750" x="9963150" y="825500"/>
          <p14:tracePt t="43767" x="9925050" y="831850"/>
          <p14:tracePt t="43783" x="9886950" y="838200"/>
          <p14:tracePt t="43800" x="9829800" y="838200"/>
          <p14:tracePt t="43817" x="9785350" y="838200"/>
          <p14:tracePt t="43835" x="9734550" y="838200"/>
          <p14:tracePt t="43851" x="9721850" y="838200"/>
          <p14:tracePt t="43867" x="9696450" y="838200"/>
          <p14:tracePt t="43883" x="9652000" y="838200"/>
          <p14:tracePt t="43900" x="9505950" y="838200"/>
          <p14:tracePt t="43917" x="9410700" y="838200"/>
          <p14:tracePt t="43933" x="9385300" y="838200"/>
          <p14:tracePt t="43950" x="9290050" y="838200"/>
          <p14:tracePt t="43967" x="9245600" y="838200"/>
          <p14:tracePt t="43983" x="9226550" y="838200"/>
          <p14:tracePt t="44000" x="9194800" y="838200"/>
          <p14:tracePt t="44017" x="9156700" y="838200"/>
          <p14:tracePt t="44033" x="9118600" y="838200"/>
          <p14:tracePt t="44050" x="9048750" y="838200"/>
          <p14:tracePt t="44067" x="8991600" y="831850"/>
          <p14:tracePt t="44084" x="8953500" y="825500"/>
          <p14:tracePt t="44100" x="8921750" y="819150"/>
          <p14:tracePt t="44117" x="8902700" y="812800"/>
          <p14:tracePt t="44133" x="8896350" y="812800"/>
          <p14:tracePt t="44150" x="8864600" y="800100"/>
          <p14:tracePt t="44167" x="8832850" y="787400"/>
          <p14:tracePt t="44183" x="8813800" y="781050"/>
          <p14:tracePt t="44200" x="8801100" y="781050"/>
          <p14:tracePt t="44217" x="8788400" y="768350"/>
          <p14:tracePt t="44233" x="8782050" y="768350"/>
          <p14:tracePt t="44250" x="8769350" y="762000"/>
          <p14:tracePt t="44267" x="8756650" y="755650"/>
          <p14:tracePt t="44283" x="8743950" y="749300"/>
          <p14:tracePt t="44300" x="8737600" y="749300"/>
          <p14:tracePt t="44319" x="8731250" y="742950"/>
          <p14:tracePt t="44333" x="8718550" y="736600"/>
          <p14:tracePt t="44350" x="8718550" y="730250"/>
          <p14:tracePt t="44367" x="8712200" y="717550"/>
          <p14:tracePt t="44383" x="8699500" y="698500"/>
          <p14:tracePt t="44400" x="8699500" y="685800"/>
          <p14:tracePt t="44417" x="8699500" y="679450"/>
          <p14:tracePt t="44433" x="8699500" y="654050"/>
          <p14:tracePt t="44450" x="8699500" y="635000"/>
          <p14:tracePt t="44467" x="8699500" y="622300"/>
          <p14:tracePt t="44486" x="8699500" y="609600"/>
          <p14:tracePt t="44500" x="8699500" y="603250"/>
          <p14:tracePt t="44518" x="8699500" y="596900"/>
          <p14:tracePt t="44533" x="8699500" y="590550"/>
          <p14:tracePt t="44550" x="8699500" y="584200"/>
          <p14:tracePt t="44594" x="8693150" y="584200"/>
          <p14:tracePt t="44600" x="8686800" y="577850"/>
          <p14:tracePt t="44609" x="8674100" y="577850"/>
          <p14:tracePt t="44620" x="8661400" y="577850"/>
          <p14:tracePt t="44634" x="8636000" y="577850"/>
          <p14:tracePt t="44650" x="8629650" y="577850"/>
          <p14:tracePt t="44667" x="8623300" y="577850"/>
          <p14:tracePt t="44683" x="8623300" y="590550"/>
          <p14:tracePt t="44700" x="8655050" y="635000"/>
          <p14:tracePt t="44717" x="8756650" y="692150"/>
          <p14:tracePt t="44733" x="8890000" y="723900"/>
          <p14:tracePt t="44750" x="9105900" y="749300"/>
          <p14:tracePt t="44767" x="9340850" y="755650"/>
          <p14:tracePt t="44783" x="9544050" y="742950"/>
          <p14:tracePt t="44800" x="9753600" y="698500"/>
          <p14:tracePt t="44817" x="9861550" y="673100"/>
          <p14:tracePt t="44833" x="9982200" y="654050"/>
          <p14:tracePt t="44850" x="10096500" y="635000"/>
          <p14:tracePt t="44867" x="10229850" y="628650"/>
          <p14:tracePt t="44883" x="10325100" y="628650"/>
          <p14:tracePt t="44900" x="10369550" y="628650"/>
          <p14:tracePt t="44917" x="10439400" y="628650"/>
          <p14:tracePt t="44933" x="10528300" y="654050"/>
          <p14:tracePt t="44950" x="10579100" y="679450"/>
          <p14:tracePt t="44967" x="10610850" y="692150"/>
          <p14:tracePt t="44983" x="10642600" y="698500"/>
          <p14:tracePt t="45000" x="10668000" y="717550"/>
          <p14:tracePt t="45017" x="10674350" y="717550"/>
          <p14:tracePt t="45035" x="10680700" y="717550"/>
          <p14:tracePt t="45050" x="10680700" y="723900"/>
          <p14:tracePt t="45190" x="10680700" y="730250"/>
          <p14:tracePt t="45200" x="10661650" y="742950"/>
          <p14:tracePt t="45206" x="10598150" y="781050"/>
          <p14:tracePt t="45217" x="10496550" y="825500"/>
          <p14:tracePt t="45233" x="10090150" y="990600"/>
          <p14:tracePt t="45250" x="9652000" y="1136650"/>
          <p14:tracePt t="45267" x="9156700" y="1263650"/>
          <p14:tracePt t="45283" x="8642350" y="1390650"/>
          <p14:tracePt t="45300" x="8229600" y="1498600"/>
          <p14:tracePt t="45317" x="7994650" y="1587500"/>
          <p14:tracePt t="45334" x="7874000" y="1651000"/>
          <p14:tracePt t="45350" x="7829550" y="1689100"/>
          <p14:tracePt t="45367" x="7804150" y="1739900"/>
          <p14:tracePt t="45384" x="7797800" y="1752600"/>
          <p14:tracePt t="45402" x="7791450" y="1771650"/>
          <p14:tracePt t="45417" x="7785100" y="1790700"/>
          <p14:tracePt t="45433" x="7778750" y="1803400"/>
          <p14:tracePt t="45467" x="7778750" y="1809750"/>
          <p14:tracePt t="45528" x="7778750" y="1816100"/>
          <p14:tracePt t="45548" x="7778750" y="1822450"/>
          <p14:tracePt t="45553" x="7778750" y="1835150"/>
          <p14:tracePt t="45567" x="7778750" y="1841500"/>
          <p14:tracePt t="45584" x="7785100" y="1860550"/>
          <p14:tracePt t="45600" x="7804150" y="1879600"/>
          <p14:tracePt t="45617" x="7835900" y="1917700"/>
          <p14:tracePt t="45634" x="7937500" y="1943100"/>
          <p14:tracePt t="45650" x="8058150" y="1949450"/>
          <p14:tracePt t="45667" x="8115300" y="1943100"/>
          <p14:tracePt t="45684" x="8204200" y="1905000"/>
          <p14:tracePt t="45700" x="8375650" y="1828800"/>
          <p14:tracePt t="45717" x="8464550" y="1803400"/>
          <p14:tracePt t="45734" x="8534400" y="1803400"/>
          <p14:tracePt t="45750" x="8629650" y="1803400"/>
          <p14:tracePt t="45767" x="8756650" y="1835150"/>
          <p14:tracePt t="45783" x="8915400" y="1873250"/>
          <p14:tracePt t="45800" x="9010650" y="1898650"/>
          <p14:tracePt t="45817" x="9048750" y="1905000"/>
          <p14:tracePt t="45850" x="9061450" y="1911350"/>
          <p14:tracePt t="45885" x="9067800" y="1911350"/>
          <p14:tracePt t="45900" x="9074150" y="1917700"/>
          <p14:tracePt t="45917" x="9080500" y="1924050"/>
          <p14:tracePt t="45933" x="9086850" y="1924050"/>
          <p14:tracePt t="45950" x="9099550" y="1924050"/>
          <p14:tracePt t="45967" x="9144000" y="1924050"/>
          <p14:tracePt t="45983" x="9207500" y="1905000"/>
          <p14:tracePt t="46000" x="9283700" y="1873250"/>
          <p14:tracePt t="46017" x="9328150" y="1835150"/>
          <p14:tracePt t="46033" x="9340850" y="1803400"/>
          <p14:tracePt t="46050" x="9340850" y="1778000"/>
          <p14:tracePt t="46067" x="9340850" y="1746250"/>
          <p14:tracePt t="46085" x="9321800" y="1695450"/>
          <p14:tracePt t="46100" x="9296400" y="1644650"/>
          <p14:tracePt t="46117" x="9264650" y="1606550"/>
          <p14:tracePt t="46133" x="9239250" y="1562100"/>
          <p14:tracePt t="46150" x="9226550" y="1549400"/>
          <p14:tracePt t="46167" x="9207500" y="1530350"/>
          <p14:tracePt t="46183" x="9188450" y="1517650"/>
          <p14:tracePt t="46200" x="9137650" y="1517650"/>
          <p14:tracePt t="46217" x="9074150" y="1536700"/>
          <p14:tracePt t="46233" x="9010650" y="1587500"/>
          <p14:tracePt t="46250" x="8940800" y="1714500"/>
          <p14:tracePt t="46267" x="8934450" y="1778000"/>
          <p14:tracePt t="46286" x="8928100" y="1854200"/>
          <p14:tracePt t="46300" x="8940800" y="1936750"/>
          <p14:tracePt t="46317" x="8985250" y="2019300"/>
          <p14:tracePt t="46333" x="9061450" y="2082800"/>
          <p14:tracePt t="46350" x="9169400" y="2146300"/>
          <p14:tracePt t="46367" x="9283700" y="2197100"/>
          <p14:tracePt t="46383" x="9385300" y="2228850"/>
          <p14:tracePt t="46400" x="9448800" y="2235200"/>
          <p14:tracePt t="46417" x="9474200" y="2235200"/>
          <p14:tracePt t="46433" x="9493250" y="2235200"/>
          <p14:tracePt t="46450" x="9550400" y="2216150"/>
          <p14:tracePt t="46467" x="9588500" y="2159000"/>
          <p14:tracePt t="46486" x="9632950" y="2063750"/>
          <p14:tracePt t="46500" x="9664700" y="1962150"/>
          <p14:tracePt t="46517" x="9696450" y="1847850"/>
          <p14:tracePt t="46533" x="9715500" y="1758950"/>
          <p14:tracePt t="46550" x="9721850" y="1714500"/>
          <p14:tracePt t="46567" x="9721850" y="1695450"/>
          <p14:tracePt t="46583" x="9721850" y="1682750"/>
          <p14:tracePt t="46600" x="9715500" y="1676400"/>
          <p14:tracePt t="46732" x="9709150" y="1676400"/>
          <p14:tracePt t="46772" x="9702800" y="1676400"/>
          <p14:tracePt t="46988" x="9632950" y="1739900"/>
          <p14:tracePt t="46998" x="9512300" y="1873250"/>
          <p14:tracePt t="47005" x="9385300" y="2032000"/>
          <p14:tracePt t="47017" x="9277350" y="2203450"/>
          <p14:tracePt t="47033" x="9086850" y="2616200"/>
          <p14:tracePt t="47050" x="8997950" y="2927350"/>
          <p14:tracePt t="47067" x="8997950" y="3028950"/>
          <p14:tracePt t="47084" x="8997950" y="3054350"/>
          <p14:tracePt t="47200" x="8997950" y="3048000"/>
          <p14:tracePt t="47206" x="8997950" y="3035300"/>
          <p14:tracePt t="47217" x="8997950" y="3022600"/>
          <p14:tracePt t="47233" x="8997950" y="3009900"/>
          <p14:tracePt t="47250" x="8991600" y="2997200"/>
          <p14:tracePt t="47660" x="8985250" y="2997200"/>
          <p14:tracePt t="47671" x="8934450" y="2984500"/>
          <p14:tracePt t="47676" x="8839200" y="2984500"/>
          <p14:tracePt t="47686" x="8705850" y="3009900"/>
          <p14:tracePt t="47700" x="8229600" y="3282950"/>
          <p14:tracePt t="47717" x="7867650" y="3435350"/>
          <p14:tracePt t="47734" x="7835900" y="3460750"/>
          <p14:tracePt t="49901" x="7829550" y="3460750"/>
          <p14:tracePt t="49910" x="7823200" y="3460750"/>
          <p14:tracePt t="49919" x="7810500" y="3460750"/>
          <p14:tracePt t="49936" x="7778750" y="3460750"/>
          <p14:tracePt t="49950" x="7753350" y="3460750"/>
          <p14:tracePt t="49967" x="7734300" y="3454400"/>
          <p14:tracePt t="49983" x="7727950" y="3454400"/>
          <p14:tracePt t="50000" x="7727950" y="3448050"/>
          <p14:tracePt t="50017" x="7721600" y="3435350"/>
          <p14:tracePt t="50033" x="7721600" y="3429000"/>
          <p14:tracePt t="50050" x="7740650" y="3416300"/>
          <p14:tracePt t="50067" x="7740650" y="3409950"/>
          <p14:tracePt t="50083" x="7753350" y="3403600"/>
          <p14:tracePt t="50116" x="7766050" y="3403600"/>
          <p14:tracePt t="50134" x="7772400" y="3397250"/>
          <p14:tracePt t="50166" x="7778750" y="3397250"/>
          <p14:tracePt t="50183" x="7778750" y="3390900"/>
          <p14:tracePt t="52734" x="7797800" y="3390900"/>
          <p14:tracePt t="52750" x="7810500" y="3390900"/>
          <p14:tracePt t="52767" x="7823200" y="3390900"/>
          <p14:tracePt t="52783" x="7842250" y="3390900"/>
          <p14:tracePt t="52800" x="7880350" y="3390900"/>
          <p14:tracePt t="52817" x="7893050" y="3390900"/>
          <p14:tracePt t="52834" x="7912100" y="3397250"/>
          <p14:tracePt t="52850" x="7943850" y="3409950"/>
          <p14:tracePt t="52867" x="7975600" y="3416300"/>
          <p14:tracePt t="52883" x="8001000" y="3422650"/>
          <p14:tracePt t="52900" x="8013700" y="3435350"/>
          <p14:tracePt t="52917" x="8020050" y="3441700"/>
          <p14:tracePt t="52933" x="8026400" y="3454400"/>
          <p14:tracePt t="52950" x="8026400" y="3467100"/>
          <p14:tracePt t="52967" x="8026400" y="3473450"/>
          <p14:tracePt t="52983" x="8026400" y="3479800"/>
          <p14:tracePt t="53065" x="8020050" y="3479800"/>
          <p14:tracePt t="53596" x="8007350" y="3486150"/>
          <p14:tracePt t="53606" x="7988300" y="3486150"/>
          <p14:tracePt t="53616" x="7975600" y="3498850"/>
          <p14:tracePt t="53622" x="7943850" y="3511550"/>
          <p14:tracePt t="53633" x="7899400" y="3543300"/>
          <p14:tracePt t="53650" x="7778750" y="3606800"/>
          <p14:tracePt t="53667" x="7518400" y="3695700"/>
          <p14:tracePt t="53683" x="7188200" y="3797300"/>
          <p14:tracePt t="53700" x="6864350" y="3873500"/>
          <p14:tracePt t="53717" x="6692900" y="3911600"/>
          <p14:tracePt t="53721" x="6616700" y="3930650"/>
          <p14:tracePt t="53734" x="6546850" y="3956050"/>
          <p14:tracePt t="53750" x="6470650" y="3975100"/>
          <p14:tracePt t="53767" x="6413500" y="3987800"/>
          <p14:tracePt t="53784" x="6318250" y="4025900"/>
          <p14:tracePt t="53800" x="6254750" y="4051300"/>
          <p14:tracePt t="53817" x="6223000" y="4057650"/>
          <p14:tracePt t="53833" x="6153150" y="4083050"/>
          <p14:tracePt t="53850" x="6057900" y="4133850"/>
          <p14:tracePt t="53867" x="6013450" y="4152900"/>
          <p14:tracePt t="53884" x="5930900" y="4171950"/>
          <p14:tracePt t="53900" x="5880100" y="4191000"/>
          <p14:tracePt t="53917" x="5803900" y="4197350"/>
          <p14:tracePt t="53933" x="5759450" y="4210050"/>
          <p14:tracePt t="53950" x="5734050" y="4210050"/>
          <p14:tracePt t="53967" x="5708650" y="4216400"/>
          <p14:tracePt t="53983" x="5683250" y="4216400"/>
          <p14:tracePt t="54000" x="5664200" y="4216400"/>
          <p14:tracePt t="54017" x="5657850" y="4216400"/>
          <p14:tracePt t="54033" x="5626100" y="4216400"/>
          <p14:tracePt t="54050" x="5556250" y="4222750"/>
          <p14:tracePt t="54067" x="5499100" y="4235450"/>
          <p14:tracePt t="54083" x="5454650" y="4241800"/>
          <p14:tracePt t="54100" x="5422900" y="4248150"/>
          <p14:tracePt t="54117" x="5391150" y="4254500"/>
          <p14:tracePt t="54134" x="5359400" y="4267200"/>
          <p14:tracePt t="54150" x="5321300" y="4267200"/>
          <p14:tracePt t="54167" x="5289550" y="4273550"/>
          <p14:tracePt t="54184" x="5251450" y="4273550"/>
          <p14:tracePt t="54200" x="5238750" y="4273550"/>
          <p14:tracePt t="54217" x="5232400" y="4273550"/>
          <p14:tracePt t="56597" x="5219700" y="4273550"/>
          <p14:tracePt t="56607" x="5207000" y="4273550"/>
          <p14:tracePt t="56611" x="5194300" y="4273550"/>
          <p14:tracePt t="56621" x="5181600" y="4279900"/>
          <p14:tracePt t="56633" x="5162550" y="4279900"/>
          <p14:tracePt t="56650" x="5137150" y="4279900"/>
          <p14:tracePt t="56667" x="5118100" y="4279900"/>
          <p14:tracePt t="56683" x="5099050" y="4279900"/>
          <p14:tracePt t="56700" x="5080000" y="4279900"/>
          <p14:tracePt t="56716" x="5048250" y="4279900"/>
          <p14:tracePt t="56719" x="5029200" y="4279900"/>
          <p14:tracePt t="56733" x="4984750" y="4273550"/>
          <p14:tracePt t="56750" x="4959350" y="4273550"/>
          <p14:tracePt t="56767" x="4953000" y="4267200"/>
          <p14:tracePt t="56783" x="4927600" y="4260850"/>
          <p14:tracePt t="56800" x="4902200" y="4235450"/>
          <p14:tracePt t="56816" x="4864100" y="4216400"/>
          <p14:tracePt t="56833" x="4806950" y="4184650"/>
          <p14:tracePt t="56850" x="4737100" y="4152900"/>
          <p14:tracePt t="56867" x="4705350" y="4127500"/>
          <p14:tracePt t="56883" x="4686300" y="4102100"/>
          <p14:tracePt t="56900" x="4679950" y="4089400"/>
          <p14:tracePt t="56917" x="4660900" y="4076700"/>
          <p14:tracePt t="56933" x="4629150" y="4064000"/>
          <p14:tracePt t="56950" x="4584700" y="4038600"/>
          <p14:tracePt t="56967" x="4572000" y="4032250"/>
          <p14:tracePt t="56983" x="4546600" y="4019550"/>
          <p14:tracePt t="57000" x="4514850" y="4000500"/>
          <p14:tracePt t="57017" x="4489450" y="3975100"/>
          <p14:tracePt t="57033" x="4470400" y="3962400"/>
          <p14:tracePt t="57050" x="4470400" y="3949700"/>
          <p14:tracePt t="57066" x="4464050" y="3930650"/>
          <p14:tracePt t="57083" x="4457700" y="3917950"/>
          <p14:tracePt t="57100" x="4445000" y="3898900"/>
          <p14:tracePt t="57116" x="4432300" y="3867150"/>
          <p14:tracePt t="57133" x="4413250" y="3835400"/>
          <p14:tracePt t="57150" x="4406900" y="3810000"/>
          <p14:tracePt t="57167" x="4394200" y="3797300"/>
          <p14:tracePt t="57183" x="4387850" y="3771900"/>
          <p14:tracePt t="57200" x="4387850" y="3765550"/>
          <p14:tracePt t="57216" x="4381500" y="3746500"/>
          <p14:tracePt t="57233" x="4375150" y="3727450"/>
          <p14:tracePt t="57250" x="4368800" y="3714750"/>
          <p14:tracePt t="57365" x="4368800" y="3727450"/>
          <p14:tracePt t="57369" x="4362450" y="3746500"/>
          <p14:tracePt t="57383" x="4362450" y="3765550"/>
          <p14:tracePt t="57400" x="4362450" y="3797300"/>
          <p14:tracePt t="57416" x="4362450" y="3829050"/>
          <p14:tracePt t="57433" x="4362450" y="3841750"/>
          <p14:tracePt t="57450" x="4368800" y="3848100"/>
          <p14:tracePt t="57466" x="4368800" y="3854450"/>
          <p14:tracePt t="57483" x="4375150" y="3860800"/>
          <p14:tracePt t="57516" x="4381500" y="3860800"/>
          <p14:tracePt t="57533" x="4387850" y="3860800"/>
          <p14:tracePt t="57550" x="4413250" y="3860800"/>
          <p14:tracePt t="57567" x="4425950" y="3860800"/>
          <p14:tracePt t="57583" x="4521200" y="3835400"/>
          <p14:tracePt t="57600" x="4591050" y="3822700"/>
          <p14:tracePt t="57616" x="4648200" y="3797300"/>
          <p14:tracePt t="57633" x="4686300" y="3778250"/>
          <p14:tracePt t="57650" x="4711700" y="3765550"/>
          <p14:tracePt t="57666" x="4724400" y="3765550"/>
          <p14:tracePt t="57683" x="4737100" y="3759200"/>
          <p14:tracePt t="57700" x="4743450" y="3759200"/>
          <p14:tracePt t="57717" x="4756150" y="3759200"/>
          <p14:tracePt t="57719" x="4762500" y="3759200"/>
          <p14:tracePt t="57733" x="4775200" y="3759200"/>
          <p14:tracePt t="57750" x="4819650" y="3790950"/>
          <p14:tracePt t="57766" x="4864100" y="3803650"/>
          <p14:tracePt t="57783" x="4883150" y="3810000"/>
          <p14:tracePt t="57800" x="4921250" y="3810000"/>
          <p14:tracePt t="57817" x="4946650" y="3810000"/>
          <p14:tracePt t="57833" x="4984750" y="3778250"/>
          <p14:tracePt t="57850" x="5010150" y="3752850"/>
          <p14:tracePt t="57867" x="5029200" y="3727450"/>
          <p14:tracePt t="57883" x="5041900" y="3714750"/>
          <p14:tracePt t="58668" x="5041900" y="3721100"/>
          <p14:tracePt t="58678" x="5041900" y="3727450"/>
          <p14:tracePt t="58688" x="5041900" y="3733800"/>
          <p14:tracePt t="58704" x="5048250" y="3733800"/>
          <p14:tracePt t="58717" x="5048250" y="3740150"/>
          <p14:tracePt t="58734" x="5054600" y="3746500"/>
          <p14:tracePt t="58750" x="5054600" y="3752850"/>
          <p14:tracePt t="58884" x="5054600" y="3759200"/>
          <p14:tracePt t="58920" x="5054600" y="3765550"/>
          <p14:tracePt t="59062" x="5067300" y="3765550"/>
          <p14:tracePt t="59072" x="5080000" y="3765550"/>
          <p14:tracePt t="59082" x="5086350" y="3765550"/>
          <p14:tracePt t="59089" x="5099050" y="3759200"/>
          <p14:tracePt t="59101" x="5111750" y="3746500"/>
          <p14:tracePt t="59118" x="5130800" y="3714750"/>
          <p14:tracePt t="59133" x="5143500" y="3683000"/>
          <p14:tracePt t="59150" x="5149850" y="3676650"/>
          <p14:tracePt t="59183" x="5156200" y="3663950"/>
          <p14:tracePt t="59217" x="5156200" y="3657600"/>
          <p14:tracePt t="59234" x="5156200" y="3651250"/>
          <p14:tracePt t="59259" x="5156200" y="3644900"/>
          <p14:tracePt t="59300" x="5156200" y="3638550"/>
          <p14:tracePt t="59709" x="5162550" y="3638550"/>
          <p14:tracePt t="59724" x="5168900" y="3638550"/>
          <p14:tracePt t="59774" x="5175250" y="3638550"/>
          <p14:tracePt t="59830" x="5181600" y="3638550"/>
          <p14:tracePt t="59840" x="5181600" y="3644900"/>
          <p14:tracePt t="59856" x="5187950" y="3651250"/>
          <p14:tracePt t="59860" x="5194300" y="3651250"/>
          <p14:tracePt t="59870" x="5194300" y="3657600"/>
          <p14:tracePt t="59883" x="5207000" y="3663950"/>
          <p14:tracePt t="59900" x="5238750" y="3683000"/>
          <p14:tracePt t="59919" x="5264150" y="3695700"/>
          <p14:tracePt t="59933" x="5308600" y="3708400"/>
          <p14:tracePt t="59950" x="5346700" y="3714750"/>
          <p14:tracePt t="59967" x="5397500" y="3714750"/>
          <p14:tracePt t="59983" x="5422900" y="3714750"/>
          <p14:tracePt t="60000" x="5429250" y="3714750"/>
          <p14:tracePt t="60017" x="5473700" y="3714750"/>
          <p14:tracePt t="60033" x="5505450" y="3714750"/>
          <p14:tracePt t="60050" x="5524500" y="3714750"/>
          <p14:tracePt t="60067" x="5549900" y="3714750"/>
          <p14:tracePt t="60083" x="5581650" y="3702050"/>
          <p14:tracePt t="60100" x="5607050" y="3695700"/>
          <p14:tracePt t="60118" x="5632450" y="3683000"/>
          <p14:tracePt t="60133" x="5651500" y="3676650"/>
          <p14:tracePt t="60150" x="5670550" y="3663950"/>
          <p14:tracePt t="60167" x="5689600" y="3651250"/>
          <p14:tracePt t="60183" x="5695950" y="3644900"/>
          <p14:tracePt t="60200" x="5702300" y="3638550"/>
          <p14:tracePt t="60217" x="5702300" y="3632200"/>
          <p14:tracePt t="60678" x="5715000" y="3644900"/>
          <p14:tracePt t="60688" x="5721350" y="3651250"/>
          <p14:tracePt t="60693" x="5734050" y="3663950"/>
          <p14:tracePt t="60703" x="5746750" y="3670300"/>
          <p14:tracePt t="60717" x="5765800" y="3683000"/>
          <p14:tracePt t="60733" x="5803900" y="3721100"/>
          <p14:tracePt t="60750" x="5835650" y="3746500"/>
          <p14:tracePt t="60767" x="5848350" y="3759200"/>
          <p14:tracePt t="60784" x="5873750" y="3790950"/>
          <p14:tracePt t="60800" x="5886450" y="3810000"/>
          <p14:tracePt t="60817" x="5899150" y="3816350"/>
          <p14:tracePt t="60833" x="5905500" y="3822700"/>
          <p14:tracePt t="60867" x="5911850" y="3829050"/>
          <p14:tracePt t="60883" x="5924550" y="3829050"/>
          <p14:tracePt t="60900" x="5937250" y="3829050"/>
          <p14:tracePt t="60917" x="5949950" y="3829050"/>
          <p14:tracePt t="60933" x="5969000" y="3829050"/>
          <p14:tracePt t="60950" x="5994400" y="3822700"/>
          <p14:tracePt t="60967" x="6013450" y="3816350"/>
          <p14:tracePt t="60983" x="6038850" y="3797300"/>
          <p14:tracePt t="61000" x="6089650" y="3746500"/>
          <p14:tracePt t="61017" x="6115050" y="3708400"/>
          <p14:tracePt t="61033" x="6134100" y="3689350"/>
          <p14:tracePt t="61050" x="6140450" y="3663950"/>
          <p14:tracePt t="61083" x="6140450" y="3657600"/>
          <p14:tracePt t="61162" x="6146800" y="3670300"/>
          <p14:tracePt t="61172" x="6153150" y="3683000"/>
          <p14:tracePt t="61176" x="6159500" y="3695700"/>
          <p14:tracePt t="61187" x="6165850" y="3702050"/>
          <p14:tracePt t="61202" x="6178550" y="3727450"/>
          <p14:tracePt t="61217" x="6210300" y="3746500"/>
          <p14:tracePt t="61220" x="6223000" y="3759200"/>
          <p14:tracePt t="61233" x="6248400" y="3778250"/>
          <p14:tracePt t="61250" x="6267450" y="3778250"/>
          <p14:tracePt t="61284" x="6280150" y="3778250"/>
          <p14:tracePt t="61300" x="6286500" y="3752850"/>
          <p14:tracePt t="61317" x="6299200" y="3708400"/>
          <p14:tracePt t="61333" x="6305550" y="3683000"/>
          <p14:tracePt t="61350" x="6318250" y="3651250"/>
          <p14:tracePt t="61367" x="6330950" y="3638550"/>
          <p14:tracePt t="61402" x="6337300" y="3638550"/>
          <p14:tracePt t="61417" x="6350000" y="3651250"/>
          <p14:tracePt t="61433" x="6369050" y="3683000"/>
          <p14:tracePt t="61450" x="6394450" y="3727450"/>
          <p14:tracePt t="61467" x="6432550" y="3778250"/>
          <p14:tracePt t="61486" x="6464300" y="3810000"/>
          <p14:tracePt t="61517" x="6470650" y="3810000"/>
          <p14:tracePt t="61550" x="6483350" y="3790950"/>
          <p14:tracePt t="61556" x="6496050" y="3759200"/>
          <p14:tracePt t="61567" x="6502400" y="3746500"/>
          <p14:tracePt t="61584" x="6521450" y="3714750"/>
          <p14:tracePt t="61600" x="6521450" y="3708400"/>
          <p14:tracePt t="61672" x="6521450" y="3714750"/>
          <p14:tracePt t="61676" x="6527800" y="3721100"/>
          <p14:tracePt t="61687" x="6534150" y="3733800"/>
          <p14:tracePt t="61700" x="6534150" y="3740150"/>
          <p14:tracePt t="61717" x="6546850" y="3759200"/>
          <p14:tracePt t="61734" x="6546850" y="3765550"/>
          <p14:tracePt t="61750" x="6553200" y="3765550"/>
          <p14:tracePt t="62306" x="6559550" y="3765550"/>
          <p14:tracePt t="62316" x="6565900" y="3765550"/>
          <p14:tracePt t="62332" x="6572250" y="3765550"/>
          <p14:tracePt t="62358" x="6578600" y="3765550"/>
          <p14:tracePt t="62362" x="6584950" y="3765550"/>
          <p14:tracePt t="62378" x="6591300" y="3765550"/>
          <p14:tracePt t="62388" x="6597650" y="3765550"/>
          <p14:tracePt t="62403" x="6610350" y="3765550"/>
          <p14:tracePt t="62417" x="6623050" y="3771900"/>
          <p14:tracePt t="62433" x="6654800" y="3784600"/>
          <p14:tracePt t="62450" x="6692900" y="3797300"/>
          <p14:tracePt t="62467" x="6711950" y="3810000"/>
          <p14:tracePt t="62486" x="6743700" y="3822700"/>
          <p14:tracePt t="62500" x="6775450" y="3835400"/>
          <p14:tracePt t="62517" x="6781800" y="3835400"/>
          <p14:tracePt t="62534" x="6807200" y="3841750"/>
          <p14:tracePt t="62550" x="6813550" y="3841750"/>
          <p14:tracePt t="62567" x="6819900" y="3841750"/>
          <p14:tracePt t="62583" x="6826250" y="3841750"/>
          <p14:tracePt t="62617" x="6832600" y="3841750"/>
          <p14:tracePt t="62633" x="6838950" y="3841750"/>
          <p14:tracePt t="62650" x="6845300" y="3841750"/>
          <p14:tracePt t="62667" x="6858000" y="3835400"/>
          <p14:tracePt t="62683" x="6864350" y="3829050"/>
          <p14:tracePt t="62700" x="6883400" y="3822700"/>
          <p14:tracePt t="62739" x="6889750" y="3822700"/>
          <p14:tracePt t="62926" x="6896100" y="3822700"/>
          <p14:tracePt t="62992" x="6902450" y="3822700"/>
          <p14:tracePt t="63346" x="6902450" y="3816350"/>
          <p14:tracePt t="63372" x="6902450" y="3810000"/>
          <p14:tracePt t="63382" x="6908800" y="3797300"/>
          <p14:tracePt t="63388" x="6915150" y="3790950"/>
          <p14:tracePt t="63400" x="6927850" y="3784600"/>
          <p14:tracePt t="63417" x="6940550" y="3765550"/>
          <p14:tracePt t="63433" x="6959600" y="3765550"/>
          <p14:tracePt t="63452" x="6959600" y="3759200"/>
          <p14:tracePt t="63614" x="6965950" y="3759200"/>
          <p14:tracePt t="63624" x="6978650" y="3752850"/>
          <p14:tracePt t="63638" x="6978650" y="3746500"/>
          <p14:tracePt t="63650" x="6985000" y="3746500"/>
          <p14:tracePt t="63667" x="6991350" y="3733800"/>
          <p14:tracePt t="63683" x="6991350" y="3727450"/>
          <p14:tracePt t="63700" x="6991350" y="3721100"/>
          <p14:tracePt t="63734" x="6991350" y="3714750"/>
          <p14:tracePt t="63751" x="6991350" y="3708400"/>
          <p14:tracePt t="63920" x="6997700" y="3708400"/>
          <p14:tracePt t="63930" x="6997700" y="3727450"/>
          <p14:tracePt t="63941" x="7023100" y="3746500"/>
          <p14:tracePt t="63951" x="7067550" y="3784600"/>
          <p14:tracePt t="63968" x="7080250" y="3797300"/>
          <p14:tracePt t="63983" x="7137400" y="3841750"/>
          <p14:tracePt t="64000" x="7162800" y="3860800"/>
          <p14:tracePt t="64017" x="7181850" y="3860800"/>
          <p14:tracePt t="64053" x="7188200" y="3860800"/>
          <p14:tracePt t="64067" x="7200900" y="3860800"/>
          <p14:tracePt t="64083" x="7258050" y="3816350"/>
          <p14:tracePt t="64100" x="7327900" y="3765550"/>
          <p14:tracePt t="64117" x="7372350" y="3727450"/>
          <p14:tracePt t="64133" x="7397750" y="3702050"/>
          <p14:tracePt t="64150" x="7410450" y="3695700"/>
          <p14:tracePt t="64227" x="7410450" y="3714750"/>
          <p14:tracePt t="64234" x="7410450" y="3740150"/>
          <p14:tracePt t="64243" x="7416800" y="3765550"/>
          <p14:tracePt t="64254" x="7423150" y="3803650"/>
          <p14:tracePt t="64267" x="7435850" y="3841750"/>
          <p14:tracePt t="64283" x="7467600" y="3892550"/>
          <p14:tracePt t="64300" x="7493000" y="3917950"/>
          <p14:tracePt t="64317" x="7499350" y="3917950"/>
          <p14:tracePt t="64350" x="7537450" y="3886200"/>
          <p14:tracePt t="64367" x="7594600" y="3822700"/>
          <p14:tracePt t="64383" x="7651750" y="3765550"/>
          <p14:tracePt t="64400" x="7696200" y="3727450"/>
          <p14:tracePt t="64417" x="7708900" y="3721100"/>
          <p14:tracePt t="64470" x="7715250" y="3727450"/>
          <p14:tracePt t="64475" x="7727950" y="3752850"/>
          <p14:tracePt t="64486" x="7747000" y="3759200"/>
          <p14:tracePt t="64500" x="7766050" y="3784600"/>
          <p14:tracePt t="64517" x="7778750" y="3797300"/>
          <p14:tracePt t="64550" x="7785100" y="3797300"/>
          <p14:tracePt t="64754" x="7797800" y="3797300"/>
          <p14:tracePt t="64759" x="7797800" y="3790950"/>
          <p14:tracePt t="64770" x="7804150" y="3790950"/>
          <p14:tracePt t="64783" x="7804150" y="3784600"/>
          <p14:tracePt t="64800" x="7823200" y="3765550"/>
          <p14:tracePt t="64817" x="7835900" y="3752850"/>
          <p14:tracePt t="64850" x="7848600" y="3727450"/>
          <p14:tracePt t="64867" x="7854950" y="3721100"/>
          <p14:tracePt t="64970" x="7867650" y="3727450"/>
          <p14:tracePt t="64987" x="7874000" y="3740150"/>
          <p14:tracePt t="64994" x="7886700" y="3746500"/>
          <p14:tracePt t="65002" x="7893050" y="3752850"/>
          <p14:tracePt t="65018" x="7912100" y="3771900"/>
          <p14:tracePt t="65035" x="7924800" y="3778250"/>
          <p14:tracePt t="65052" x="7937500" y="3790950"/>
          <p14:tracePt t="65156" x="7937500" y="3784600"/>
          <p14:tracePt t="65162" x="7937500" y="3778250"/>
          <p14:tracePt t="65172" x="7943850" y="3765550"/>
          <p14:tracePt t="65183" x="7943850" y="3759200"/>
          <p14:tracePt t="65200" x="7969250" y="3733800"/>
          <p14:tracePt t="65218" x="7975600" y="3727450"/>
          <p14:tracePt t="65233" x="7981950" y="3721100"/>
          <p14:tracePt t="65250" x="7988300" y="3721100"/>
          <p14:tracePt t="65348" x="7981950" y="3721100"/>
          <p14:tracePt t="65362" x="7975600" y="3721100"/>
          <p14:tracePt t="65378" x="7969250" y="3721100"/>
          <p14:tracePt t="65405" x="7962900" y="3721100"/>
          <p14:tracePt t="65494" x="7956550" y="3721100"/>
          <p14:tracePt t="65566" x="7950200" y="3721100"/>
          <p14:tracePt t="66760" x="7943850" y="3721100"/>
          <p14:tracePt t="66766" x="7937500" y="3721100"/>
          <p14:tracePt t="66776" x="7918450" y="3721100"/>
          <p14:tracePt t="66787" x="7905750" y="3721100"/>
          <p14:tracePt t="66800" x="7842250" y="3721100"/>
          <p14:tracePt t="66817" x="7740650" y="3721100"/>
          <p14:tracePt t="66833" x="7620000" y="3714750"/>
          <p14:tracePt t="66850" x="7461250" y="3702050"/>
          <p14:tracePt t="66867" x="7308850" y="3695700"/>
          <p14:tracePt t="66883" x="7188200" y="3695700"/>
          <p14:tracePt t="66902" x="7137400" y="3695700"/>
          <p14:tracePt t="66917" x="7092950" y="3695700"/>
          <p14:tracePt t="66933" x="7042150" y="3695700"/>
          <p14:tracePt t="66950" x="7023100" y="3695700"/>
          <p14:tracePt t="66967" x="6997700" y="3695700"/>
          <p14:tracePt t="66983" x="6991350" y="3695700"/>
          <p14:tracePt t="67000" x="6965950" y="3695700"/>
          <p14:tracePt t="67017" x="6953250" y="3695700"/>
          <p14:tracePt t="67033" x="6946900" y="3695700"/>
          <p14:tracePt t="67346" x="6940550" y="3695700"/>
          <p14:tracePt t="67356" x="6934200" y="3695700"/>
          <p14:tracePt t="67371" x="6927850" y="3695700"/>
          <p14:tracePt t="67380" x="6902450" y="3695700"/>
          <p14:tracePt t="67387" x="6864350" y="3695700"/>
          <p14:tracePt t="67400" x="6826250" y="3695700"/>
          <p14:tracePt t="67417" x="6731000" y="3714750"/>
          <p14:tracePt t="67433" x="6597650" y="3746500"/>
          <p14:tracePt t="67450" x="6477000" y="3759200"/>
          <p14:tracePt t="67467" x="6330950" y="3790950"/>
          <p14:tracePt t="67486" x="6311900" y="3797300"/>
          <p14:tracePt t="67500" x="6254750" y="3797300"/>
          <p14:tracePt t="67517" x="6216650" y="3810000"/>
          <p14:tracePt t="67533" x="6159500" y="3822700"/>
          <p14:tracePt t="67550" x="6083300" y="3829050"/>
          <p14:tracePt t="67567" x="6026150" y="3835400"/>
          <p14:tracePt t="67583" x="5880100" y="3848100"/>
          <p14:tracePt t="67600" x="5803900" y="3848100"/>
          <p14:tracePt t="67617" x="5740400" y="3854450"/>
          <p14:tracePt t="67633" x="5683250" y="3854450"/>
          <p14:tracePt t="67650" x="5619750" y="3854450"/>
          <p14:tracePt t="67667" x="5562600" y="3854450"/>
          <p14:tracePt t="67683" x="5492750" y="3854450"/>
          <p14:tracePt t="67700" x="5441950" y="3854450"/>
          <p14:tracePt t="67717" x="5397500" y="3848100"/>
          <p14:tracePt t="67719" x="5372100" y="3841750"/>
          <p14:tracePt t="67734" x="5327650" y="3835400"/>
          <p14:tracePt t="67750" x="5295900" y="3829050"/>
          <p14:tracePt t="67767" x="5276850" y="3829050"/>
          <p14:tracePt t="67784" x="5213350" y="3829050"/>
          <p14:tracePt t="67800" x="5162550" y="3829050"/>
          <p14:tracePt t="67817" x="5105400" y="3822700"/>
          <p14:tracePt t="67833" x="5060950" y="3816350"/>
          <p14:tracePt t="67850" x="5010150" y="3816350"/>
          <p14:tracePt t="67867" x="4946650" y="3816350"/>
          <p14:tracePt t="67883" x="4870450" y="3810000"/>
          <p14:tracePt t="67900" x="4806950" y="3810000"/>
          <p14:tracePt t="67917" x="4749800" y="3803650"/>
          <p14:tracePt t="67933" x="4692650" y="3803650"/>
          <p14:tracePt t="67950" x="4616450" y="3803650"/>
          <p14:tracePt t="67967" x="4603750" y="3803650"/>
          <p14:tracePt t="67983" x="4572000" y="3803650"/>
          <p14:tracePt t="68000" x="4514850" y="3803650"/>
          <p14:tracePt t="68017" x="4476750" y="3803650"/>
          <p14:tracePt t="68033" x="4457700" y="3797300"/>
          <p14:tracePt t="68050" x="4438650" y="3797300"/>
          <p14:tracePt t="68067" x="4394200" y="3797300"/>
          <p14:tracePt t="68083" x="4356100" y="3790950"/>
          <p14:tracePt t="68100" x="4337050" y="3784600"/>
          <p14:tracePt t="68117" x="4311650" y="3778250"/>
          <p14:tracePt t="68133" x="4286250" y="3778250"/>
          <p14:tracePt t="68150" x="4273550" y="3771900"/>
          <p14:tracePt t="68167" x="4254500" y="3765550"/>
          <p14:tracePt t="68183" x="4241800" y="3765550"/>
          <p14:tracePt t="68200" x="4235450" y="3765550"/>
          <p14:tracePt t="68217" x="4235450" y="3759200"/>
          <p14:tracePt t="68252" x="4229100" y="3759200"/>
          <p14:tracePt t="68430" x="4235450" y="3759200"/>
          <p14:tracePt t="68435" x="4241800" y="3759200"/>
          <p14:tracePt t="68456" x="4248150" y="3759200"/>
          <p14:tracePt t="68470" x="4260850" y="3759200"/>
          <p14:tracePt t="68488" x="4267200" y="3759200"/>
          <p14:tracePt t="68500" x="4273550" y="3759200"/>
          <p14:tracePt t="68517" x="4286250" y="3759200"/>
          <p14:tracePt t="68533" x="4292600" y="3759200"/>
          <p14:tracePt t="68550" x="4343400" y="3759200"/>
          <p14:tracePt t="68567" x="4394200" y="3759200"/>
          <p14:tracePt t="68584" x="4438650" y="3759200"/>
          <p14:tracePt t="68600" x="4489450" y="3759200"/>
          <p14:tracePt t="68617" x="4514850" y="3759200"/>
          <p14:tracePt t="68633" x="4559300" y="3759200"/>
          <p14:tracePt t="68650" x="4603750" y="3759200"/>
          <p14:tracePt t="68667" x="4635500" y="3759200"/>
          <p14:tracePt t="68683" x="4667250" y="3759200"/>
          <p14:tracePt t="68700" x="4705350" y="3759200"/>
          <p14:tracePt t="68717" x="4737100" y="3759200"/>
          <p14:tracePt t="68720" x="4756150" y="3759200"/>
          <p14:tracePt t="68733" x="4768850" y="3759200"/>
          <p14:tracePt t="68750" x="4806950" y="3759200"/>
          <p14:tracePt t="68767" x="4838700" y="3759200"/>
          <p14:tracePt t="68783" x="4870450" y="3759200"/>
          <p14:tracePt t="68800" x="4895850" y="3759200"/>
          <p14:tracePt t="68817" x="4902200" y="3759200"/>
          <p14:tracePt t="68833" x="4984750" y="3759200"/>
          <p14:tracePt t="68850" x="5086350" y="3759200"/>
          <p14:tracePt t="68867" x="5156200" y="3759200"/>
          <p14:tracePt t="68883" x="5213350" y="3759200"/>
          <p14:tracePt t="68900" x="5245100" y="3759200"/>
          <p14:tracePt t="68917" x="5264150" y="3759200"/>
          <p14:tracePt t="68933" x="5283200" y="3759200"/>
          <p14:tracePt t="68950" x="5321300" y="3759200"/>
          <p14:tracePt t="68967" x="5365750" y="3759200"/>
          <p14:tracePt t="68983" x="5410200" y="3759200"/>
          <p14:tracePt t="69000" x="5467350" y="3759200"/>
          <p14:tracePt t="69017" x="5492750" y="3759200"/>
          <p14:tracePt t="69033" x="5499100" y="3759200"/>
          <p14:tracePt t="69050" x="5518150" y="3759200"/>
          <p14:tracePt t="69067" x="5549900" y="3752850"/>
          <p14:tracePt t="69083" x="5575300" y="3752850"/>
          <p14:tracePt t="69100" x="5613400" y="3752850"/>
          <p14:tracePt t="69117" x="5651500" y="3752850"/>
          <p14:tracePt t="69133" x="5683250" y="3752850"/>
          <p14:tracePt t="69150" x="5715000" y="3752850"/>
          <p14:tracePt t="69167" x="5746750" y="3752850"/>
          <p14:tracePt t="69183" x="5778500" y="3746500"/>
          <p14:tracePt t="69200" x="5810250" y="3746500"/>
          <p14:tracePt t="69217" x="5842000" y="3746500"/>
          <p14:tracePt t="69233" x="5880100" y="3746500"/>
          <p14:tracePt t="69250" x="5918200" y="3746500"/>
          <p14:tracePt t="69267" x="5969000" y="3746500"/>
          <p14:tracePt t="69283" x="6032500" y="3746500"/>
          <p14:tracePt t="69300" x="6070600" y="3746500"/>
          <p14:tracePt t="69317" x="6096000" y="3746500"/>
          <p14:tracePt t="69334" x="6184900" y="3746500"/>
          <p14:tracePt t="69350" x="6242050" y="3746500"/>
          <p14:tracePt t="69367" x="6299200" y="3746500"/>
          <p14:tracePt t="69383" x="6343650" y="3746500"/>
          <p14:tracePt t="69400" x="6388100" y="3746500"/>
          <p14:tracePt t="69417" x="6438900" y="3746500"/>
          <p14:tracePt t="69433" x="6496050" y="3746500"/>
          <p14:tracePt t="69450" x="6578600" y="3746500"/>
          <p14:tracePt t="69467" x="6642100" y="3746500"/>
          <p14:tracePt t="69483" x="6762750" y="3746500"/>
          <p14:tracePt t="69500" x="6851650" y="3746500"/>
          <p14:tracePt t="69517" x="6883400" y="3746500"/>
          <p14:tracePt t="69533" x="6946900" y="3746500"/>
          <p14:tracePt t="69550" x="7029450" y="3746500"/>
          <p14:tracePt t="69567" x="7080250" y="3746500"/>
          <p14:tracePt t="69583" x="7207250" y="3746500"/>
          <p14:tracePt t="69600" x="7308850" y="3746500"/>
          <p14:tracePt t="69617" x="7378700" y="3746500"/>
          <p14:tracePt t="69633" x="7454900" y="3746500"/>
          <p14:tracePt t="69650" x="7518400" y="3746500"/>
          <p14:tracePt t="69668" x="7581900" y="3746500"/>
          <p14:tracePt t="69683" x="7645400" y="3746500"/>
          <p14:tracePt t="69700" x="7683500" y="3746500"/>
          <p14:tracePt t="69717" x="7702550" y="3746500"/>
          <p14:tracePt t="69733" x="7708900" y="3746500"/>
          <p14:tracePt t="69832" x="7702550" y="3746500"/>
          <p14:tracePt t="69844" x="7689850" y="3746500"/>
          <p14:tracePt t="69850" x="7645400" y="3759200"/>
          <p14:tracePt t="69868" x="7524750" y="3784600"/>
          <p14:tracePt t="69883" x="7353300" y="3822700"/>
          <p14:tracePt t="69900" x="7073900" y="3879850"/>
          <p14:tracePt t="69917" x="6743700" y="3917950"/>
          <p14:tracePt t="69933" x="6508750" y="3930650"/>
          <p14:tracePt t="69950" x="6223000" y="3949700"/>
          <p14:tracePt t="69967" x="5911850" y="3949700"/>
          <p14:tracePt t="69983" x="5581650" y="3949700"/>
          <p14:tracePt t="70000" x="5270500" y="3949700"/>
          <p14:tracePt t="70017" x="5060950" y="3949700"/>
          <p14:tracePt t="70033" x="4870450" y="3949700"/>
          <p14:tracePt t="70050" x="4667250" y="3949700"/>
          <p14:tracePt t="70067" x="4584700" y="3943350"/>
          <p14:tracePt t="70083" x="4559300" y="3937000"/>
          <p14:tracePt t="70100" x="4502150" y="3924300"/>
          <p14:tracePt t="70117" x="4470400" y="3917950"/>
          <p14:tracePt t="70133" x="4445000" y="3911600"/>
          <p14:tracePt t="70150" x="4419600" y="3898900"/>
          <p14:tracePt t="70167" x="4406900" y="3898900"/>
          <p14:tracePt t="70183" x="4375150" y="3886200"/>
          <p14:tracePt t="70200" x="4286250" y="3867150"/>
          <p14:tracePt t="70217" x="4222750" y="3860800"/>
          <p14:tracePt t="70233" x="4171950" y="3848100"/>
          <p14:tracePt t="70250" x="4140200" y="3835400"/>
          <p14:tracePt t="70267" x="4133850" y="3829050"/>
          <p14:tracePt t="70283" x="4127500" y="3829050"/>
          <p14:tracePt t="70332" x="4133850" y="3829050"/>
          <p14:tracePt t="70344" x="4140200" y="3822700"/>
          <p14:tracePt t="70352" x="4152900" y="3822700"/>
          <p14:tracePt t="70367" x="4178300" y="3822700"/>
          <p14:tracePt t="70383" x="4197350" y="3822700"/>
          <p14:tracePt t="70400" x="4337050" y="3822700"/>
          <p14:tracePt t="70417" x="4413250" y="3822700"/>
          <p14:tracePt t="70433" x="4514850" y="3822700"/>
          <p14:tracePt t="70450" x="4616450" y="3822700"/>
          <p14:tracePt t="70467" x="4711700" y="3822700"/>
          <p14:tracePt t="70486" x="4838700" y="3816350"/>
          <p14:tracePt t="70500" x="4889500" y="3816350"/>
          <p14:tracePt t="70517" x="4972050" y="3803650"/>
          <p14:tracePt t="70533" x="5022850" y="3803650"/>
          <p14:tracePt t="70550" x="5080000" y="3797300"/>
          <p14:tracePt t="70567" x="5156200" y="3790950"/>
          <p14:tracePt t="70583" x="5181600" y="3790950"/>
          <p14:tracePt t="70600" x="5264150" y="3790950"/>
          <p14:tracePt t="70617" x="5308600" y="3784600"/>
          <p14:tracePt t="70633" x="5340350" y="3784600"/>
          <p14:tracePt t="70650" x="5372100" y="3778250"/>
          <p14:tracePt t="70667" x="5391150" y="3778250"/>
          <p14:tracePt t="70683" x="5422900" y="3778250"/>
          <p14:tracePt t="70700" x="5461000" y="3778250"/>
          <p14:tracePt t="70717" x="5505450" y="3778250"/>
          <p14:tracePt t="70719" x="5530850" y="3778250"/>
          <p14:tracePt t="70733" x="5556250" y="3778250"/>
          <p14:tracePt t="70750" x="5600700" y="3778250"/>
          <p14:tracePt t="70767" x="5645150" y="3778250"/>
          <p14:tracePt t="70783" x="5676900" y="3778250"/>
          <p14:tracePt t="70800" x="5727700" y="3778250"/>
          <p14:tracePt t="70817" x="5765800" y="3778250"/>
          <p14:tracePt t="70833" x="5791200" y="3778250"/>
          <p14:tracePt t="70850" x="5848350" y="3778250"/>
          <p14:tracePt t="70867" x="5905500" y="3778250"/>
          <p14:tracePt t="70883" x="5969000" y="3778250"/>
          <p14:tracePt t="70900" x="6032500" y="3778250"/>
          <p14:tracePt t="70917" x="6115050" y="3778250"/>
          <p14:tracePt t="70933" x="6178550" y="3778250"/>
          <p14:tracePt t="70950" x="6248400" y="3778250"/>
          <p14:tracePt t="70967" x="6337300" y="3778250"/>
          <p14:tracePt t="70983" x="6394450" y="3778250"/>
          <p14:tracePt t="71000" x="6445250" y="3771900"/>
          <p14:tracePt t="71017" x="6502400" y="3771900"/>
          <p14:tracePt t="71033" x="6553200" y="3771900"/>
          <p14:tracePt t="71050" x="6597650" y="3771900"/>
          <p14:tracePt t="71067" x="6623050" y="3771900"/>
          <p14:tracePt t="71083" x="6667500" y="3771900"/>
          <p14:tracePt t="71100" x="6711950" y="3771900"/>
          <p14:tracePt t="71117" x="6737350" y="3771900"/>
          <p14:tracePt t="71133" x="6826250" y="3771900"/>
          <p14:tracePt t="71150" x="6927850" y="3771900"/>
          <p14:tracePt t="71167" x="6991350" y="3771900"/>
          <p14:tracePt t="71183" x="7035800" y="3771900"/>
          <p14:tracePt t="71200" x="7061200" y="3771900"/>
          <p14:tracePt t="71217" x="7092950" y="3771900"/>
          <p14:tracePt t="71233" x="7118350" y="3771900"/>
          <p14:tracePt t="71250" x="7156450" y="3771900"/>
          <p14:tracePt t="71267" x="7194550" y="3771900"/>
          <p14:tracePt t="71283" x="7239000" y="3771900"/>
          <p14:tracePt t="71300" x="7308850" y="3771900"/>
          <p14:tracePt t="71317" x="7327900" y="3771900"/>
          <p14:tracePt t="71333" x="7366000" y="3771900"/>
          <p14:tracePt t="71350" x="7404100" y="3771900"/>
          <p14:tracePt t="71367" x="7410450" y="3771900"/>
          <p14:tracePt t="71383" x="7416800" y="3771900"/>
          <p14:tracePt t="71400" x="7423150" y="3771900"/>
          <p14:tracePt t="71416" x="7435850" y="3771900"/>
          <p14:tracePt t="71433" x="7442200" y="3771900"/>
          <p14:tracePt t="71450" x="7454900" y="3771900"/>
          <p14:tracePt t="71467" x="7461250" y="3771900"/>
          <p14:tracePt t="71483" x="7467600" y="3771900"/>
          <p14:tracePt t="71500" x="7473950" y="3771900"/>
          <p14:tracePt t="71517" x="7480300" y="3771900"/>
          <p14:tracePt t="72308" x="7442200" y="3771900"/>
          <p14:tracePt t="72320" x="7308850" y="3797300"/>
          <p14:tracePt t="72325" x="7035800" y="3860800"/>
          <p14:tracePt t="72337" x="6692900" y="3937000"/>
          <p14:tracePt t="72350" x="5657850" y="4152900"/>
          <p14:tracePt t="72367" x="4603750" y="4375150"/>
          <p14:tracePt t="72383" x="3873500" y="4546600"/>
          <p14:tracePt t="72400" x="3619500" y="4597400"/>
          <p14:tracePt t="72417" x="3600450" y="4610100"/>
          <p14:tracePt t="72450" x="3619500" y="4610100"/>
          <p14:tracePt t="72467" x="3651250" y="4603750"/>
          <p14:tracePt t="72486" x="3676650" y="4591050"/>
          <p14:tracePt t="72500" x="3689350" y="4584700"/>
          <p14:tracePt t="72517" x="3689350" y="4578350"/>
          <p14:tracePt t="72533" x="3695700" y="4572000"/>
          <p14:tracePt t="72550" x="3708400" y="4559300"/>
          <p14:tracePt t="72566" x="3714750" y="4546600"/>
          <p14:tracePt t="72583" x="3721100" y="4533900"/>
          <p14:tracePt t="72600" x="3721100" y="4521200"/>
          <p14:tracePt t="72617" x="3721100" y="4483100"/>
          <p14:tracePt t="72633" x="3721100" y="4470400"/>
          <p14:tracePt t="72650" x="3721100" y="4445000"/>
          <p14:tracePt t="72667" x="3721100" y="4419600"/>
          <p14:tracePt t="72683" x="3733800" y="4394200"/>
          <p14:tracePt t="72700" x="3746500" y="4381500"/>
          <p14:tracePt t="72717" x="3765550" y="4356100"/>
          <p14:tracePt t="72733" x="3784600" y="4337050"/>
          <p14:tracePt t="72750" x="3822700" y="4311650"/>
          <p14:tracePt t="72767" x="3854450" y="4286250"/>
          <p14:tracePt t="72783" x="3911600" y="4267200"/>
          <p14:tracePt t="72800" x="3937000" y="4254500"/>
          <p14:tracePt t="72817" x="3981450" y="4254500"/>
          <p14:tracePt t="72833" x="4019550" y="4235450"/>
          <p14:tracePt t="72850" x="4044950" y="4229100"/>
          <p14:tracePt t="72867" x="4057650" y="4222750"/>
          <p14:tracePt t="72884" x="4070350" y="4216400"/>
          <p14:tracePt t="72900" x="4102100" y="4197350"/>
          <p14:tracePt t="72917" x="4127500" y="4184650"/>
          <p14:tracePt t="72933" x="4146550" y="4159250"/>
          <p14:tracePt t="72950" x="4159250" y="4146550"/>
          <p14:tracePt t="72967" x="4171950" y="4127500"/>
          <p14:tracePt t="72983" x="4184650" y="4102100"/>
          <p14:tracePt t="73017" x="4191000" y="4083050"/>
          <p14:tracePt t="73033" x="4197350" y="4070350"/>
          <p14:tracePt t="73050" x="4197350" y="4064000"/>
          <p14:tracePt t="73067" x="4203700" y="4051300"/>
          <p14:tracePt t="73084" x="4216400" y="4032250"/>
          <p14:tracePt t="73100" x="4216400" y="4019550"/>
          <p14:tracePt t="73116" x="4222750" y="4006850"/>
          <p14:tracePt t="73134" x="4229100" y="3994150"/>
          <p14:tracePt t="73150" x="4241800" y="3981450"/>
          <p14:tracePt t="73166" x="4241800" y="3968750"/>
          <p14:tracePt t="73183" x="4248150" y="3949700"/>
          <p14:tracePt t="73200" x="4260850" y="3943350"/>
          <p14:tracePt t="73217" x="4273550" y="3930650"/>
          <p14:tracePt t="73233" x="4279900" y="3911600"/>
          <p14:tracePt t="73250" x="4298950" y="3886200"/>
          <p14:tracePt t="73267" x="4305300" y="3860800"/>
          <p14:tracePt t="73283" x="4324350" y="3829050"/>
          <p14:tracePt t="73300" x="4330700" y="3803650"/>
          <p14:tracePt t="73317" x="4349750" y="3771900"/>
          <p14:tracePt t="73334" x="4387850" y="3702050"/>
          <p14:tracePt t="73350" x="4406900" y="3657600"/>
          <p14:tracePt t="73367" x="4432300" y="3606800"/>
          <p14:tracePt t="73384" x="4438650" y="3575050"/>
          <p14:tracePt t="73400" x="4438650" y="3549650"/>
          <p14:tracePt t="73416" x="4438650" y="3524250"/>
          <p14:tracePt t="73433" x="4438650" y="3505200"/>
          <p14:tracePt t="73450" x="4438650" y="3498850"/>
          <p14:tracePt t="73466" x="4438650" y="3486150"/>
          <p14:tracePt t="73500" x="4438650" y="3479800"/>
          <p14:tracePt t="73516" x="4438650" y="3473450"/>
          <p14:tracePt t="73533" x="4432300" y="3467100"/>
          <p14:tracePt t="73550" x="4425950" y="3454400"/>
          <p14:tracePt t="73566" x="4419600" y="3435350"/>
          <p14:tracePt t="73583" x="4387850" y="3416300"/>
          <p14:tracePt t="73600" x="4362450" y="3397250"/>
          <p14:tracePt t="73617" x="4343400" y="3384550"/>
          <p14:tracePt t="73633" x="4330700" y="3378200"/>
          <p14:tracePt t="73650" x="4318000" y="3371850"/>
          <p14:tracePt t="73666" x="4298950" y="3365500"/>
          <p14:tracePt t="73683" x="4279900" y="3359150"/>
          <p14:tracePt t="73700" x="4248150" y="3346450"/>
          <p14:tracePt t="73716" x="4210050" y="3340100"/>
          <p14:tracePt t="73733" x="4184650" y="3340100"/>
          <p14:tracePt t="73750" x="4159250" y="3340100"/>
          <p14:tracePt t="73766" x="4108450" y="3340100"/>
          <p14:tracePt t="73783" x="4102100" y="3340100"/>
          <p14:tracePt t="73800" x="4076700" y="3340100"/>
          <p14:tracePt t="73818" x="4064000" y="3340100"/>
          <p14:tracePt t="73833" x="4044950" y="3340100"/>
          <p14:tracePt t="73850" x="4025900" y="3352800"/>
          <p14:tracePt t="73867" x="4013200" y="3359150"/>
          <p14:tracePt t="73883" x="3968750" y="3397250"/>
          <p14:tracePt t="73900" x="3937000" y="3435350"/>
          <p14:tracePt t="73917" x="3892550" y="3486150"/>
          <p14:tracePt t="73933" x="3848100" y="3536950"/>
          <p14:tracePt t="73950" x="3829050" y="3606800"/>
          <p14:tracePt t="73967" x="3803650" y="3670300"/>
          <p14:tracePt t="73983" x="3797300" y="3727450"/>
          <p14:tracePt t="74000" x="3790950" y="3778250"/>
          <p14:tracePt t="74017" x="3790950" y="3816350"/>
          <p14:tracePt t="74033" x="3790950" y="3867150"/>
          <p14:tracePt t="74050" x="3803650" y="3943350"/>
          <p14:tracePt t="74066" x="3803650" y="3962400"/>
          <p14:tracePt t="74083" x="3822700" y="4006850"/>
          <p14:tracePt t="74100" x="3848100" y="4064000"/>
          <p14:tracePt t="74116" x="3867150" y="4089400"/>
          <p14:tracePt t="74133" x="3886200" y="4108450"/>
          <p14:tracePt t="74150" x="3911600" y="4127500"/>
          <p14:tracePt t="74166" x="3924300" y="4133850"/>
          <p14:tracePt t="74183" x="3949700" y="4152900"/>
          <p14:tracePt t="74200" x="3981450" y="4165600"/>
          <p14:tracePt t="74216" x="4000500" y="4171950"/>
          <p14:tracePt t="74233" x="4038600" y="4184650"/>
          <p14:tracePt t="74250" x="4057650" y="4184650"/>
          <p14:tracePt t="74267" x="4083050" y="4184650"/>
          <p14:tracePt t="74283" x="4108450" y="4184650"/>
          <p14:tracePt t="74300" x="4146550" y="4184650"/>
          <p14:tracePt t="74316" x="4178300" y="4178300"/>
          <p14:tracePt t="74333" x="4203700" y="4171950"/>
          <p14:tracePt t="74350" x="4216400" y="4159250"/>
          <p14:tracePt t="74367" x="4241800" y="4146550"/>
          <p14:tracePt t="74383" x="4286250" y="4114800"/>
          <p14:tracePt t="74400" x="4324350" y="4076700"/>
          <p14:tracePt t="74417" x="4349750" y="4044950"/>
          <p14:tracePt t="74433" x="4362450" y="4025900"/>
          <p14:tracePt t="74450" x="4387850" y="4000500"/>
          <p14:tracePt t="74467" x="4400550" y="3981450"/>
          <p14:tracePt t="74483" x="4419600" y="3949700"/>
          <p14:tracePt t="74500" x="4432300" y="3930650"/>
          <p14:tracePt t="74517" x="4445000" y="3905250"/>
          <p14:tracePt t="74533" x="4451350" y="3873500"/>
          <p14:tracePt t="74550" x="4451350" y="3860800"/>
          <p14:tracePt t="74567" x="4451350" y="3829050"/>
          <p14:tracePt t="74583" x="4451350" y="3797300"/>
          <p14:tracePt t="74600" x="4451350" y="3759200"/>
          <p14:tracePt t="74617" x="4438650" y="3721100"/>
          <p14:tracePt t="74633" x="4438650" y="3708400"/>
          <p14:tracePt t="74650" x="4419600" y="3657600"/>
          <p14:tracePt t="74667" x="4400550" y="3613150"/>
          <p14:tracePt t="74683" x="4394200" y="3581400"/>
          <p14:tracePt t="74700" x="4368800" y="3549650"/>
          <p14:tracePt t="74716" x="4349750" y="3524250"/>
          <p14:tracePt t="74719" x="4343400" y="3517900"/>
          <p14:tracePt t="74733" x="4337050" y="3511550"/>
          <p14:tracePt t="74750" x="4324350" y="3492500"/>
          <p14:tracePt t="74767" x="4305300" y="3479800"/>
          <p14:tracePt t="74783" x="4273550" y="3460750"/>
          <p14:tracePt t="74800" x="4241800" y="3448050"/>
          <p14:tracePt t="74816" x="4178300" y="3441700"/>
          <p14:tracePt t="74833" x="4152900" y="3441700"/>
          <p14:tracePt t="74850" x="4121150" y="3441700"/>
          <p14:tracePt t="74867" x="4064000" y="3441700"/>
          <p14:tracePt t="74883" x="4025900" y="3454400"/>
          <p14:tracePt t="74900" x="3987800" y="3460750"/>
          <p14:tracePt t="74917" x="3962400" y="3473450"/>
          <p14:tracePt t="74933" x="3924300" y="3505200"/>
          <p14:tracePt t="74950" x="3898900" y="3517900"/>
          <p14:tracePt t="74967" x="3867150" y="3556000"/>
          <p14:tracePt t="74983" x="3848100" y="3600450"/>
          <p14:tracePt t="75000" x="3822700" y="3651250"/>
          <p14:tracePt t="75017" x="3803650" y="3695700"/>
          <p14:tracePt t="75033" x="3790950" y="3746500"/>
          <p14:tracePt t="75050" x="3790950" y="3790950"/>
          <p14:tracePt t="75067" x="3790950" y="3829050"/>
          <p14:tracePt t="75083" x="3803650" y="3854450"/>
          <p14:tracePt t="75100" x="3829050" y="3892550"/>
          <p14:tracePt t="75117" x="3841750" y="3905250"/>
          <p14:tracePt t="75133" x="3860800" y="3924300"/>
          <p14:tracePt t="75150" x="3917950" y="3956050"/>
          <p14:tracePt t="75166" x="3956050" y="3975100"/>
          <p14:tracePt t="75183" x="4000500" y="4000500"/>
          <p14:tracePt t="75200" x="4076700" y="4025900"/>
          <p14:tracePt t="75216" x="4121150" y="4025900"/>
          <p14:tracePt t="75233" x="4165600" y="4025900"/>
          <p14:tracePt t="75250" x="4191000" y="4025900"/>
          <p14:tracePt t="75267" x="4197350" y="4025900"/>
          <p14:tracePt t="75283" x="4203700" y="4019550"/>
          <p14:tracePt t="75300" x="4203700" y="4013200"/>
          <p14:tracePt t="75317" x="4216400" y="3994150"/>
          <p14:tracePt t="75333" x="4216400" y="3975100"/>
          <p14:tracePt t="75350" x="4216400" y="3962400"/>
          <p14:tracePt t="75367" x="4222750" y="3937000"/>
          <p14:tracePt t="75383" x="4222750" y="3930650"/>
          <p14:tracePt t="75400" x="4222750" y="3917950"/>
          <p14:tracePt t="75417" x="4216400" y="3905250"/>
          <p14:tracePt t="75433" x="4216400" y="3898900"/>
          <p14:tracePt t="75467" x="4210050" y="3898900"/>
          <p14:tracePt t="79950" x="4273550" y="3898900"/>
          <p14:tracePt t="79960" x="4400550" y="3898900"/>
          <p14:tracePt t="79967" x="4641850" y="3898900"/>
          <p14:tracePt t="79983" x="4908550" y="3873500"/>
          <p14:tracePt t="80000" x="5613400" y="3759200"/>
          <p14:tracePt t="80017" x="6540500" y="3587750"/>
          <p14:tracePt t="80033" x="6794500" y="3562350"/>
          <p14:tracePt t="80050" x="7029450" y="3511550"/>
          <p14:tracePt t="80067" x="7169150" y="3467100"/>
          <p14:tracePt t="80083" x="7188200" y="3454400"/>
          <p14:tracePt t="80117" x="7194550" y="3448050"/>
          <p14:tracePt t="80133" x="7226300" y="3435350"/>
          <p14:tracePt t="80150" x="7258050" y="3416300"/>
          <p14:tracePt t="80167" x="7321550" y="3390900"/>
          <p14:tracePt t="80183" x="7404100" y="3371850"/>
          <p14:tracePt t="80200" x="7505700" y="3327400"/>
          <p14:tracePt t="80217" x="7600950" y="3302000"/>
          <p14:tracePt t="80220" x="7645400" y="3302000"/>
          <p14:tracePt t="80233" x="7747000" y="3302000"/>
          <p14:tracePt t="80250" x="7893050" y="3321050"/>
          <p14:tracePt t="80267" x="7975600" y="3333750"/>
          <p14:tracePt t="80283" x="8134350" y="3359150"/>
          <p14:tracePt t="80300" x="8229600" y="3378200"/>
          <p14:tracePt t="80354" x="8223250" y="3378200"/>
          <p14:tracePt t="80364" x="8216900" y="3378200"/>
          <p14:tracePt t="80370" x="8204200" y="3384550"/>
          <p14:tracePt t="80383" x="8197850" y="3390900"/>
          <p14:tracePt t="80400" x="8172450" y="3416300"/>
          <p14:tracePt t="80417" x="8153400" y="3435350"/>
          <p14:tracePt t="80434" x="8089900" y="3498850"/>
          <p14:tracePt t="80450" x="8045450" y="3543300"/>
          <p14:tracePt t="80467" x="8026400" y="3568700"/>
          <p14:tracePt t="80483" x="7988300" y="3613150"/>
          <p14:tracePt t="80500" x="7962900" y="3638550"/>
          <p14:tracePt t="80517" x="7943850" y="3657600"/>
          <p14:tracePt t="80533" x="7924800" y="3663950"/>
          <p14:tracePt t="80551" x="7905750" y="3676650"/>
          <p14:tracePt t="80567" x="7886700" y="3695700"/>
          <p14:tracePt t="80583" x="7861300" y="3702050"/>
          <p14:tracePt t="80600" x="7842250" y="3708400"/>
          <p14:tracePt t="80617" x="7829550" y="3714750"/>
          <p14:tracePt t="80650" x="7823200" y="3714750"/>
          <p14:tracePt t="80672" x="7816850" y="3714750"/>
          <p14:tracePt t="81146" x="7816850" y="3721100"/>
          <p14:tracePt t="81156" x="7810500" y="3727450"/>
          <p14:tracePt t="81404" x="7797800" y="3740150"/>
          <p14:tracePt t="81414" x="7785100" y="3740150"/>
          <p14:tracePt t="81420" x="7753350" y="3759200"/>
          <p14:tracePt t="81433" x="7721600" y="3765550"/>
          <p14:tracePt t="81450" x="7658100" y="3790950"/>
          <p14:tracePt t="81467" x="7569200" y="3816350"/>
          <p14:tracePt t="81486" x="7372350" y="3860800"/>
          <p14:tracePt t="81500" x="7188200" y="3898900"/>
          <p14:tracePt t="81516" x="6953250" y="3949700"/>
          <p14:tracePt t="81533" x="6775450" y="3987800"/>
          <p14:tracePt t="81550" x="6591300" y="4019550"/>
          <p14:tracePt t="81566" x="6280150" y="4057650"/>
          <p14:tracePt t="81583" x="5994400" y="4076700"/>
          <p14:tracePt t="81600" x="5753100" y="4102100"/>
          <p14:tracePt t="81616" x="5511800" y="4102100"/>
          <p14:tracePt t="81633" x="5181600" y="4102100"/>
          <p14:tracePt t="81650" x="4895850" y="4095750"/>
          <p14:tracePt t="81666" x="4629150" y="4083050"/>
          <p14:tracePt t="81683" x="4368800" y="4044950"/>
          <p14:tracePt t="81700" x="4140200" y="3994150"/>
          <p14:tracePt t="81717" x="4083050" y="3981450"/>
          <p14:tracePt t="81719" x="4025900" y="3975100"/>
          <p14:tracePt t="81734" x="3930650" y="3949700"/>
          <p14:tracePt t="81750" x="3873500" y="3930650"/>
          <p14:tracePt t="81767" x="3860800" y="3930650"/>
          <p14:tracePt t="81784" x="3822700" y="3911600"/>
          <p14:tracePt t="81800" x="3797300" y="3898900"/>
          <p14:tracePt t="81817" x="3771900" y="3879850"/>
          <p14:tracePt t="81833" x="3733800" y="3860800"/>
          <p14:tracePt t="81850" x="3683000" y="3841750"/>
          <p14:tracePt t="81866" x="3651250" y="3829050"/>
          <p14:tracePt t="81883" x="3638550" y="3816350"/>
          <p14:tracePt t="81900" x="3632200" y="3816350"/>
          <p14:tracePt t="81916" x="3632200" y="3810000"/>
          <p14:tracePt t="81933" x="3644900" y="3797300"/>
          <p14:tracePt t="81950" x="3683000" y="3759200"/>
          <p14:tracePt t="81966" x="3702050" y="3752850"/>
          <p14:tracePt t="81983" x="3740150" y="3708400"/>
          <p14:tracePt t="82000" x="3784600" y="3670300"/>
          <p14:tracePt t="82016" x="3810000" y="3651250"/>
          <p14:tracePt t="82033" x="3829050" y="3632200"/>
          <p14:tracePt t="82050" x="3854450" y="3613150"/>
          <p14:tracePt t="82066" x="3860800" y="3606800"/>
          <p14:tracePt t="82083" x="3873500" y="3594100"/>
          <p14:tracePt t="82100" x="3892550" y="3587750"/>
          <p14:tracePt t="82117" x="3917950" y="3575050"/>
          <p14:tracePt t="82133" x="3956050" y="3562350"/>
          <p14:tracePt t="82150" x="3975100" y="3556000"/>
          <p14:tracePt t="82166" x="4000500" y="3543300"/>
          <p14:tracePt t="82183" x="4013200" y="3543300"/>
          <p14:tracePt t="82200" x="4019550" y="3543300"/>
          <p14:tracePt t="82216" x="4044950" y="3543300"/>
          <p14:tracePt t="82233" x="4064000" y="3556000"/>
          <p14:tracePt t="82250" x="4095750" y="3568700"/>
          <p14:tracePt t="82266" x="4114800" y="3587750"/>
          <p14:tracePt t="82284" x="4133850" y="3606800"/>
          <p14:tracePt t="82300" x="4152900" y="3638550"/>
          <p14:tracePt t="82317" x="4165600" y="3676650"/>
          <p14:tracePt t="82333" x="4165600" y="3702050"/>
          <p14:tracePt t="82350" x="4165600" y="3727450"/>
          <p14:tracePt t="82367" x="4152900" y="3746500"/>
          <p14:tracePt t="82383" x="4146550" y="3752850"/>
          <p14:tracePt t="82425" x="4140200" y="3752850"/>
          <p14:tracePt t="82445" x="4133850" y="3752850"/>
          <p14:tracePt t="82461" x="4121150" y="3752850"/>
          <p14:tracePt t="82475" x="4114800" y="3752850"/>
          <p14:tracePt t="82486" x="4102100" y="3752850"/>
          <p14:tracePt t="82500" x="4095750" y="3752850"/>
          <p14:tracePt t="82516" x="4070350" y="3752850"/>
          <p14:tracePt t="82533" x="4044950" y="3746500"/>
          <p14:tracePt t="82550" x="4038600" y="3746500"/>
          <p14:tracePt t="82566" x="4013200" y="3733800"/>
          <p14:tracePt t="82583" x="4000500" y="3733800"/>
          <p14:tracePt t="82600" x="3987800" y="3721100"/>
          <p14:tracePt t="82616" x="3981450" y="3714750"/>
          <p14:tracePt t="82633" x="3975100" y="3708400"/>
          <p14:tracePt t="82650" x="3968750" y="3708400"/>
          <p14:tracePt t="82667" x="3968750" y="3702050"/>
          <p14:tracePt t="82683" x="3962400" y="3702050"/>
          <p14:tracePt t="82700" x="3956050" y="3695700"/>
          <p14:tracePt t="82717" x="3956050" y="3689350"/>
          <p14:tracePt t="82747" x="3956050" y="3683000"/>
          <p14:tracePt t="82759" x="3956050" y="3676650"/>
          <p14:tracePt t="82770" x="3949700" y="3676650"/>
          <p14:tracePt t="82785" x="3943350" y="3676650"/>
          <p14:tracePt t="82809" x="3943350" y="3670300"/>
          <p14:tracePt t="82864" x="3943350" y="3663950"/>
          <p14:tracePt t="83526" x="3943350" y="3657600"/>
          <p14:tracePt t="83582" x="3943350" y="3651250"/>
          <p14:tracePt t="83646" x="3943350" y="3644900"/>
          <p14:tracePt t="84176" x="3949700" y="3644900"/>
          <p14:tracePt t="84187" x="3962400" y="3638550"/>
          <p14:tracePt t="84196" x="3981450" y="3625850"/>
          <p14:tracePt t="84202" x="3994150" y="3625850"/>
          <p14:tracePt t="84216" x="4013200" y="3613150"/>
          <p14:tracePt t="84233" x="4019550" y="3613150"/>
          <p14:tracePt t="84250" x="4038600" y="3600450"/>
          <p14:tracePt t="84267" x="4044950" y="3600450"/>
          <p14:tracePt t="84404" x="4051300" y="3600450"/>
          <p14:tracePt t="84419" x="4064000" y="3600450"/>
          <p14:tracePt t="84428" x="4070350" y="3594100"/>
          <p14:tracePt t="84438" x="4070350" y="3587750"/>
          <p14:tracePt t="84450" x="4083050" y="3587750"/>
          <p14:tracePt t="84467" x="4102100" y="3581400"/>
          <p14:tracePt t="84486" x="4121150" y="3575050"/>
          <p14:tracePt t="84573" x="4121150" y="3568700"/>
          <p14:tracePt t="84696" x="4127500" y="3568700"/>
          <p14:tracePt t="84726" x="4133850" y="3568700"/>
          <p14:tracePt t="84740" x="4146550" y="3568700"/>
          <p14:tracePt t="84766" x="4152900" y="3568700"/>
          <p14:tracePt t="84782" x="4159250" y="3568700"/>
          <p14:tracePt t="84803" x="4165600" y="3568700"/>
          <p14:tracePt t="84858" x="4159250" y="3568700"/>
          <p14:tracePt t="84862" x="4152900" y="3568700"/>
          <p14:tracePt t="84872" x="4127500" y="3568700"/>
          <p14:tracePt t="84883" x="4108450" y="3568700"/>
          <p14:tracePt t="84900" x="4057650" y="3568700"/>
          <p14:tracePt t="84917" x="4025900" y="3575050"/>
          <p14:tracePt t="84933" x="4006850" y="3575050"/>
          <p14:tracePt t="84992" x="4013200" y="3575050"/>
          <p14:tracePt t="85004" x="4038600" y="3575050"/>
          <p14:tracePt t="85009" x="4064000" y="3575050"/>
          <p14:tracePt t="85019" x="4089400" y="3575050"/>
          <p14:tracePt t="85033" x="4114800" y="3581400"/>
          <p14:tracePt t="85050" x="4216400" y="3613150"/>
          <p14:tracePt t="85068" x="4254500" y="3638550"/>
          <p14:tracePt t="85083" x="4260850" y="3638550"/>
          <p14:tracePt t="85100" x="4279900" y="3651250"/>
          <p14:tracePt t="85117" x="4286250" y="3657600"/>
          <p14:tracePt t="85133" x="4292600" y="3663950"/>
          <p14:tracePt t="85150" x="4298950" y="3670300"/>
          <p14:tracePt t="85183" x="4305300" y="3670300"/>
          <p14:tracePt t="85220" x="4305300" y="3676650"/>
          <p14:tracePt t="85246" x="4311650" y="3676650"/>
          <p14:tracePt t="85252" x="4324350" y="3683000"/>
          <p14:tracePt t="85260" x="4337050" y="3689350"/>
          <p14:tracePt t="85267" x="4356100" y="3695700"/>
          <p14:tracePt t="85283" x="4406900" y="3702050"/>
          <p14:tracePt t="85300" x="4591050" y="3708400"/>
          <p14:tracePt t="85317" x="4762500" y="3708400"/>
          <p14:tracePt t="85333" x="4902200" y="3663950"/>
          <p14:tracePt t="85350" x="4946650" y="3613150"/>
          <p14:tracePt t="85367" x="4946650" y="3581400"/>
          <p14:tracePt t="85383" x="4946650" y="3568700"/>
          <p14:tracePt t="85400" x="4940300" y="3568700"/>
          <p14:tracePt t="85437" x="4933950" y="3581400"/>
          <p14:tracePt t="85448" x="4933950" y="3587750"/>
          <p14:tracePt t="85454" x="4933950" y="3606800"/>
          <p14:tracePt t="85467" x="4933950" y="3619500"/>
          <p14:tracePt t="85486" x="4940300" y="3632200"/>
          <p14:tracePt t="85500" x="4946650" y="3638550"/>
          <p14:tracePt t="85517" x="4978400" y="3638550"/>
          <p14:tracePt t="85533" x="5080000" y="3594100"/>
          <p14:tracePt t="85550" x="5137150" y="3549650"/>
          <p14:tracePt t="85567" x="5156200" y="3530600"/>
          <p14:tracePt t="85583" x="5175250" y="3524250"/>
          <p14:tracePt t="85623" x="5168900" y="3530600"/>
          <p14:tracePt t="85637" x="5168900" y="3543300"/>
          <p14:tracePt t="85647" x="5162550" y="3562350"/>
          <p14:tracePt t="85653" x="5162550" y="3568700"/>
          <p14:tracePt t="85666" x="5162550" y="3575050"/>
          <p14:tracePt t="85683" x="5162550" y="3581400"/>
          <p14:tracePt t="85700" x="5168900" y="3581400"/>
          <p14:tracePt t="85716" x="5181600" y="3581400"/>
          <p14:tracePt t="85719" x="5194300" y="3575050"/>
          <p14:tracePt t="85734" x="5213350" y="3549650"/>
          <p14:tracePt t="85750" x="5232400" y="3517900"/>
          <p14:tracePt t="85766" x="5232400" y="3511550"/>
          <p14:tracePt t="85783" x="5232400" y="3498850"/>
          <p14:tracePt t="85816" x="5226050" y="3505200"/>
          <p14:tracePt t="85833" x="5207000" y="3524250"/>
          <p14:tracePt t="85850" x="5194300" y="3536950"/>
          <p14:tracePt t="85866" x="5187950" y="3549650"/>
          <p14:tracePt t="85883" x="5181600" y="3549650"/>
          <p14:tracePt t="85916" x="5175250" y="3549650"/>
          <p14:tracePt t="85933" x="5168900" y="3543300"/>
          <p14:tracePt t="85950" x="5156200" y="3530600"/>
          <p14:tracePt t="85966" x="5149850" y="3517900"/>
          <p14:tracePt t="85983" x="5143500" y="3511550"/>
          <p14:tracePt t="86000" x="5137150" y="3511550"/>
          <p14:tracePt t="86017" x="5137150" y="3505200"/>
          <p14:tracePt t="86154" x="5143500" y="3498850"/>
          <p14:tracePt t="86188" x="5149850" y="3492500"/>
          <p14:tracePt t="86435" x="5149850" y="3479800"/>
          <p14:tracePt t="86445" x="5149850" y="3467100"/>
          <p14:tracePt t="86455" x="5149850" y="3460750"/>
          <p14:tracePt t="86466" x="5149850" y="3454400"/>
          <p14:tracePt t="86484" x="5149850" y="3448050"/>
          <p14:tracePt t="86986" x="5162550" y="3448050"/>
          <p14:tracePt t="86996" x="5200650" y="3448050"/>
          <p14:tracePt t="87003" x="5251450" y="3448050"/>
          <p14:tracePt t="87018" x="5378450" y="3448050"/>
          <p14:tracePt t="87033" x="5448300" y="3454400"/>
          <p14:tracePt t="87050" x="5562600" y="3473450"/>
          <p14:tracePt t="87066" x="5689600" y="3486150"/>
          <p14:tracePt t="87083" x="5734050" y="3492500"/>
          <p14:tracePt t="87100" x="5835650" y="3511550"/>
          <p14:tracePt t="87116" x="5981700" y="3536950"/>
          <p14:tracePt t="87133" x="6108700" y="3543300"/>
          <p14:tracePt t="87150" x="6229350" y="3549650"/>
          <p14:tracePt t="87167" x="6330950" y="3556000"/>
          <p14:tracePt t="87183" x="6426200" y="3562350"/>
          <p14:tracePt t="87200" x="6546850" y="3568700"/>
          <p14:tracePt t="87217" x="6654800" y="3568700"/>
          <p14:tracePt t="87219" x="6705600" y="3568700"/>
          <p14:tracePt t="87233" x="6718300" y="3568700"/>
          <p14:tracePt t="87250" x="6762750" y="3568700"/>
          <p14:tracePt t="87267" x="6794500" y="3568700"/>
          <p14:tracePt t="87283" x="6813550" y="3568700"/>
          <p14:tracePt t="87300" x="6889750" y="3587750"/>
          <p14:tracePt t="87317" x="6934200" y="3594100"/>
          <p14:tracePt t="87333" x="7010400" y="3606800"/>
          <p14:tracePt t="87350" x="7137400" y="3632200"/>
          <p14:tracePt t="87367" x="7200900" y="3644900"/>
          <p14:tracePt t="87383" x="7232650" y="3651250"/>
          <p14:tracePt t="87400" x="7251700" y="3657600"/>
          <p14:tracePt t="87416" x="7258050" y="3663950"/>
          <p14:tracePt t="87433" x="7264400" y="3663950"/>
          <p14:tracePt t="87450" x="7277100" y="3663950"/>
          <p14:tracePt t="87483" x="7283450" y="3663950"/>
          <p14:tracePt t="87500" x="7289800" y="3663950"/>
          <p14:tracePt t="87539" x="7302500" y="3663950"/>
          <p14:tracePt t="87549" x="7308850" y="3663950"/>
          <p14:tracePt t="87559" x="7315200" y="3663950"/>
          <p14:tracePt t="87566" x="7321550" y="3670300"/>
          <p14:tracePt t="87583" x="7327900" y="3670300"/>
          <p14:tracePt t="87600" x="7334250" y="3683000"/>
          <p14:tracePt t="87616" x="7359650" y="3702050"/>
          <p14:tracePt t="87633" x="7366000" y="3714750"/>
          <p14:tracePt t="87650" x="7372350" y="3721100"/>
          <p14:tracePt t="87667" x="7372350" y="3727450"/>
          <p14:tracePt t="87956" x="7359650" y="3733800"/>
          <p14:tracePt t="87964" x="7346950" y="3746500"/>
          <p14:tracePt t="87972" x="7334250" y="3752850"/>
          <p14:tracePt t="87983" x="7283450" y="3778250"/>
          <p14:tracePt t="88000" x="7258050" y="3797300"/>
          <p14:tracePt t="88016" x="7150100" y="3848100"/>
          <p14:tracePt t="88034" x="7016750" y="3886200"/>
          <p14:tracePt t="88050" x="6940550" y="3911600"/>
          <p14:tracePt t="88066" x="6940550" y="3917950"/>
          <p14:tracePt t="88156" x="6940550" y="3911600"/>
          <p14:tracePt t="88166" x="6940550" y="3905250"/>
          <p14:tracePt t="88180" x="6940550" y="3898900"/>
          <p14:tracePt t="88196" x="6940550" y="3892550"/>
          <p14:tracePt t="88212" x="6940550" y="3886200"/>
          <p14:tracePt t="88222" x="6934200" y="3879850"/>
          <p14:tracePt t="88235" x="6927850" y="3873500"/>
          <p14:tracePt t="88250" x="6851650" y="3854450"/>
          <p14:tracePt t="88267" x="6705600" y="3835400"/>
          <p14:tracePt t="88283" x="6616700" y="3835400"/>
          <p14:tracePt t="88300" x="6362700" y="3835400"/>
          <p14:tracePt t="88317" x="5892800" y="3835400"/>
          <p14:tracePt t="88333" x="5715000" y="3835400"/>
          <p14:tracePt t="88350" x="5581650" y="3829050"/>
          <p14:tracePt t="88367" x="5518150" y="3822700"/>
          <p14:tracePt t="88383" x="5378450" y="3765550"/>
          <p14:tracePt t="88400" x="5346700" y="3759200"/>
          <p14:tracePt t="88417" x="5340350" y="3752850"/>
          <p14:tracePt t="88469" x="5359400" y="3752850"/>
          <p14:tracePt t="88478" x="5403850" y="3752850"/>
          <p14:tracePt t="88488" x="5480050" y="3752850"/>
          <p14:tracePt t="88500" x="5594350" y="3752850"/>
          <p14:tracePt t="88517" x="5975350" y="3752850"/>
          <p14:tracePt t="88533" x="6559550" y="3752850"/>
          <p14:tracePt t="88550" x="7213600" y="3752850"/>
          <p14:tracePt t="88567" x="7321550" y="3746500"/>
          <p14:tracePt t="88584" x="7473950" y="3733800"/>
          <p14:tracePt t="88629" x="7467600" y="3733800"/>
          <p14:tracePt t="88639" x="7454900" y="3733800"/>
          <p14:tracePt t="88650" x="7429500" y="3733800"/>
          <p14:tracePt t="88666" x="7397750" y="3733800"/>
          <p14:tracePt t="88683" x="7372350" y="3746500"/>
          <p14:tracePt t="88700" x="7346950" y="3759200"/>
          <p14:tracePt t="88717" x="7334250" y="3765550"/>
          <p14:tracePt t="88720" x="7334250" y="3771900"/>
          <p14:tracePt t="88733" x="7327900" y="3771900"/>
          <p14:tracePt t="88750" x="7321550" y="3784600"/>
          <p14:tracePt t="89114" x="7308850" y="3797300"/>
          <p14:tracePt t="89124" x="7283450" y="3816350"/>
          <p14:tracePt t="89136" x="7258050" y="3829050"/>
          <p14:tracePt t="89150" x="7200900" y="3854450"/>
          <p14:tracePt t="89167" x="7092950" y="3892550"/>
          <p14:tracePt t="89183" x="6985000" y="3924300"/>
          <p14:tracePt t="89200" x="6851650" y="3930650"/>
          <p14:tracePt t="89217" x="6692900" y="3930650"/>
          <p14:tracePt t="89233" x="6502400" y="3930650"/>
          <p14:tracePt t="89250" x="6343650" y="3930650"/>
          <p14:tracePt t="89267" x="6140450" y="3930650"/>
          <p14:tracePt t="89283" x="5924550" y="3930650"/>
          <p14:tracePt t="89300" x="5753100" y="3930650"/>
          <p14:tracePt t="89318" x="5600700" y="3930650"/>
          <p14:tracePt t="89333" x="5391150" y="3930650"/>
          <p14:tracePt t="89350" x="5238750" y="3924300"/>
          <p14:tracePt t="89367" x="5168900" y="3905250"/>
          <p14:tracePt t="89383" x="5041900" y="3879850"/>
          <p14:tracePt t="89400" x="4889500" y="3829050"/>
          <p14:tracePt t="89417" x="4813300" y="3790950"/>
          <p14:tracePt t="89433" x="4756150" y="3765550"/>
          <p14:tracePt t="89450" x="4730750" y="3746500"/>
          <p14:tracePt t="89467" x="4711700" y="3733800"/>
          <p14:tracePt t="89486" x="4705350" y="3721100"/>
          <p14:tracePt t="89500" x="4692650" y="3714750"/>
          <p14:tracePt t="89518" x="4679950" y="3708400"/>
          <p14:tracePt t="89533" x="4660900" y="3695700"/>
          <p14:tracePt t="89550" x="4622800" y="3683000"/>
          <p14:tracePt t="89566" x="4610100" y="3670300"/>
          <p14:tracePt t="89583" x="4584700" y="3663950"/>
          <p14:tracePt t="89600" x="4572000" y="3644900"/>
          <p14:tracePt t="89617" x="4559300" y="3644900"/>
          <p14:tracePt t="89634" x="4533900" y="3613150"/>
          <p14:tracePt t="89650" x="4527550" y="3606800"/>
          <p14:tracePt t="89666" x="4521200" y="3594100"/>
          <p14:tracePt t="89683" x="4508500" y="3581400"/>
          <p14:tracePt t="89700" x="4495800" y="3568700"/>
          <p14:tracePt t="89717" x="4489450" y="3562350"/>
          <p14:tracePt t="89720" x="4483100" y="3556000"/>
          <p14:tracePt t="89733" x="4483100" y="3549650"/>
          <p14:tracePt t="89750" x="4470400" y="3543300"/>
          <p14:tracePt t="89766" x="4457700" y="3530600"/>
          <p14:tracePt t="89783" x="4445000" y="3530600"/>
          <p14:tracePt t="89800" x="4425950" y="3517900"/>
          <p14:tracePt t="89833" x="4413250" y="3511550"/>
          <p14:tracePt t="89850" x="4387850" y="3511550"/>
          <p14:tracePt t="89867" x="4368800" y="3511550"/>
          <p14:tracePt t="89883" x="4349750" y="3505200"/>
          <p14:tracePt t="89900" x="4318000" y="3505200"/>
          <p14:tracePt t="89917" x="4292600" y="3505200"/>
          <p14:tracePt t="89933" x="4267200" y="3505200"/>
          <p14:tracePt t="89950" x="4254500" y="3505200"/>
          <p14:tracePt t="89967" x="4229100" y="3505200"/>
          <p14:tracePt t="89983" x="4210050" y="3505200"/>
          <p14:tracePt t="90000" x="4191000" y="3505200"/>
          <p14:tracePt t="90017" x="4171950" y="3505200"/>
          <p14:tracePt t="90033" x="4165600" y="3505200"/>
          <p14:tracePt t="90050" x="4140200" y="3517900"/>
          <p14:tracePt t="90067" x="4102100" y="3536950"/>
          <p14:tracePt t="90083" x="4089400" y="3562350"/>
          <p14:tracePt t="90100" x="4083050" y="3575050"/>
          <p14:tracePt t="90118" x="4076700" y="3600450"/>
          <p14:tracePt t="90133" x="4076700" y="3632200"/>
          <p14:tracePt t="90150" x="4070350" y="3644900"/>
          <p14:tracePt t="90167" x="4070350" y="3657600"/>
          <p14:tracePt t="90184" x="4070350" y="3663950"/>
          <p14:tracePt t="90200" x="4070350" y="3670300"/>
          <p14:tracePt t="90217" x="4076700" y="3683000"/>
          <p14:tracePt t="90233" x="4089400" y="3702050"/>
          <p14:tracePt t="90250" x="4102100" y="3714750"/>
          <p14:tracePt t="90267" x="4114800" y="3727450"/>
          <p14:tracePt t="90284" x="4133850" y="3740150"/>
          <p14:tracePt t="90317" x="4140200" y="3746500"/>
          <p14:tracePt t="90333" x="4152900" y="3752850"/>
          <p14:tracePt t="90350" x="4152900" y="3759200"/>
          <p14:tracePt t="90383" x="4159250" y="3759200"/>
          <p14:tracePt t="90400" x="4171950" y="3759200"/>
          <p14:tracePt t="90417" x="4191000" y="3759200"/>
          <p14:tracePt t="90433" x="4197350" y="3759200"/>
          <p14:tracePt t="90450" x="4203700" y="3759200"/>
          <p14:tracePt t="90467" x="4210050" y="3759200"/>
          <p14:tracePt t="90483" x="4216400" y="3759200"/>
          <p14:tracePt t="90500" x="4229100" y="3759200"/>
          <p14:tracePt t="90518" x="4235450" y="3759200"/>
          <p14:tracePt t="90533" x="4254500" y="3759200"/>
          <p14:tracePt t="90550" x="4260850" y="3759200"/>
          <p14:tracePt t="90567" x="4273550" y="3752850"/>
          <p14:tracePt t="90583" x="4279900" y="3752850"/>
          <p14:tracePt t="90600" x="4286250" y="3746500"/>
          <p14:tracePt t="90617" x="4292600" y="3746500"/>
          <p14:tracePt t="90633" x="4305300" y="3740150"/>
          <p14:tracePt t="90650" x="4318000" y="3733800"/>
          <p14:tracePt t="90667" x="4324350" y="3733800"/>
          <p14:tracePt t="90683" x="4337050" y="3727450"/>
          <p14:tracePt t="90700" x="4343400" y="3721100"/>
          <p14:tracePt t="90717" x="4349750" y="3714750"/>
          <p14:tracePt t="90733" x="4362450" y="3708400"/>
          <p14:tracePt t="90750" x="4368800" y="3702050"/>
          <p14:tracePt t="90767" x="4381500" y="3695700"/>
          <p14:tracePt t="90783" x="4381500" y="3689350"/>
          <p14:tracePt t="90800" x="4387850" y="3683000"/>
          <p14:tracePt t="90817" x="4394200" y="3670300"/>
          <p14:tracePt t="90834" x="4394200" y="3663950"/>
          <p14:tracePt t="90850" x="4394200" y="3657600"/>
          <p14:tracePt t="90867" x="4400550" y="3657600"/>
          <p14:tracePt t="90883" x="4406900" y="3651250"/>
          <p14:tracePt t="90901" x="4406900" y="3644900"/>
          <p14:tracePt t="90930" x="4413250" y="3638550"/>
          <p14:tracePt t="90950" x="4413250" y="3632200"/>
          <p14:tracePt t="90956" x="4419600" y="3632200"/>
          <p14:tracePt t="90970" x="4419600" y="3625850"/>
          <p14:tracePt t="90990" x="4419600" y="3619500"/>
          <p14:tracePt t="91076" x="4432300" y="3619500"/>
          <p14:tracePt t="91087" x="4445000" y="3619500"/>
          <p14:tracePt t="91092" x="4451350" y="3625850"/>
          <p14:tracePt t="91101" x="4470400" y="3638550"/>
          <p14:tracePt t="91117" x="4489450" y="3657600"/>
          <p14:tracePt t="91133" x="4514850" y="3670300"/>
          <p14:tracePt t="91150" x="4521200" y="3676650"/>
          <p14:tracePt t="91167" x="4540250" y="3683000"/>
          <p14:tracePt t="91183" x="4572000" y="3683000"/>
          <p14:tracePt t="91200" x="4610100" y="3676650"/>
          <p14:tracePt t="91217" x="4686300" y="3638550"/>
          <p14:tracePt t="91233" x="4794250" y="3587750"/>
          <p14:tracePt t="91250" x="4895850" y="3530600"/>
          <p14:tracePt t="91267" x="4953000" y="3517900"/>
          <p14:tracePt t="91285" x="4972050" y="3505200"/>
          <p14:tracePt t="91344" x="4978400" y="3505200"/>
          <p14:tracePt t="91370" x="4984750" y="3511550"/>
          <p14:tracePt t="91375" x="4991100" y="3511550"/>
          <p14:tracePt t="91386" x="4997450" y="3524250"/>
          <p14:tracePt t="91400" x="5016500" y="3556000"/>
          <p14:tracePt t="91417" x="5035550" y="3575050"/>
          <p14:tracePt t="91434" x="5060950" y="3606800"/>
          <p14:tracePt t="91450" x="5073650" y="3619500"/>
          <p14:tracePt t="91467" x="5080000" y="3619500"/>
          <p14:tracePt t="91500" x="5086350" y="3619500"/>
          <p14:tracePt t="91516" x="5105400" y="3594100"/>
          <p14:tracePt t="91533" x="5137150" y="3562350"/>
          <p14:tracePt t="91550" x="5149850" y="3549650"/>
          <p14:tracePt t="91566" x="5156200" y="3549650"/>
          <p14:tracePt t="91602" x="5162550" y="3562350"/>
          <p14:tracePt t="91611" x="5162550" y="3575050"/>
          <p14:tracePt t="91617" x="5168900" y="3581400"/>
          <p14:tracePt t="91633" x="5181600" y="3613150"/>
          <p14:tracePt t="91650" x="5187950" y="3613150"/>
          <p14:tracePt t="91666" x="5194300" y="3619500"/>
          <p14:tracePt t="91708" x="5200650" y="3619500"/>
          <p14:tracePt t="91711" x="5200650" y="3613150"/>
          <p14:tracePt t="91722" x="5207000" y="3600450"/>
          <p14:tracePt t="91733" x="5213350" y="3594100"/>
          <p14:tracePt t="91750" x="5226050" y="3568700"/>
          <p14:tracePt t="91766" x="5232400" y="3562350"/>
          <p14:tracePt t="91876" x="5238750" y="3562350"/>
          <p14:tracePt t="92076" x="5251450" y="3568700"/>
          <p14:tracePt t="92087" x="5257800" y="3575050"/>
          <p14:tracePt t="92092" x="5270500" y="3575050"/>
          <p14:tracePt t="92103" x="5289550" y="3581400"/>
          <p14:tracePt t="92117" x="5302250" y="3594100"/>
          <p14:tracePt t="92133" x="5372100" y="3625850"/>
          <p14:tracePt t="92150" x="5391150" y="3632200"/>
          <p14:tracePt t="92168" x="5416550" y="3644900"/>
          <p14:tracePt t="92183" x="5461000" y="3657600"/>
          <p14:tracePt t="92200" x="5480050" y="3663950"/>
          <p14:tracePt t="92217" x="5499100" y="3670300"/>
          <p14:tracePt t="92233" x="5518150" y="3676650"/>
          <p14:tracePt t="92250" x="5530850" y="3676650"/>
          <p14:tracePt t="92267" x="5562600" y="3689350"/>
          <p14:tracePt t="92283" x="5594350" y="3695700"/>
          <p14:tracePt t="92300" x="5626100" y="3695700"/>
          <p14:tracePt t="92317" x="5670550" y="3714750"/>
          <p14:tracePt t="92333" x="5734050" y="3727450"/>
          <p14:tracePt t="92350" x="5810250" y="3740150"/>
          <p14:tracePt t="92369" x="5835650" y="3746500"/>
          <p14:tracePt t="92383" x="5930900" y="3771900"/>
          <p14:tracePt t="92400" x="5956300" y="3778250"/>
          <p14:tracePt t="92417" x="6026150" y="3784600"/>
          <p14:tracePt t="92433" x="6153150" y="3810000"/>
          <p14:tracePt t="92450" x="6197600" y="3822700"/>
          <p14:tracePt t="92467" x="6248400" y="3835400"/>
          <p14:tracePt t="92486" x="6280150" y="3835400"/>
          <p14:tracePt t="92500" x="6343650" y="3841750"/>
          <p14:tracePt t="92517" x="6445250" y="3848100"/>
          <p14:tracePt t="92533" x="6527800" y="3848100"/>
          <p14:tracePt t="92550" x="6629400" y="3848100"/>
          <p14:tracePt t="92567" x="6705600" y="3841750"/>
          <p14:tracePt t="92583" x="6813550" y="3822700"/>
          <p14:tracePt t="92600" x="6845300" y="3810000"/>
          <p14:tracePt t="92616" x="6883400" y="3790950"/>
          <p14:tracePt t="92634" x="6927850" y="3759200"/>
          <p14:tracePt t="92650" x="6978650" y="3727450"/>
          <p14:tracePt t="92666" x="7004050" y="3702050"/>
          <p14:tracePt t="92683" x="7023100" y="3683000"/>
          <p14:tracePt t="92700" x="7029450" y="3663950"/>
          <p14:tracePt t="92716" x="7029450" y="3657600"/>
          <p14:tracePt t="92742" x="7035800" y="3657600"/>
          <p14:tracePt t="92822" x="7042150" y="3657600"/>
          <p14:tracePt t="92838" x="7042150" y="3663950"/>
          <p14:tracePt t="92853" x="7048500" y="3670300"/>
          <p14:tracePt t="92869" x="7048500" y="3676650"/>
          <p14:tracePt t="92892" x="7054850" y="3676650"/>
          <p14:tracePt t="92944" x="7061200" y="3683000"/>
          <p14:tracePt t="92958" x="7086600" y="3689350"/>
          <p14:tracePt t="92964" x="7092950" y="3695700"/>
          <p14:tracePt t="92974" x="7105650" y="3708400"/>
          <p14:tracePt t="92985" x="7118350" y="3714750"/>
          <p14:tracePt t="93000" x="7143750" y="3727450"/>
          <p14:tracePt t="93017" x="7175500" y="3740150"/>
          <p14:tracePt t="93033" x="7188200" y="3752850"/>
          <p14:tracePt t="93051" x="7200900" y="3759200"/>
          <p14:tracePt t="93067" x="7232650" y="3765550"/>
          <p14:tracePt t="93083" x="7239000" y="3765550"/>
          <p14:tracePt t="93100" x="7264400" y="3765550"/>
          <p14:tracePt t="93117" x="7283450" y="3759200"/>
          <p14:tracePt t="93133" x="7315200" y="3759200"/>
          <p14:tracePt t="93150" x="7346950" y="3740150"/>
          <p14:tracePt t="93167" x="7372350" y="3727450"/>
          <p14:tracePt t="93183" x="7378700" y="3727450"/>
          <p14:tracePt t="93200" x="7397750" y="3708400"/>
          <p14:tracePt t="93217" x="7410450" y="3683000"/>
          <p14:tracePt t="93233" x="7416800" y="3657600"/>
          <p14:tracePt t="93250" x="7429500" y="3632200"/>
          <p14:tracePt t="93267" x="7435850" y="3606800"/>
          <p14:tracePt t="93283" x="7442200" y="3594100"/>
          <p14:tracePt t="93300" x="7448550" y="3587750"/>
          <p14:tracePt t="93317" x="7448550" y="3581400"/>
          <p14:tracePt t="93335" x="7448550" y="3575050"/>
          <p14:tracePt t="93367" x="7442200" y="3568700"/>
          <p14:tracePt t="93383" x="7429500" y="3568700"/>
          <p14:tracePt t="93400" x="7410450" y="3556000"/>
          <p14:tracePt t="93417" x="7372350" y="3556000"/>
          <p14:tracePt t="93433" x="7321550" y="3549650"/>
          <p14:tracePt t="93450" x="7315200" y="3549650"/>
          <p14:tracePt t="93486" x="7308850" y="3549650"/>
          <p14:tracePt t="93507" x="7308850" y="3556000"/>
          <p14:tracePt t="93516" x="7308850" y="3568700"/>
          <p14:tracePt t="93533" x="7321550" y="3581400"/>
          <p14:tracePt t="93550" x="7340600" y="3613150"/>
          <p14:tracePt t="93567" x="7378700" y="3657600"/>
          <p14:tracePt t="93583" x="7429500" y="3695700"/>
          <p14:tracePt t="93600" x="7480300" y="3727450"/>
          <p14:tracePt t="93617" x="7499350" y="3733800"/>
          <p14:tracePt t="93633" x="7512050" y="3746500"/>
          <p14:tracePt t="93650" x="7518400" y="3752850"/>
          <p14:tracePt t="93666" x="7524750" y="3759200"/>
          <p14:tracePt t="93683" x="7524750" y="3771900"/>
          <p14:tracePt t="93700" x="7524750" y="3790950"/>
          <p14:tracePt t="93717" x="7512050" y="3797300"/>
          <p14:tracePt t="93719" x="7493000" y="3797300"/>
          <p14:tracePt t="93733" x="7448550" y="3803650"/>
          <p14:tracePt t="93750" x="7429500" y="3803650"/>
          <p14:tracePt t="93766" x="7423150" y="3803650"/>
          <p14:tracePt t="93783" x="7416800" y="3803650"/>
          <p14:tracePt t="93800" x="7416800" y="3771900"/>
          <p14:tracePt t="93817" x="7435850" y="3733800"/>
          <p14:tracePt t="93833" x="7473950" y="3714750"/>
          <p14:tracePt t="93850" x="7499350" y="3708400"/>
          <p14:tracePt t="93866" x="7524750" y="3708400"/>
          <p14:tracePt t="93883" x="7550150" y="3708400"/>
          <p14:tracePt t="93900" x="7594600" y="3721100"/>
          <p14:tracePt t="93916" x="7613650" y="3733800"/>
          <p14:tracePt t="93933" x="7670800" y="3759200"/>
          <p14:tracePt t="93950" x="7696200" y="3771900"/>
          <p14:tracePt t="94015" x="7696200" y="3765550"/>
          <p14:tracePt t="94031" x="7696200" y="3759200"/>
          <p14:tracePt t="94036" x="7696200" y="3752850"/>
          <p14:tracePt t="94050" x="7696200" y="3746500"/>
          <p14:tracePt t="94234" x="7689850" y="3752850"/>
          <p14:tracePt t="94238" x="7677150" y="3752850"/>
          <p14:tracePt t="94250" x="7664450" y="3752850"/>
          <p14:tracePt t="94267" x="7626350" y="3752850"/>
          <p14:tracePt t="94283" x="7556500" y="3752850"/>
          <p14:tracePt t="94300" x="7435850" y="3765550"/>
          <p14:tracePt t="94317" x="7283450" y="3790950"/>
          <p14:tracePt t="94333" x="7054850" y="3835400"/>
          <p14:tracePt t="94350" x="6819900" y="3886200"/>
          <p14:tracePt t="94367" x="6629400" y="3949700"/>
          <p14:tracePt t="94383" x="6477000" y="3994150"/>
          <p14:tracePt t="94400" x="6299200" y="4044950"/>
          <p14:tracePt t="94418" x="6261100" y="4057650"/>
          <p14:tracePt t="94433" x="6223000" y="4070350"/>
          <p14:tracePt t="94450" x="6146800" y="4089400"/>
          <p14:tracePt t="94467" x="6057900" y="4102100"/>
          <p14:tracePt t="94486" x="5981700" y="4108450"/>
          <p14:tracePt t="94500" x="5886450" y="4108450"/>
          <p14:tracePt t="94516" x="5797550" y="4108450"/>
          <p14:tracePt t="94533" x="5746750" y="4108450"/>
          <p14:tracePt t="94550" x="5556250" y="4108450"/>
          <p14:tracePt t="94567" x="5422900" y="4089400"/>
          <p14:tracePt t="94583" x="5257800" y="4057650"/>
          <p14:tracePt t="94600" x="5105400" y="4032250"/>
          <p14:tracePt t="94617" x="4965700" y="3994150"/>
          <p14:tracePt t="94633" x="4838700" y="3968750"/>
          <p14:tracePt t="94650" x="4686300" y="3924300"/>
          <p14:tracePt t="94667" x="4597400" y="3898900"/>
          <p14:tracePt t="94683" x="4572000" y="3892550"/>
          <p14:tracePt t="94700" x="4533900" y="3867150"/>
          <p14:tracePt t="94716" x="4508500" y="3867150"/>
          <p14:tracePt t="94733" x="4495800" y="3860800"/>
          <p14:tracePt t="94750" x="4483100" y="3848100"/>
          <p14:tracePt t="94766" x="4464050" y="3835400"/>
          <p14:tracePt t="94783" x="4451350" y="3816350"/>
          <p14:tracePt t="94800" x="4445000" y="3790950"/>
          <p14:tracePt t="94818" x="4445000" y="3778250"/>
          <p14:tracePt t="94833" x="4445000" y="3752850"/>
          <p14:tracePt t="94850" x="4445000" y="3740150"/>
          <p14:tracePt t="94867" x="4445000" y="3733800"/>
          <p14:tracePt t="94883" x="4445000" y="3727450"/>
          <p14:tracePt t="94958" x="4445000" y="3746500"/>
          <p14:tracePt t="94969" x="4464050" y="3765550"/>
          <p14:tracePt t="94974" x="4483100" y="3790950"/>
          <p14:tracePt t="94986" x="4502150" y="3803650"/>
          <p14:tracePt t="95000" x="4546600" y="3835400"/>
          <p14:tracePt t="95017" x="4597400" y="3860800"/>
          <p14:tracePt t="95033" x="4635500" y="3867150"/>
          <p14:tracePt t="95050" x="4686300" y="3873500"/>
          <p14:tracePt t="95067" x="4743450" y="3873500"/>
          <p14:tracePt t="95083" x="4781550" y="3867150"/>
          <p14:tracePt t="95100" x="4813300" y="3854450"/>
          <p14:tracePt t="95117" x="4876800" y="3810000"/>
          <p14:tracePt t="95133" x="4927600" y="3771900"/>
          <p14:tracePt t="95150" x="5003800" y="3746500"/>
          <p14:tracePt t="95167" x="5111750" y="3714750"/>
          <p14:tracePt t="95183" x="5137150" y="3708400"/>
          <p14:tracePt t="95200" x="5181600" y="3702050"/>
          <p14:tracePt t="95217" x="5232400" y="3702050"/>
          <p14:tracePt t="95233" x="5283200" y="3708400"/>
          <p14:tracePt t="95250" x="5416550" y="3752850"/>
          <p14:tracePt t="95267" x="5473700" y="3784600"/>
          <p14:tracePt t="95283" x="5613400" y="3810000"/>
          <p14:tracePt t="95300" x="5664200" y="3810000"/>
          <p14:tracePt t="95317" x="5676900" y="3810000"/>
          <p14:tracePt t="95333" x="5708650" y="3790950"/>
          <p14:tracePt t="95350" x="5727700" y="3778250"/>
          <p14:tracePt t="95367" x="5791200" y="3746500"/>
          <p14:tracePt t="95383" x="5848350" y="3721100"/>
          <p14:tracePt t="95400" x="5886450" y="3702050"/>
          <p14:tracePt t="95417" x="5899150" y="3702050"/>
          <p14:tracePt t="95433" x="5905500" y="3702050"/>
          <p14:tracePt t="95450" x="5918200" y="3702050"/>
          <p14:tracePt t="95486" x="5937250" y="3714750"/>
          <p14:tracePt t="95500" x="5956300" y="3714750"/>
          <p14:tracePt t="95516" x="5969000" y="3714750"/>
          <p14:tracePt t="95533" x="5975350" y="3714750"/>
          <p14:tracePt t="95550" x="6007100" y="3689350"/>
          <p14:tracePt t="95566" x="6026150" y="3670300"/>
          <p14:tracePt t="95583" x="6051550" y="3657600"/>
          <p14:tracePt t="95600" x="6076950" y="3644900"/>
          <p14:tracePt t="95617" x="6089650" y="3638550"/>
          <p14:tracePt t="95650" x="6096000" y="3632200"/>
          <p14:tracePt t="95683" x="6108700" y="3632200"/>
          <p14:tracePt t="95700" x="6115050" y="3625850"/>
          <p14:tracePt t="95716" x="6115050" y="3619500"/>
          <p14:tracePt t="95733" x="6121400" y="3613150"/>
          <p14:tracePt t="95750" x="6127750" y="3606800"/>
          <p14:tracePt t="95766" x="6140450" y="3600450"/>
          <p14:tracePt t="95783" x="6146800" y="3587750"/>
          <p14:tracePt t="95800" x="6146800" y="3581400"/>
          <p14:tracePt t="95833" x="6146800" y="3575050"/>
          <p14:tracePt t="95850" x="6146800" y="3562350"/>
          <p14:tracePt t="95867" x="6146800" y="3556000"/>
          <p14:tracePt t="95883" x="6121400" y="3543300"/>
          <p14:tracePt t="95900" x="6102350" y="3536950"/>
          <p14:tracePt t="95917" x="6083300" y="3530600"/>
          <p14:tracePt t="95933" x="6051550" y="3530600"/>
          <p14:tracePt t="95950" x="6032500" y="3530600"/>
          <p14:tracePt t="95967" x="6013450" y="3530600"/>
          <p14:tracePt t="95983" x="5994400" y="3530600"/>
          <p14:tracePt t="96000" x="5981700" y="3530600"/>
          <p14:tracePt t="96016" x="5975350" y="3543300"/>
          <p14:tracePt t="96033" x="5969000" y="3543300"/>
          <p14:tracePt t="96050" x="5975350" y="3581400"/>
          <p14:tracePt t="96066" x="6000750" y="3619500"/>
          <p14:tracePt t="96083" x="6038850" y="3644900"/>
          <p14:tracePt t="96100" x="6070600" y="3657600"/>
          <p14:tracePt t="96116" x="6102350" y="3670300"/>
          <p14:tracePt t="96133" x="6121400" y="3676650"/>
          <p14:tracePt t="96150" x="6140450" y="3689350"/>
          <p14:tracePt t="96167" x="6165850" y="3708400"/>
          <p14:tracePt t="96184" x="6178550" y="3721100"/>
          <p14:tracePt t="96200" x="6191250" y="3752850"/>
          <p14:tracePt t="96217" x="6203950" y="3771900"/>
          <p14:tracePt t="96233" x="6203950" y="3784600"/>
          <p14:tracePt t="96250" x="6203950" y="3810000"/>
          <p14:tracePt t="96266" x="6197600" y="3835400"/>
          <p14:tracePt t="96283" x="6165850" y="3841750"/>
          <p14:tracePt t="96300" x="6096000" y="3841750"/>
          <p14:tracePt t="96316" x="6045200" y="3829050"/>
          <p14:tracePt t="96333" x="6019800" y="3816350"/>
          <p14:tracePt t="96350" x="6000750" y="3797300"/>
          <p14:tracePt t="96366" x="5994400" y="3784600"/>
          <p14:tracePt t="96383" x="6000750" y="3778250"/>
          <p14:tracePt t="96400" x="6013450" y="3771900"/>
          <p14:tracePt t="96416" x="6096000" y="3765550"/>
          <p14:tracePt t="96433" x="6121400" y="3765550"/>
          <p14:tracePt t="96450" x="6216650" y="3765550"/>
          <p14:tracePt t="96467" x="6273800" y="3771900"/>
          <p14:tracePt t="96483" x="6311900" y="3778250"/>
          <p14:tracePt t="96500" x="6330950" y="3784600"/>
          <p14:tracePt t="96548" x="6337300" y="3778250"/>
          <p14:tracePt t="96558" x="6343650" y="3765550"/>
          <p14:tracePt t="96567" x="6356350" y="3759200"/>
          <p14:tracePt t="96585" x="6388100" y="3714750"/>
          <p14:tracePt t="96600" x="6413500" y="3683000"/>
          <p14:tracePt t="96617" x="6426200" y="3670300"/>
          <p14:tracePt t="96633" x="6438900" y="3670300"/>
          <p14:tracePt t="96650" x="6445250" y="3670300"/>
          <p14:tracePt t="96667" x="6464300" y="3670300"/>
          <p14:tracePt t="96683" x="6470650" y="3670300"/>
          <p14:tracePt t="96700" x="6496050" y="3683000"/>
          <p14:tracePt t="96717" x="6508750" y="3695700"/>
          <p14:tracePt t="96721" x="6515100" y="3702050"/>
          <p14:tracePt t="96734" x="6521450" y="3708400"/>
          <p14:tracePt t="96750" x="6534150" y="3721100"/>
          <p14:tracePt t="96767" x="6546850" y="3721100"/>
          <p14:tracePt t="96820" x="6553200" y="3708400"/>
          <p14:tracePt t="96830" x="6553200" y="3695700"/>
          <p14:tracePt t="96840" x="6553200" y="3689350"/>
          <p14:tracePt t="96860" x="6553200" y="3683000"/>
          <p14:tracePt t="96872" x="6559550" y="3676650"/>
          <p14:tracePt t="96903" x="6559550" y="3683000"/>
          <p14:tracePt t="96912" x="6565900" y="3695700"/>
          <p14:tracePt t="96922" x="6565900" y="3708400"/>
          <p14:tracePt t="96933" x="6565900" y="3714750"/>
          <p14:tracePt t="96950" x="6572250" y="3727450"/>
          <p14:tracePt t="96994" x="6578600" y="3708400"/>
          <p14:tracePt t="97000" x="6584950" y="3683000"/>
          <p14:tracePt t="97017" x="6597650" y="3657600"/>
          <p14:tracePt t="97033" x="6610350" y="3619500"/>
          <p14:tracePt t="97050" x="6629400" y="3594100"/>
          <p14:tracePt t="97083" x="6635750" y="3606800"/>
          <p14:tracePt t="97100" x="6642100" y="3651250"/>
          <p14:tracePt t="97117" x="6648450" y="3683000"/>
          <p14:tracePt t="97133" x="6648450" y="3695700"/>
          <p14:tracePt t="97167" x="6654800" y="3695700"/>
          <p14:tracePt t="97183" x="6661150" y="3663950"/>
          <p14:tracePt t="97200" x="6680200" y="3600450"/>
          <p14:tracePt t="97237" x="6680200" y="3606800"/>
          <p14:tracePt t="97250" x="6686550" y="3638550"/>
          <p14:tracePt t="97268" x="6692900" y="3663950"/>
          <p14:tracePt t="97283" x="6699250" y="3670300"/>
          <p14:tracePt t="97322" x="6699250" y="3663950"/>
          <p14:tracePt t="97333" x="6705600" y="3651250"/>
          <p14:tracePt t="97350" x="6705600" y="3619500"/>
          <p14:tracePt t="97367" x="6711950" y="3606800"/>
          <p14:tracePt t="97400" x="6711950" y="3651250"/>
          <p14:tracePt t="97417" x="6692900" y="3765550"/>
          <p14:tracePt t="97433" x="6635750" y="3898900"/>
          <p14:tracePt t="97450" x="6572250" y="4006850"/>
          <p14:tracePt t="97467" x="6540500" y="4057650"/>
          <p14:tracePt t="97522" x="6534150" y="4044950"/>
          <p14:tracePt t="97532" x="6527800" y="4032250"/>
          <p14:tracePt t="97542" x="6527800" y="4019550"/>
          <p14:tracePt t="97552" x="6521450" y="4006850"/>
          <p14:tracePt t="97567" x="6521450" y="4000500"/>
          <p14:tracePt t="97583" x="6521450" y="3994150"/>
          <p14:tracePt t="97600" x="6515100" y="3994150"/>
          <p14:tracePt t="97628" x="6508750" y="3994150"/>
          <p14:tracePt t="97638" x="6502400" y="3994150"/>
          <p14:tracePt t="97650" x="6489700" y="3994150"/>
          <p14:tracePt t="97667" x="6470650" y="3994150"/>
          <p14:tracePt t="97683" x="6451600" y="3994150"/>
          <p14:tracePt t="97686" x="6438900" y="3994150"/>
          <p14:tracePt t="99152" x="6426200" y="3994150"/>
          <p14:tracePt t="99162" x="6419850" y="3994150"/>
          <p14:tracePt t="99167" x="6413500" y="4000500"/>
          <p14:tracePt t="99183" x="6407150" y="4000500"/>
          <p14:tracePt t="99200" x="6388100" y="4013200"/>
          <p14:tracePt t="99217" x="6330950" y="4044950"/>
          <p14:tracePt t="99220" x="6292850" y="4057650"/>
          <p14:tracePt t="99235" x="6197600" y="4083050"/>
          <p14:tracePt t="99250" x="6083300" y="4108450"/>
          <p14:tracePt t="99267" x="6019800" y="4114800"/>
          <p14:tracePt t="99283" x="5867400" y="4127500"/>
          <p14:tracePt t="99300" x="5715000" y="4133850"/>
          <p14:tracePt t="99317" x="5568950" y="4133850"/>
          <p14:tracePt t="99333" x="5422900" y="4133850"/>
          <p14:tracePt t="99350" x="5257800" y="4133850"/>
          <p14:tracePt t="99367" x="5099050" y="4133850"/>
          <p14:tracePt t="99383" x="4984750" y="4133850"/>
          <p14:tracePt t="99400" x="4889500" y="4133850"/>
          <p14:tracePt t="99417" x="4832350" y="4127500"/>
          <p14:tracePt t="99433" x="4794250" y="4121150"/>
          <p14:tracePt t="99450" x="4749800" y="4108450"/>
          <p14:tracePt t="99467" x="4730750" y="4102100"/>
          <p14:tracePt t="99486" x="4724400" y="4102100"/>
          <p14:tracePt t="99500" x="4705350" y="4102100"/>
          <p14:tracePt t="99517" x="4679950" y="4102100"/>
          <p14:tracePt t="99533" x="4660900" y="4102100"/>
          <p14:tracePt t="99550" x="4635500" y="4102100"/>
          <p14:tracePt t="99566" x="4610100" y="4102100"/>
          <p14:tracePt t="99583" x="4584700" y="4102100"/>
          <p14:tracePt t="99600" x="4559300" y="4095750"/>
          <p14:tracePt t="99617" x="4546600" y="4095750"/>
          <p14:tracePt t="99633" x="4527550" y="4083050"/>
          <p14:tracePt t="99650" x="4502150" y="4051300"/>
          <p14:tracePt t="99667" x="4483100" y="4032250"/>
          <p14:tracePt t="99683" x="4464050" y="4006850"/>
          <p14:tracePt t="99700" x="4445000" y="3987800"/>
          <p14:tracePt t="99716" x="4432300" y="3975100"/>
          <p14:tracePt t="99720" x="4419600" y="3962400"/>
          <p14:tracePt t="99733" x="4419600" y="3956050"/>
          <p14:tracePt t="99750" x="4400550" y="3937000"/>
          <p14:tracePt t="99766" x="4394200" y="3924300"/>
          <p14:tracePt t="99783" x="4387850" y="3917950"/>
          <p14:tracePt t="99800" x="4387850" y="3911600"/>
          <p14:tracePt t="99816" x="4387850" y="3905250"/>
          <p14:tracePt t="99833" x="4387850" y="3898900"/>
          <p14:tracePt t="99867" x="4381500" y="3892550"/>
          <p14:tracePt t="99883" x="4381500" y="3886200"/>
          <p14:tracePt t="99900" x="4381500" y="3879850"/>
          <p14:tracePt t="99916" x="4381500" y="3873500"/>
          <p14:tracePt t="99960" x="4381500" y="3867150"/>
          <p14:tracePt t="99985" x="4381500" y="3860800"/>
          <p14:tracePt t="99991" x="4381500" y="3854450"/>
          <p14:tracePt t="100002" x="4375150" y="3854450"/>
          <p14:tracePt t="100016" x="4375150" y="3848100"/>
          <p14:tracePt t="100033" x="4368800" y="3841750"/>
          <p14:tracePt t="100050" x="4362450" y="3835400"/>
          <p14:tracePt t="100066" x="4362450" y="3829050"/>
          <p14:tracePt t="100083" x="4356100" y="3816350"/>
          <p14:tracePt t="100100" x="4356100" y="3810000"/>
          <p14:tracePt t="100116" x="4356100" y="3803650"/>
          <p14:tracePt t="100133" x="4343400" y="3790950"/>
          <p14:tracePt t="100150" x="4343400" y="3784600"/>
          <p14:tracePt t="100183" x="4343400" y="3778250"/>
          <p14:tracePt t="100207" x="4343400" y="3771900"/>
          <p14:tracePt t="100263" x="4337050" y="3771900"/>
          <p14:tracePt t="100446" x="4337050" y="3765550"/>
          <p14:tracePt t="100454" x="4337050" y="3759200"/>
          <p14:tracePt t="100462" x="4337050" y="3752850"/>
          <p14:tracePt t="100466" x="4337050" y="3746500"/>
          <p14:tracePt t="100486" x="4330700" y="3746500"/>
          <p14:tracePt t="100500" x="4330700" y="3740150"/>
          <p14:tracePt t="100518" x="4330700" y="3733800"/>
          <p14:tracePt t="100541" x="4330700" y="3727450"/>
          <p14:tracePt t="100565" x="4330700" y="3721100"/>
          <p14:tracePt t="100597" x="4330700" y="3714750"/>
          <p14:tracePt t="101274" x="4311650" y="3714750"/>
          <p14:tracePt t="101287" x="4298950" y="3714750"/>
          <p14:tracePt t="101292" x="4279900" y="3714750"/>
          <p14:tracePt t="101300" x="4267200" y="3714750"/>
          <p14:tracePt t="101316" x="4241800" y="3721100"/>
          <p14:tracePt t="101333" x="4222750" y="3721100"/>
          <p14:tracePt t="101350" x="4191000" y="3721100"/>
          <p14:tracePt t="101366" x="4159250" y="3721100"/>
          <p14:tracePt t="101383" x="4102100" y="3721100"/>
          <p14:tracePt t="101400" x="4013200" y="3721100"/>
          <p14:tracePt t="101416" x="3937000" y="3721100"/>
          <p14:tracePt t="101434" x="3886200" y="3708400"/>
          <p14:tracePt t="101450" x="3835400" y="3702050"/>
          <p14:tracePt t="101466" x="3822700" y="3695700"/>
          <p14:tracePt t="101483" x="3816350" y="3695700"/>
          <p14:tracePt t="101500" x="3803650" y="3695700"/>
          <p14:tracePt t="101517" x="3797300" y="3695700"/>
          <p14:tracePt t="101533" x="3784600" y="3695700"/>
          <p14:tracePt t="101550" x="3778250" y="3695700"/>
          <p14:tracePt t="101566" x="3765550" y="3695700"/>
          <p14:tracePt t="101583" x="3759200" y="3695700"/>
          <p14:tracePt t="101600" x="3752850" y="3695700"/>
          <p14:tracePt t="101616" x="3746500" y="3695700"/>
          <p14:tracePt t="101633" x="3740150" y="3695700"/>
          <p14:tracePt t="101650" x="3733800" y="3695700"/>
          <p14:tracePt t="101683" x="3727450" y="3695700"/>
          <p14:tracePt t="101880" x="3733800" y="3695700"/>
          <p14:tracePt t="101890" x="3759200" y="3695700"/>
          <p14:tracePt t="101902" x="3790950" y="3695700"/>
          <p14:tracePt t="101919" x="3860800" y="3695700"/>
          <p14:tracePt t="101935" x="3962400" y="3695700"/>
          <p14:tracePt t="101951" x="3994150" y="3695700"/>
          <p14:tracePt t="101966" x="4006850" y="3695700"/>
          <p14:tracePt t="101983" x="4019550" y="3695700"/>
          <p14:tracePt t="102000" x="4025900" y="3695700"/>
          <p14:tracePt t="102016" x="4032250" y="3695700"/>
          <p14:tracePt t="102033" x="4038600" y="3695700"/>
          <p14:tracePt t="102055" x="4044950" y="3695700"/>
          <p14:tracePt t="102066" x="4064000" y="3695700"/>
          <p14:tracePt t="102083" x="4089400" y="3689350"/>
          <p14:tracePt t="102100" x="4184650" y="3676650"/>
          <p14:tracePt t="102116" x="4254500" y="3670300"/>
          <p14:tracePt t="102133" x="4324350" y="3663950"/>
          <p14:tracePt t="102150" x="4362450" y="3657600"/>
          <p14:tracePt t="102241" x="4368800" y="3657600"/>
          <p14:tracePt t="102252" x="4375150" y="3657600"/>
          <p14:tracePt t="102268" x="4381500" y="3657600"/>
          <p14:tracePt t="102271" x="4394200" y="3657600"/>
          <p14:tracePt t="102285" x="4413250" y="3657600"/>
          <p14:tracePt t="102300" x="4476750" y="3670300"/>
          <p14:tracePt t="102316" x="4546600" y="3683000"/>
          <p14:tracePt t="102334" x="4597400" y="3683000"/>
          <p14:tracePt t="102350" x="4629150" y="3683000"/>
          <p14:tracePt t="102489" x="4629150" y="3695700"/>
          <p14:tracePt t="102494" x="4635500" y="3702050"/>
          <p14:tracePt t="102502" x="4635500" y="3708400"/>
          <p14:tracePt t="102518" x="4654550" y="3721100"/>
          <p14:tracePt t="102533" x="4660900" y="3721100"/>
          <p14:tracePt t="102550" x="4673600" y="3727450"/>
          <p14:tracePt t="102567" x="4686300" y="3727450"/>
          <p14:tracePt t="102583" x="4705350" y="3727450"/>
          <p14:tracePt t="102600" x="4718050" y="3727450"/>
          <p14:tracePt t="102616" x="4724400" y="3727450"/>
          <p14:tracePt t="102736" x="4718050" y="3727450"/>
          <p14:tracePt t="102753" x="4711700" y="3727450"/>
          <p14:tracePt t="102758" x="4705350" y="3727450"/>
          <p14:tracePt t="102774" x="4692650" y="3727450"/>
          <p14:tracePt t="102794" x="4686300" y="3727450"/>
          <p14:tracePt t="102824" x="4679950" y="3727450"/>
          <p14:tracePt t="102954" x="4673600" y="3727450"/>
          <p14:tracePt t="104186" x="4686300" y="3727450"/>
          <p14:tracePt t="104196" x="4711700" y="3727450"/>
          <p14:tracePt t="104204" x="4743450" y="3727450"/>
          <p14:tracePt t="104217" x="4794250" y="3727450"/>
          <p14:tracePt t="104233" x="4813300" y="3727450"/>
          <p14:tracePt t="104250" x="4826000" y="3727450"/>
          <p14:tracePt t="104266" x="4832350" y="3727450"/>
          <p14:tracePt t="104283" x="4845050" y="3727450"/>
          <p14:tracePt t="104300" x="4870450" y="3727450"/>
          <p14:tracePt t="104316" x="4902200" y="3727450"/>
          <p14:tracePt t="104333" x="4921250" y="3727450"/>
          <p14:tracePt t="104350" x="4946650" y="3721100"/>
          <p14:tracePt t="104366" x="4965700" y="3721100"/>
          <p14:tracePt t="104383" x="4984750" y="3721100"/>
          <p14:tracePt t="104400" x="5010150" y="3721100"/>
          <p14:tracePt t="104417" x="5029200" y="3721100"/>
          <p14:tracePt t="104433" x="5054600" y="3721100"/>
          <p14:tracePt t="104450" x="5067300" y="3721100"/>
          <p14:tracePt t="104466" x="5086350" y="3721100"/>
          <p14:tracePt t="104484" x="5111750" y="3721100"/>
          <p14:tracePt t="104500" x="5149850" y="3721100"/>
          <p14:tracePt t="104516" x="5175250" y="3721100"/>
          <p14:tracePt t="104533" x="5187950" y="3721100"/>
          <p14:tracePt t="104550" x="5219700" y="3721100"/>
          <p14:tracePt t="104566" x="5238750" y="3714750"/>
          <p14:tracePt t="104583" x="5257800" y="3714750"/>
          <p14:tracePt t="104600" x="5283200" y="3708400"/>
          <p14:tracePt t="104616" x="5327650" y="3702050"/>
          <p14:tracePt t="104633" x="5346700" y="3702050"/>
          <p14:tracePt t="104650" x="5365750" y="3702050"/>
          <p14:tracePt t="104667" x="5378450" y="3702050"/>
          <p14:tracePt t="104683" x="5384800" y="3702050"/>
          <p14:tracePt t="104717" x="5391150" y="3702050"/>
          <p14:tracePt t="104735" x="5403850" y="3695700"/>
          <p14:tracePt t="104750" x="5410200" y="3695700"/>
          <p14:tracePt t="104766" x="5467350" y="3695700"/>
          <p14:tracePt t="104783" x="5581650" y="3695700"/>
          <p14:tracePt t="104800" x="5626100" y="3695700"/>
          <p14:tracePt t="104816" x="5638800" y="3695700"/>
          <p14:tracePt t="104833" x="5645150" y="3695700"/>
          <p14:tracePt t="105590" x="5651500" y="3695700"/>
          <p14:tracePt t="105594" x="5670550" y="3695700"/>
          <p14:tracePt t="105604" x="5689600" y="3702050"/>
          <p14:tracePt t="105617" x="5721350" y="3714750"/>
          <p14:tracePt t="105633" x="5772150" y="3733800"/>
          <p14:tracePt t="105650" x="5835650" y="3746500"/>
          <p14:tracePt t="105667" x="5854700" y="3746500"/>
          <p14:tracePt t="105683" x="5873750" y="3746500"/>
          <p14:tracePt t="105700" x="5880100" y="3746500"/>
          <p14:tracePt t="105717" x="5892800" y="3746500"/>
          <p14:tracePt t="105735" x="5905500" y="3746500"/>
          <p14:tracePt t="105750" x="5924550" y="3746500"/>
          <p14:tracePt t="105767" x="5956300" y="3746500"/>
          <p14:tracePt t="105783" x="5969000" y="3746500"/>
          <p14:tracePt t="105800" x="5975350" y="3740150"/>
          <p14:tracePt t="105833" x="5981700" y="3740150"/>
          <p14:tracePt t="105850" x="5988050" y="3740150"/>
          <p14:tracePt t="105867" x="6000750" y="3733800"/>
          <p14:tracePt t="105883" x="6007100" y="3727450"/>
          <p14:tracePt t="105900" x="6013450" y="3721100"/>
          <p14:tracePt t="105917" x="6013450" y="3714750"/>
          <p14:tracePt t="105933" x="6019800" y="3714750"/>
          <p14:tracePt t="106010" x="6026150" y="3721100"/>
          <p14:tracePt t="106014" x="6032500" y="3733800"/>
          <p14:tracePt t="106024" x="6045200" y="3746500"/>
          <p14:tracePt t="106033" x="6051550" y="3765550"/>
          <p14:tracePt t="106050" x="6083300" y="3790950"/>
          <p14:tracePt t="106067" x="6127750" y="3822700"/>
          <p14:tracePt t="106083" x="6178550" y="3835400"/>
          <p14:tracePt t="106100" x="6223000" y="3835400"/>
          <p14:tracePt t="106117" x="6254750" y="3835400"/>
          <p14:tracePt t="106133" x="6292850" y="3835400"/>
          <p14:tracePt t="106150" x="6330950" y="3790950"/>
          <p14:tracePt t="106167" x="6330950" y="3771900"/>
          <p14:tracePt t="106183" x="6343650" y="3740150"/>
          <p14:tracePt t="106200" x="6350000" y="3727450"/>
          <p14:tracePt t="106218" x="6356350" y="3727450"/>
          <p14:tracePt t="106242" x="6362700" y="3727450"/>
          <p14:tracePt t="106258" x="6375400" y="3727450"/>
          <p14:tracePt t="106272" x="6381750" y="3727450"/>
          <p14:tracePt t="106288" x="6388100" y="3727450"/>
          <p14:tracePt t="106308" x="6394450" y="3727450"/>
          <p14:tracePt t="106317" x="6400800" y="3727450"/>
          <p14:tracePt t="106566" x="6407150" y="3727450"/>
          <p14:tracePt t="106570" x="6419850" y="3727450"/>
          <p14:tracePt t="106583" x="6432550" y="3727450"/>
          <p14:tracePt t="106600" x="6477000" y="3727450"/>
          <p14:tracePt t="106618" x="6515100" y="3727450"/>
          <p14:tracePt t="106633" x="6553200" y="3727450"/>
          <p14:tracePt t="106650" x="6591300" y="3727450"/>
          <p14:tracePt t="106667" x="6597650" y="3727450"/>
          <p14:tracePt t="106683" x="6623050" y="3727450"/>
          <p14:tracePt t="106700" x="6648450" y="3727450"/>
          <p14:tracePt t="106717" x="6699250" y="3727450"/>
          <p14:tracePt t="106734" x="6737350" y="3727450"/>
          <p14:tracePt t="106750" x="6750050" y="3727450"/>
          <p14:tracePt t="106767" x="6794500" y="3727450"/>
          <p14:tracePt t="106783" x="6813550" y="3727450"/>
          <p14:tracePt t="106800" x="6832600" y="3727450"/>
          <p14:tracePt t="106818" x="6838950" y="3727450"/>
          <p14:tracePt t="106833" x="6858000" y="3727450"/>
          <p14:tracePt t="106850" x="6877050" y="3727450"/>
          <p14:tracePt t="106867" x="6902450" y="3727450"/>
          <p14:tracePt t="106883" x="6921500" y="3727450"/>
          <p14:tracePt t="106900" x="6934200" y="3727450"/>
          <p14:tracePt t="106917" x="6965950" y="3727450"/>
          <p14:tracePt t="106934" x="6991350" y="3727450"/>
          <p14:tracePt t="106950" x="6997700" y="3727450"/>
          <p14:tracePt t="106967" x="7004050" y="3727450"/>
          <p14:tracePt t="106983" x="7010400" y="3727450"/>
          <p14:tracePt t="107024" x="7016750" y="3727450"/>
          <p14:tracePt t="107064" x="7023100" y="3733800"/>
          <p14:tracePt t="107080" x="7029450" y="3733800"/>
          <p14:tracePt t="107114" x="7035800" y="3733800"/>
          <p14:tracePt t="107130" x="7042150" y="3733800"/>
          <p14:tracePt t="107137" x="7042150" y="3740150"/>
          <p14:tracePt t="107402" x="7048500" y="3740150"/>
          <p14:tracePt t="107432" x="7054850" y="3740150"/>
          <p14:tracePt t="108012" x="7054850" y="3746500"/>
          <p14:tracePt t="108022" x="7067550" y="3759200"/>
          <p14:tracePt t="108035" x="7073900" y="3778250"/>
          <p14:tracePt t="108039" x="7086600" y="3784600"/>
          <p14:tracePt t="108050" x="7112000" y="3803650"/>
          <p14:tracePt t="108067" x="7137400" y="3822700"/>
          <p14:tracePt t="108083" x="7150100" y="3829050"/>
          <p14:tracePt t="108101" x="7156450" y="3835400"/>
          <p14:tracePt t="108135" x="7162800" y="3835400"/>
          <p14:tracePt t="108150" x="7169150" y="3835400"/>
          <p14:tracePt t="108167" x="7188200" y="3835400"/>
          <p14:tracePt t="108183" x="7200900" y="3835400"/>
          <p14:tracePt t="108200" x="7207250" y="3835400"/>
          <p14:tracePt t="108233" x="7213600" y="3835400"/>
          <p14:tracePt t="108250" x="7226300" y="3835400"/>
          <p14:tracePt t="108267" x="7245350" y="3829050"/>
          <p14:tracePt t="108283" x="7264400" y="3829050"/>
          <p14:tracePt t="108302" x="7283450" y="3816350"/>
          <p14:tracePt t="108317" x="7302500" y="3810000"/>
          <p14:tracePt t="108334" x="7315200" y="3797300"/>
          <p14:tracePt t="108350" x="7327900" y="3790950"/>
          <p14:tracePt t="108367" x="7346950" y="3759200"/>
          <p14:tracePt t="108383" x="7366000" y="3733800"/>
          <p14:tracePt t="108400" x="7397750" y="3683000"/>
          <p14:tracePt t="108417" x="7410450" y="3651250"/>
          <p14:tracePt t="108433" x="7410450" y="3644900"/>
          <p14:tracePt t="108450" x="7416800" y="3632200"/>
          <p14:tracePt t="108467" x="7416800" y="3619500"/>
          <p14:tracePt t="108737" x="7423150" y="3619500"/>
          <p14:tracePt t="108740" x="7423150" y="3625850"/>
          <p14:tracePt t="108750" x="7429500" y="3638550"/>
          <p14:tracePt t="108767" x="7448550" y="3651250"/>
          <p14:tracePt t="108783" x="7461250" y="3676650"/>
          <p14:tracePt t="108800" x="7480300" y="3702050"/>
          <p14:tracePt t="108817" x="7499350" y="3721100"/>
          <p14:tracePt t="108833" x="7518400" y="3733800"/>
          <p14:tracePt t="108850" x="7537450" y="3752850"/>
          <p14:tracePt t="108866" x="7550150" y="3759200"/>
          <p14:tracePt t="108883" x="7569200" y="3771900"/>
          <p14:tracePt t="108900" x="7588250" y="3771900"/>
          <p14:tracePt t="108933" x="7594600" y="3771900"/>
          <p14:tracePt t="108950" x="7620000" y="3771900"/>
          <p14:tracePt t="108966" x="7639050" y="3765550"/>
          <p14:tracePt t="108984" x="7677150" y="3740150"/>
          <p14:tracePt t="109000" x="7696200" y="3721100"/>
          <p14:tracePt t="109016" x="7740650" y="3689350"/>
          <p14:tracePt t="109033" x="7753350" y="3663950"/>
          <p14:tracePt t="109050" x="7759700" y="3651250"/>
          <p14:tracePt t="109066" x="7759700" y="3644900"/>
          <p14:tracePt t="109083" x="7766050" y="3638550"/>
          <p14:tracePt t="109100" x="7772400" y="3632200"/>
          <p14:tracePt t="109116" x="7772400" y="3625850"/>
          <p14:tracePt t="109133" x="7778750" y="3619500"/>
          <p14:tracePt t="109150" x="7785100" y="3619500"/>
          <p14:tracePt t="109166" x="7785100" y="3613150"/>
          <p14:tracePt t="109384" x="7766050" y="3613150"/>
          <p14:tracePt t="109394" x="7747000" y="3613150"/>
          <p14:tracePt t="109404" x="7721600" y="3613150"/>
          <p14:tracePt t="109417" x="7696200" y="3613150"/>
          <p14:tracePt t="109433" x="7600950" y="3638550"/>
          <p14:tracePt t="109450" x="7219950" y="3714750"/>
          <p14:tracePt t="109467" x="6889750" y="3778250"/>
          <p14:tracePt t="109486" x="6616700" y="3822700"/>
          <p14:tracePt t="109500" x="6089650" y="3905250"/>
          <p14:tracePt t="109516" x="5784850" y="3917950"/>
          <p14:tracePt t="109533" x="5505450" y="3930650"/>
          <p14:tracePt t="109550" x="5340350" y="3937000"/>
          <p14:tracePt t="109566" x="5181600" y="3943350"/>
          <p14:tracePt t="109585" x="5029200" y="3949700"/>
          <p14:tracePt t="109600" x="4864100" y="3949700"/>
          <p14:tracePt t="109616" x="4718050" y="3949700"/>
          <p14:tracePt t="109633" x="4622800" y="3949700"/>
          <p14:tracePt t="109650" x="4521200" y="3949700"/>
          <p14:tracePt t="109667" x="4419600" y="3949700"/>
          <p14:tracePt t="109683" x="4305300" y="3930650"/>
          <p14:tracePt t="109700" x="4229100" y="3911600"/>
          <p14:tracePt t="109717" x="4171950" y="3898900"/>
          <p14:tracePt t="109719" x="4159250" y="3898900"/>
          <p14:tracePt t="109733" x="4133850" y="3886200"/>
          <p14:tracePt t="109750" x="4108450" y="3879850"/>
          <p14:tracePt t="109766" x="4064000" y="3867150"/>
          <p14:tracePt t="109783" x="3943350" y="3829050"/>
          <p14:tracePt t="109800" x="3898900" y="3816350"/>
          <p14:tracePt t="109816" x="3860800" y="3816350"/>
          <p14:tracePt t="109833" x="3848100" y="3810000"/>
          <p14:tracePt t="109910" x="3854450" y="3810000"/>
          <p14:tracePt t="109921" x="3867150" y="3810000"/>
          <p14:tracePt t="109930" x="3905250" y="3810000"/>
          <p14:tracePt t="109936" x="3949700" y="3810000"/>
          <p14:tracePt t="109950" x="4070350" y="3822700"/>
          <p14:tracePt t="109967" x="4133850" y="3829050"/>
          <p14:tracePt t="109983" x="4381500" y="3835400"/>
          <p14:tracePt t="110000" x="4940300" y="3848100"/>
          <p14:tracePt t="110017" x="5321300" y="3848100"/>
          <p14:tracePt t="110033" x="5556250" y="3835400"/>
          <p14:tracePt t="110050" x="5657850" y="3829050"/>
          <p14:tracePt t="110068" x="5683250" y="3829050"/>
          <p14:tracePt t="110120" x="5670550" y="3829050"/>
          <p14:tracePt t="110137" x="5664200" y="3829050"/>
          <p14:tracePt t="110146" x="5657850" y="3829050"/>
          <p14:tracePt t="110153" x="5651500" y="3829050"/>
          <p14:tracePt t="110172" x="5651500" y="3822700"/>
          <p14:tracePt t="110183" x="5645150" y="3822700"/>
          <p14:tracePt t="110378" x="5645150" y="3816350"/>
          <p14:tracePt t="110388" x="5664200" y="3816350"/>
          <p14:tracePt t="110394" x="5702300" y="3816350"/>
          <p14:tracePt t="110404" x="5765800" y="3816350"/>
          <p14:tracePt t="110417" x="5816600" y="3816350"/>
          <p14:tracePt t="110433" x="5981700" y="3816350"/>
          <p14:tracePt t="110450" x="6146800" y="3810000"/>
          <p14:tracePt t="110467" x="6318250" y="3810000"/>
          <p14:tracePt t="110486" x="6477000" y="3810000"/>
          <p14:tracePt t="110500" x="6699250" y="3790950"/>
          <p14:tracePt t="110517" x="6864350" y="3784600"/>
          <p14:tracePt t="110534" x="6934200" y="3778250"/>
          <p14:tracePt t="110552" x="7092950" y="3771900"/>
          <p14:tracePt t="110567" x="7143750" y="3765550"/>
          <p14:tracePt t="110583" x="7169150" y="3765550"/>
          <p14:tracePt t="110600" x="7213600" y="3759200"/>
          <p14:tracePt t="110617" x="7283450" y="3752850"/>
          <p14:tracePt t="110633" x="7353300" y="3746500"/>
          <p14:tracePt t="110650" x="7423150" y="3740150"/>
          <p14:tracePt t="110667" x="7454900" y="3733800"/>
          <p14:tracePt t="110683" x="7493000" y="3733800"/>
          <p14:tracePt t="110700" x="7524750" y="3733800"/>
          <p14:tracePt t="110717" x="7556500" y="3733800"/>
          <p14:tracePt t="110734" x="7569200" y="3733800"/>
          <p14:tracePt t="110752" x="7581900" y="3733800"/>
          <p14:tracePt t="110767" x="7588250" y="3733800"/>
          <p14:tracePt t="111342" x="7581900" y="3733800"/>
          <p14:tracePt t="111356" x="7569200" y="3733800"/>
          <p14:tracePt t="111372" x="7562850" y="3733800"/>
          <p14:tracePt t="111511" x="7550150" y="3733800"/>
          <p14:tracePt t="111524" x="7543800" y="3733800"/>
          <p14:tracePt t="111535" x="7531100" y="3733800"/>
          <p14:tracePt t="111543" x="7518400" y="3733800"/>
          <p14:tracePt t="111551" x="7512050" y="3733800"/>
          <p14:tracePt t="111567" x="7493000" y="3733800"/>
          <p14:tracePt t="111583" x="7467600" y="3733800"/>
          <p14:tracePt t="111600" x="7423150" y="3733800"/>
          <p14:tracePt t="111617" x="7378700" y="3740150"/>
          <p14:tracePt t="111633" x="7264400" y="3765550"/>
          <p14:tracePt t="111650" x="7131050" y="3790950"/>
          <p14:tracePt t="111666" x="6985000" y="3810000"/>
          <p14:tracePt t="111683" x="6800850" y="3822700"/>
          <p14:tracePt t="111700" x="6591300" y="3822700"/>
          <p14:tracePt t="111716" x="6362700" y="3822700"/>
          <p14:tracePt t="111720" x="6280150" y="3822700"/>
          <p14:tracePt t="111733" x="6140450" y="3822700"/>
          <p14:tracePt t="111750" x="5861050" y="3822700"/>
          <p14:tracePt t="111766" x="5702300" y="3822700"/>
          <p14:tracePt t="111783" x="5632450" y="3822700"/>
          <p14:tracePt t="111800" x="5511800" y="3822700"/>
          <p14:tracePt t="111816" x="5441950" y="3822700"/>
          <p14:tracePt t="111834" x="5397500" y="3822700"/>
          <p14:tracePt t="111850" x="5372100" y="3822700"/>
          <p14:tracePt t="111866" x="5359400" y="3822700"/>
          <p14:tracePt t="111883" x="5334000" y="3822700"/>
          <p14:tracePt t="111900" x="5321300" y="3822700"/>
          <p14:tracePt t="111916" x="5295900" y="3822700"/>
          <p14:tracePt t="111933" x="5283200" y="3822700"/>
          <p14:tracePt t="111950" x="5245100" y="3822700"/>
          <p14:tracePt t="111966" x="5175250" y="3822700"/>
          <p14:tracePt t="111983" x="5099050" y="3822700"/>
          <p14:tracePt t="112000" x="5022850" y="3822700"/>
          <p14:tracePt t="112016" x="4940300" y="3822700"/>
          <p14:tracePt t="112033" x="4876800" y="3822700"/>
          <p14:tracePt t="112050" x="4857750" y="3822700"/>
          <p14:tracePt t="112066" x="4851400" y="3822700"/>
          <p14:tracePt t="112552" x="4864100" y="3822700"/>
          <p14:tracePt t="112558" x="4870450" y="3822700"/>
          <p14:tracePt t="112570" x="4883150" y="3822700"/>
          <p14:tracePt t="112583" x="4895850" y="3822700"/>
          <p14:tracePt t="112600" x="4902200" y="3829050"/>
          <p14:tracePt t="112617" x="4908550" y="3829050"/>
          <p14:tracePt t="112633" x="4921250" y="3829050"/>
          <p14:tracePt t="112650" x="4927600" y="3829050"/>
          <p14:tracePt t="112667" x="4933950" y="3835400"/>
          <p14:tracePt t="112700" x="4933950" y="3841750"/>
          <p14:tracePt t="112718" x="4940300" y="3848100"/>
          <p14:tracePt t="113188" x="4946650" y="3848100"/>
          <p14:tracePt t="113258" x="4953000" y="3848100"/>
          <p14:tracePt t="113380" x="4959350" y="3848100"/>
          <p14:tracePt t="113414" x="4959350" y="3841750"/>
          <p14:tracePt t="113420" x="4978400" y="3829050"/>
          <p14:tracePt t="113433" x="5010150" y="3797300"/>
          <p14:tracePt t="113452" x="5060950" y="3733800"/>
          <p14:tracePt t="113467" x="5130800" y="3663950"/>
          <p14:tracePt t="113486" x="5207000" y="3600450"/>
          <p14:tracePt t="113500" x="5283200" y="3511550"/>
          <p14:tracePt t="113516" x="5302250" y="3498850"/>
          <p14:tracePt t="113533" x="5346700" y="3454400"/>
          <p14:tracePt t="113550" x="5511800" y="3295650"/>
          <p14:tracePt t="113566" x="5626100" y="3206750"/>
          <p14:tracePt t="113583" x="5791200" y="3086100"/>
          <p14:tracePt t="113600" x="5905500" y="2990850"/>
          <p14:tracePt t="113616" x="6235700" y="2705100"/>
          <p14:tracePt t="113633" x="6388100" y="2565400"/>
          <p14:tracePt t="113650" x="6553200" y="2413000"/>
          <p14:tracePt t="113666" x="6743700" y="2241550"/>
          <p14:tracePt t="113683" x="6896100" y="2120900"/>
          <p14:tracePt t="113700" x="6997700" y="2019300"/>
          <p14:tracePt t="113716" x="7073900" y="1930400"/>
          <p14:tracePt t="113733" x="7124700" y="1835150"/>
          <p14:tracePt t="113750" x="7175500" y="1752600"/>
          <p14:tracePt t="113766" x="7213600" y="1682750"/>
          <p14:tracePt t="113783" x="7289800" y="1568450"/>
          <p14:tracePt t="113800" x="7315200" y="1530350"/>
          <p14:tracePt t="113817" x="7366000" y="1454150"/>
          <p14:tracePt t="113834" x="7423150" y="1333500"/>
          <p14:tracePt t="113850" x="7448550" y="1270000"/>
          <p14:tracePt t="113866" x="7499350" y="1187450"/>
          <p14:tracePt t="113883" x="7562850" y="1092200"/>
          <p14:tracePt t="113900" x="7639050" y="1016000"/>
          <p14:tracePt t="113916" x="7689850" y="946150"/>
          <p14:tracePt t="113933" x="7708900" y="901700"/>
          <p14:tracePt t="113950" x="7721600" y="869950"/>
          <p14:tracePt t="113966" x="7753350" y="812800"/>
          <p14:tracePt t="113983" x="7785100" y="755650"/>
          <p14:tracePt t="114000" x="7804150" y="736600"/>
          <p14:tracePt t="114016" x="7848600" y="698500"/>
          <p14:tracePt t="114033" x="7893050" y="660400"/>
          <p14:tracePt t="114050" x="7918450" y="635000"/>
          <p14:tracePt t="114066" x="7956550" y="609600"/>
          <p14:tracePt t="114083" x="7962900" y="603250"/>
          <p14:tracePt t="114100" x="8007350" y="571500"/>
          <p14:tracePt t="114116" x="8026400" y="552450"/>
          <p14:tracePt t="114135" x="8045450" y="546100"/>
          <p14:tracePt t="114150" x="8058150" y="539750"/>
          <p14:tracePt t="114183" x="8064500" y="539750"/>
          <p14:tracePt t="114200" x="8064500" y="533400"/>
          <p14:tracePt t="114424" x="8064500" y="539750"/>
          <p14:tracePt t="114438" x="8064500" y="565150"/>
          <p14:tracePt t="114444" x="8064500" y="615950"/>
          <p14:tracePt t="114454" x="8032750" y="679450"/>
          <p14:tracePt t="114467" x="7988300" y="762000"/>
          <p14:tracePt t="114485" x="7785100" y="1111250"/>
          <p14:tracePt t="114500" x="7353300" y="1689100"/>
          <p14:tracePt t="114516" x="6851650" y="2311400"/>
          <p14:tracePt t="114534" x="6057900" y="3136900"/>
          <p14:tracePt t="114550" x="5556250" y="3492500"/>
          <p14:tracePt t="114566" x="5080000" y="3778250"/>
          <p14:tracePt t="114584" x="4781550" y="3924300"/>
          <p14:tracePt t="114600" x="4603750" y="4013200"/>
          <p14:tracePt t="114616" x="4540250" y="4051300"/>
          <p14:tracePt t="114633" x="4514850" y="4064000"/>
          <p14:tracePt t="114737" x="4508500" y="4064000"/>
          <p14:tracePt t="114746" x="4502150" y="4064000"/>
          <p14:tracePt t="114751" x="4495800" y="4064000"/>
          <p14:tracePt t="114767" x="4451350" y="4064000"/>
          <p14:tracePt t="114783" x="4438650" y="4064000"/>
          <p14:tracePt t="114800" x="4406900" y="4064000"/>
          <p14:tracePt t="114817" x="4324350" y="4083050"/>
          <p14:tracePt t="114833" x="4318000" y="4089400"/>
          <p14:tracePt t="114850" x="4311650" y="4089400"/>
          <p14:tracePt t="114867" x="4324350" y="4089400"/>
          <p14:tracePt t="114883" x="4387850" y="4057650"/>
          <p14:tracePt t="114900" x="4457700" y="4000500"/>
          <p14:tracePt t="114917" x="4533900" y="3930650"/>
          <p14:tracePt t="114933" x="4610100" y="3867150"/>
          <p14:tracePt t="114950" x="4673600" y="3810000"/>
          <p14:tracePt t="114967" x="4718050" y="3771900"/>
          <p14:tracePt t="114983" x="4762500" y="3733800"/>
          <p14:tracePt t="115000" x="4794250" y="3702050"/>
          <p14:tracePt t="115018" x="4806950" y="3683000"/>
          <p14:tracePt t="115034" x="4813300" y="3670300"/>
          <p14:tracePt t="115050" x="4813300" y="3663950"/>
          <p14:tracePt t="115067" x="4813300" y="3657600"/>
          <p14:tracePt t="115083" x="4819650" y="3651250"/>
          <p14:tracePt t="115100" x="4819650" y="3644900"/>
          <p14:tracePt t="115140" x="4819650" y="3638550"/>
          <p14:tracePt t="115151" x="4826000" y="3638550"/>
          <p14:tracePt t="116909" x="4826000" y="3651250"/>
          <p14:tracePt t="116919" x="4845050" y="3689350"/>
          <p14:tracePt t="116929" x="4851400" y="3740150"/>
          <p14:tracePt t="116935" x="4864100" y="3790950"/>
          <p14:tracePt t="116950" x="4889500" y="3860800"/>
          <p14:tracePt t="116967" x="4984750" y="3994150"/>
          <p14:tracePt t="116983" x="5156200" y="4152900"/>
          <p14:tracePt t="117000" x="5226050" y="4171950"/>
          <p14:tracePt t="117017" x="5340350" y="4197350"/>
          <p14:tracePt t="117033" x="5467350" y="4222750"/>
          <p14:tracePt t="117050" x="5575300" y="4229100"/>
          <p14:tracePt t="117066" x="5708650" y="4229100"/>
          <p14:tracePt t="117083" x="5848350" y="4229100"/>
          <p14:tracePt t="117100" x="6007100" y="4235450"/>
          <p14:tracePt t="117116" x="6172200" y="4235450"/>
          <p14:tracePt t="117133" x="6318250" y="4235450"/>
          <p14:tracePt t="117150" x="6483350" y="4235450"/>
          <p14:tracePt t="117166" x="6661150" y="4235450"/>
          <p14:tracePt t="117183" x="6864350" y="4235450"/>
          <p14:tracePt t="117200" x="6934200" y="4235450"/>
          <p14:tracePt t="117216" x="7054850" y="4229100"/>
          <p14:tracePt t="117233" x="7162800" y="4191000"/>
          <p14:tracePt t="117250" x="7219950" y="4159250"/>
          <p14:tracePt t="117266" x="7283450" y="4121150"/>
          <p14:tracePt t="117283" x="7340600" y="4083050"/>
          <p14:tracePt t="117300" x="7372350" y="4070350"/>
          <p14:tracePt t="117316" x="7473950" y="4006850"/>
          <p14:tracePt t="117333" x="7531100" y="3956050"/>
          <p14:tracePt t="117350" x="7581900" y="3917950"/>
          <p14:tracePt t="117366" x="7607300" y="3886200"/>
          <p14:tracePt t="117383" x="7639050" y="3860800"/>
          <p14:tracePt t="117400" x="7664450" y="3829050"/>
          <p14:tracePt t="117416" x="7677150" y="3810000"/>
          <p14:tracePt t="117433" x="7696200" y="3790950"/>
          <p14:tracePt t="117449" x="7708900" y="3778250"/>
          <p14:tracePt t="117466" x="7708900" y="3759200"/>
          <p14:tracePt t="117483" x="7715250" y="3746500"/>
          <p14:tracePt t="117517" x="7715250" y="3740150"/>
          <p14:tracePt t="118654" x="7715250" y="3746500"/>
          <p14:tracePt t="118678" x="7715250" y="3752850"/>
          <p14:tracePt t="118688" x="7715250" y="3759200"/>
          <p14:tracePt t="118728" x="7715250" y="3765550"/>
          <p14:tracePt t="118744" x="7715250" y="3778250"/>
          <p14:tracePt t="118768" x="7715250" y="3784600"/>
          <p14:tracePt t="118798" x="7715250" y="3790950"/>
          <p14:tracePt t="118814" x="7715250" y="3797300"/>
          <p14:tracePt t="118830" x="7715250" y="3803650"/>
          <p14:tracePt t="119030" x="7715250" y="3810000"/>
          <p14:tracePt t="119052" x="7715250" y="3822700"/>
          <p14:tracePt t="119056" x="7715250" y="3841750"/>
          <p14:tracePt t="119067" x="7715250" y="3860800"/>
          <p14:tracePt t="119083" x="7708900" y="3886200"/>
          <p14:tracePt t="119100" x="7708900" y="3911600"/>
          <p14:tracePt t="119117" x="7708900" y="3943350"/>
          <p14:tracePt t="119133" x="7708900" y="3962400"/>
          <p14:tracePt t="119150" x="7708900" y="3975100"/>
          <p14:tracePt t="119167" x="7708900" y="3981450"/>
          <p14:tracePt t="119184" x="7708900" y="3987800"/>
          <p14:tracePt t="119200" x="7708900" y="3994150"/>
          <p14:tracePt t="119224" x="7708900" y="4000500"/>
          <p14:tracePt t="119306" x="7708900" y="4006850"/>
          <p14:tracePt t="119337" x="7702550" y="4006850"/>
          <p14:tracePt t="119533" x="7696200" y="4013200"/>
          <p14:tracePt t="119550" x="7696200" y="4019550"/>
          <p14:tracePt t="119567" x="7696200" y="4025900"/>
          <p14:tracePt t="119584" x="7677150" y="4038600"/>
          <p14:tracePt t="119600" x="7670800" y="4044950"/>
          <p14:tracePt t="119617" x="7658100" y="4057650"/>
          <p14:tracePt t="119633" x="7639050" y="4076700"/>
          <p14:tracePt t="119650" x="7620000" y="4102100"/>
          <p14:tracePt t="119667" x="7594600" y="4121150"/>
          <p14:tracePt t="119683" x="7575550" y="4146550"/>
          <p14:tracePt t="119700" x="7562850" y="4165600"/>
          <p14:tracePt t="119717" x="7550150" y="4184650"/>
          <p14:tracePt t="119721" x="7543800" y="4191000"/>
          <p14:tracePt t="119734" x="7543800" y="4197350"/>
          <p14:tracePt t="119750" x="7531100" y="4229100"/>
          <p14:tracePt t="119767" x="7518400" y="4254500"/>
          <p14:tracePt t="119783" x="7518400" y="4260850"/>
          <p14:tracePt t="119800" x="7505700" y="4292600"/>
          <p14:tracePt t="119817" x="7499350" y="4311650"/>
          <p14:tracePt t="119834" x="7486650" y="4330700"/>
          <p14:tracePt t="119850" x="7486650" y="4356100"/>
          <p14:tracePt t="119869" x="7473950" y="4387850"/>
          <p14:tracePt t="119883" x="7467600" y="4413250"/>
          <p14:tracePt t="119900" x="7454900" y="4432300"/>
          <p14:tracePt t="119917" x="7448550" y="4451350"/>
          <p14:tracePt t="119933" x="7442200" y="4457700"/>
          <p14:tracePt t="119950" x="7435850" y="4470400"/>
          <p14:tracePt t="119967" x="7429500" y="4476750"/>
          <p14:tracePt t="120000" x="7429500" y="4483100"/>
          <p14:tracePt t="120016" x="7423150" y="4489450"/>
          <p14:tracePt t="120048" x="7416800" y="4489450"/>
          <p14:tracePt t="120364" x="7410450" y="4495800"/>
          <p14:tracePt t="120370" x="7404100" y="4508500"/>
          <p14:tracePt t="120383" x="7385050" y="4521200"/>
          <p14:tracePt t="120400" x="7353300" y="4565650"/>
          <p14:tracePt t="120416" x="7264400" y="4641850"/>
          <p14:tracePt t="120433" x="7124700" y="4730750"/>
          <p14:tracePt t="120450" x="6610350" y="4902200"/>
          <p14:tracePt t="120468" x="6407150" y="4959350"/>
          <p14:tracePt t="120486" x="6013450" y="4997450"/>
          <p14:tracePt t="120500" x="5670550" y="4997450"/>
          <p14:tracePt t="120516" x="5499100" y="4959350"/>
          <p14:tracePt t="120533" x="5346700" y="4883150"/>
          <p14:tracePt t="120550" x="5283200" y="4838700"/>
          <p14:tracePt t="120566" x="5156200" y="4711700"/>
          <p14:tracePt t="120583" x="5111750" y="4629150"/>
          <p14:tracePt t="120600" x="5086350" y="4546600"/>
          <p14:tracePt t="120616" x="5073650" y="4483100"/>
          <p14:tracePt t="120633" x="5060950" y="4432300"/>
          <p14:tracePt t="120650" x="5048250" y="4387850"/>
          <p14:tracePt t="120668" x="5016500" y="4330700"/>
          <p14:tracePt t="120683" x="4978400" y="4260850"/>
          <p14:tracePt t="120700" x="4946650" y="4203700"/>
          <p14:tracePt t="120717" x="4908550" y="4146550"/>
          <p14:tracePt t="120719" x="4895850" y="4121150"/>
          <p14:tracePt t="120733" x="4876800" y="4070350"/>
          <p14:tracePt t="120750" x="4876800" y="4044950"/>
          <p14:tracePt t="120767" x="4864100" y="4000500"/>
          <p14:tracePt t="120783" x="4851400" y="3930650"/>
          <p14:tracePt t="120800" x="4832350" y="3886200"/>
          <p14:tracePt t="120816" x="4813300" y="3829050"/>
          <p14:tracePt t="120833" x="4794250" y="3790950"/>
          <p14:tracePt t="120850" x="4794250" y="3771900"/>
          <p14:tracePt t="120866" x="4781550" y="3746500"/>
          <p14:tracePt t="120883" x="4775200" y="3727450"/>
          <p14:tracePt t="120900" x="4775200" y="3702050"/>
          <p14:tracePt t="120916" x="4775200" y="3689350"/>
          <p14:tracePt t="120933" x="4775200" y="3670300"/>
          <p14:tracePt t="120966" x="4775200" y="3663950"/>
          <p14:tracePt t="120983" x="4775200" y="3651250"/>
          <p14:tracePt t="121009" x="4775200" y="3644900"/>
          <p14:tracePt t="121358" x="4775200" y="3651250"/>
          <p14:tracePt t="121364" x="4775200" y="3663950"/>
          <p14:tracePt t="121374" x="4775200" y="3676650"/>
          <p14:tracePt t="121383" x="4775200" y="3695700"/>
          <p14:tracePt t="121400" x="4787900" y="3759200"/>
          <p14:tracePt t="121417" x="4806950" y="3829050"/>
          <p14:tracePt t="121433" x="4857750" y="3930650"/>
          <p14:tracePt t="121450" x="4908550" y="4038600"/>
          <p14:tracePt t="121467" x="4959350" y="4127500"/>
          <p14:tracePt t="121485" x="5010150" y="4191000"/>
          <p14:tracePt t="121500" x="5073650" y="4267200"/>
          <p14:tracePt t="121516" x="5118100" y="4311650"/>
          <p14:tracePt t="121533" x="5137150" y="4324350"/>
          <p14:tracePt t="121551" x="5232400" y="4400550"/>
          <p14:tracePt t="121566" x="5321300" y="4457700"/>
          <p14:tracePt t="121583" x="5416550" y="4508500"/>
          <p14:tracePt t="121600" x="5511800" y="4540250"/>
          <p14:tracePt t="121616" x="5607050" y="4578350"/>
          <p14:tracePt t="121633" x="5689600" y="4597400"/>
          <p14:tracePt t="121650" x="5778500" y="4616450"/>
          <p14:tracePt t="121666" x="5886450" y="4629150"/>
          <p14:tracePt t="121683" x="6000750" y="4629150"/>
          <p14:tracePt t="121700" x="6089650" y="4629150"/>
          <p14:tracePt t="121716" x="6223000" y="4629150"/>
          <p14:tracePt t="121733" x="6254750" y="4629150"/>
          <p14:tracePt t="121751" x="6311900" y="4629150"/>
          <p14:tracePt t="121766" x="6394450" y="4629150"/>
          <p14:tracePt t="121783" x="6451600" y="4610100"/>
          <p14:tracePt t="121800" x="6496050" y="4597400"/>
          <p14:tracePt t="121817" x="6527800" y="4591050"/>
          <p14:tracePt t="121833" x="6629400" y="4546600"/>
          <p14:tracePt t="121850" x="6686550" y="4514850"/>
          <p14:tracePt t="121866" x="6756400" y="4489450"/>
          <p14:tracePt t="121883" x="6794500" y="4464050"/>
          <p14:tracePt t="121900" x="6845300" y="4438650"/>
          <p14:tracePt t="121917" x="6889750" y="4413250"/>
          <p14:tracePt t="121933" x="6921500" y="4394200"/>
          <p14:tracePt t="121950" x="6959600" y="4368800"/>
          <p14:tracePt t="121967" x="6985000" y="4349750"/>
          <p14:tracePt t="121983" x="7016750" y="4318000"/>
          <p14:tracePt t="122000" x="7054850" y="4298950"/>
          <p14:tracePt t="122016" x="7086600" y="4273550"/>
          <p14:tracePt t="122033" x="7124700" y="4248150"/>
          <p14:tracePt t="122050" x="7156450" y="4229100"/>
          <p14:tracePt t="122066" x="7219950" y="4184650"/>
          <p14:tracePt t="122083" x="7251700" y="4159250"/>
          <p14:tracePt t="122100" x="7289800" y="4127500"/>
          <p14:tracePt t="122116" x="7327900" y="4102100"/>
          <p14:tracePt t="122133" x="7359650" y="4070350"/>
          <p14:tracePt t="122150" x="7391400" y="4044950"/>
          <p14:tracePt t="122166" x="7435850" y="4006850"/>
          <p14:tracePt t="122183" x="7467600" y="3981450"/>
          <p14:tracePt t="122200" x="7480300" y="3962400"/>
          <p14:tracePt t="122217" x="7499350" y="3930650"/>
          <p14:tracePt t="122219" x="7505700" y="3917950"/>
          <p14:tracePt t="122234" x="7524750" y="3892550"/>
          <p14:tracePt t="122250" x="7537450" y="3879850"/>
          <p14:tracePt t="122267" x="7556500" y="3854450"/>
          <p14:tracePt t="122283" x="7575550" y="3835400"/>
          <p14:tracePt t="122300" x="7581900" y="3829050"/>
          <p14:tracePt t="122316" x="7588250" y="3810000"/>
          <p14:tracePt t="122333" x="7594600" y="3803650"/>
          <p14:tracePt t="122350" x="7594600" y="3797300"/>
          <p14:tracePt t="122366" x="7600950" y="3797300"/>
          <p14:tracePt t="122383" x="7600950" y="3790950"/>
          <p14:tracePt t="122986" x="7600950" y="3778250"/>
          <p14:tracePt t="122990" x="7600950" y="3765550"/>
          <p14:tracePt t="123001" x="7600950" y="3733800"/>
          <p14:tracePt t="123017" x="7620000" y="3625850"/>
          <p14:tracePt t="123033" x="7645400" y="3524250"/>
          <p14:tracePt t="123050" x="7715250" y="3365500"/>
          <p14:tracePt t="123067" x="7734300" y="3244850"/>
          <p14:tracePt t="123083" x="7753350" y="3124200"/>
          <p14:tracePt t="123100" x="7778750" y="2971800"/>
          <p14:tracePt t="123117" x="7848600" y="2806700"/>
          <p14:tracePt t="123133" x="7893050" y="2679700"/>
          <p14:tracePt t="123150" x="7943850" y="2540000"/>
          <p14:tracePt t="123167" x="7975600" y="2419350"/>
          <p14:tracePt t="123183" x="8032750" y="2279650"/>
          <p14:tracePt t="123200" x="8058150" y="2171700"/>
          <p14:tracePt t="123217" x="8096250" y="2082800"/>
          <p14:tracePt t="123220" x="8128000" y="2032000"/>
          <p14:tracePt t="123233" x="8147050" y="1981200"/>
          <p14:tracePt t="123250" x="8216900" y="1854200"/>
          <p14:tracePt t="123267" x="8261350" y="1778000"/>
          <p14:tracePt t="123283" x="8280400" y="1733550"/>
          <p14:tracePt t="123300" x="8331200" y="1574800"/>
          <p14:tracePt t="123318" x="8375650" y="1460500"/>
          <p14:tracePt t="123333" x="8394700" y="1371600"/>
          <p14:tracePt t="123350" x="8413750" y="1263650"/>
          <p14:tracePt t="123367" x="8439150" y="1168400"/>
          <p14:tracePt t="123383" x="8451850" y="1092200"/>
          <p14:tracePt t="123400" x="8483600" y="1003300"/>
          <p14:tracePt t="123417" x="8502650" y="939800"/>
          <p14:tracePt t="123433" x="8528050" y="869950"/>
          <p14:tracePt t="123450" x="8559800" y="787400"/>
          <p14:tracePt t="123467" x="8572500" y="749300"/>
          <p14:tracePt t="123500" x="8591550" y="679450"/>
          <p14:tracePt t="123516" x="8597900" y="660400"/>
          <p14:tracePt t="123533" x="8597900" y="641350"/>
          <p14:tracePt t="123550" x="8604250" y="622300"/>
          <p14:tracePt t="123566" x="8604250" y="615950"/>
          <p14:tracePt t="123583" x="8604250" y="609600"/>
          <p14:tracePt t="123600" x="8604250" y="603250"/>
          <p14:tracePt t="123677" x="8578850" y="603250"/>
          <p14:tracePt t="123687" x="8528050" y="615950"/>
          <p14:tracePt t="123691" x="8477250" y="635000"/>
          <p14:tracePt t="123702" x="8432800" y="647700"/>
          <p14:tracePt t="123716" x="8375650" y="660400"/>
          <p14:tracePt t="123733" x="8223250" y="692150"/>
          <p14:tracePt t="123750" x="8178800" y="704850"/>
          <p14:tracePt t="123783" x="8172450" y="704850"/>
          <p14:tracePt t="123837" x="8191500" y="704850"/>
          <p14:tracePt t="123847" x="8235950" y="704850"/>
          <p14:tracePt t="123853" x="8280400" y="704850"/>
          <p14:tracePt t="123866" x="8318500" y="704850"/>
          <p14:tracePt t="123883" x="8477250" y="704850"/>
          <p14:tracePt t="123900" x="8655050" y="704850"/>
          <p14:tracePt t="123916" x="8826500" y="698500"/>
          <p14:tracePt t="123933" x="9036050" y="692150"/>
          <p14:tracePt t="123950" x="9226550" y="673100"/>
          <p14:tracePt t="123966" x="9315450" y="660400"/>
          <p14:tracePt t="123983" x="9340850" y="660400"/>
          <p14:tracePt t="124000" x="9404350" y="647700"/>
          <p14:tracePt t="124016" x="9455150" y="635000"/>
          <p14:tracePt t="124068" x="9448800" y="635000"/>
          <p14:tracePt t="124071" x="9417050" y="635000"/>
          <p14:tracePt t="124083" x="9385300" y="641350"/>
          <p14:tracePt t="124100" x="9220200" y="666750"/>
          <p14:tracePt t="124116" x="9118600" y="692150"/>
          <p14:tracePt t="124133" x="9105900" y="698500"/>
          <p14:tracePt t="124168" x="9112250" y="698500"/>
          <p14:tracePt t="124183" x="9118600" y="698500"/>
          <p14:tracePt t="124200" x="9144000" y="698500"/>
          <p14:tracePt t="124217" x="9175750" y="698500"/>
          <p14:tracePt t="124219" x="9194800" y="698500"/>
          <p14:tracePt t="124233" x="9220200" y="698500"/>
          <p14:tracePt t="124250" x="9226550" y="698500"/>
          <p14:tracePt t="124788" x="9226550" y="711200"/>
          <p14:tracePt t="124798" x="9232900" y="723900"/>
          <p14:tracePt t="124808" x="9245600" y="742950"/>
          <p14:tracePt t="124817" x="9264650" y="774700"/>
          <p14:tracePt t="124833" x="9296400" y="825500"/>
          <p14:tracePt t="124850" x="9340850" y="882650"/>
          <p14:tracePt t="124867" x="9429750" y="927100"/>
          <p14:tracePt t="124883" x="9525000" y="952500"/>
          <p14:tracePt t="124900" x="9601200" y="958850"/>
          <p14:tracePt t="124917" x="9677400" y="977900"/>
          <p14:tracePt t="124933" x="9740900" y="996950"/>
          <p14:tracePt t="124950" x="9798050" y="1009650"/>
          <p14:tracePt t="124967" x="9810750" y="1009650"/>
          <p14:tracePt t="124983" x="9848850" y="1022350"/>
          <p14:tracePt t="125000" x="9899650" y="1035050"/>
          <p14:tracePt t="125017" x="9944100" y="1035050"/>
          <p14:tracePt t="125033" x="9969500" y="1041400"/>
          <p14:tracePt t="125050" x="10039350" y="1054100"/>
          <p14:tracePt t="125067" x="10115550" y="1073150"/>
          <p14:tracePt t="125083" x="10185400" y="1079500"/>
          <p14:tracePt t="125100" x="10255250" y="1085850"/>
          <p14:tracePt t="125117" x="10325100" y="1085850"/>
          <p14:tracePt t="125133" x="10375900" y="1085850"/>
          <p14:tracePt t="125150" x="10414000" y="1085850"/>
          <p14:tracePt t="125167" x="10445750" y="1085850"/>
          <p14:tracePt t="125183" x="10490200" y="1079500"/>
          <p14:tracePt t="125200" x="10534650" y="1073150"/>
          <p14:tracePt t="125217" x="10610850" y="1041400"/>
          <p14:tracePt t="125233" x="10674350" y="1022350"/>
          <p14:tracePt t="125250" x="10706100" y="1009650"/>
          <p14:tracePt t="125267" x="10763250" y="977900"/>
          <p14:tracePt t="125283" x="10852150" y="927100"/>
          <p14:tracePt t="125300" x="10909300" y="895350"/>
          <p14:tracePt t="125317" x="10966450" y="857250"/>
          <p14:tracePt t="125335" x="10998200" y="838200"/>
          <p14:tracePt t="125350" x="11017250" y="819150"/>
          <p14:tracePt t="125367" x="11029950" y="800100"/>
          <p14:tracePt t="125383" x="11036300" y="793750"/>
          <p14:tracePt t="125400" x="11049000" y="781050"/>
          <p14:tracePt t="125417" x="11049000" y="768350"/>
          <p14:tracePt t="125433" x="11061700" y="755650"/>
          <p14:tracePt t="125450" x="11061700" y="736600"/>
          <p14:tracePt t="125467" x="11061700" y="730250"/>
          <p14:tracePt t="125486" x="11068050" y="711200"/>
          <p14:tracePt t="125500" x="11068050" y="698500"/>
          <p14:tracePt t="125516" x="11068050" y="692150"/>
          <p14:tracePt t="125944" x="11004550" y="711200"/>
          <p14:tracePt t="125955" x="10915650" y="749300"/>
          <p14:tracePt t="125960" x="10782300" y="812800"/>
          <p14:tracePt t="125970" x="10661650" y="889000"/>
          <p14:tracePt t="125983" x="10566400" y="984250"/>
          <p14:tracePt t="126000" x="10242550" y="1473200"/>
          <p14:tracePt t="126016" x="10077450" y="1828800"/>
          <p14:tracePt t="126033" x="9918700" y="2190750"/>
          <p14:tracePt t="126050" x="9753600" y="2552700"/>
          <p14:tracePt t="126066" x="9658350" y="2705100"/>
          <p14:tracePt t="126083" x="9271000" y="3149600"/>
          <p14:tracePt t="126100" x="9042400" y="3378200"/>
          <p14:tracePt t="126116" x="8883650" y="3536950"/>
          <p14:tracePt t="126133" x="8820150" y="3613150"/>
          <p14:tracePt t="126150" x="8794750" y="3651250"/>
          <p14:tracePt t="126166" x="8782050" y="3663950"/>
          <p14:tracePt t="126183" x="8769350" y="3683000"/>
          <p14:tracePt t="126200" x="8756650" y="3689350"/>
          <p14:tracePt t="126216" x="8743950" y="3702050"/>
          <p14:tracePt t="126219" x="8743950" y="3708400"/>
          <p14:tracePt t="126234" x="8731250" y="3721100"/>
          <p14:tracePt t="126250" x="8724900" y="3727450"/>
          <p14:tracePt t="126266" x="8718550" y="3733800"/>
          <p14:tracePt t="126284" x="8705850" y="3752850"/>
          <p14:tracePt t="126300" x="8693150" y="3771900"/>
          <p14:tracePt t="126316" x="8674100" y="3797300"/>
          <p14:tracePt t="126333" x="8636000" y="3841750"/>
          <p14:tracePt t="126350" x="8591550" y="3905250"/>
          <p14:tracePt t="126366" x="8553450" y="3962400"/>
          <p14:tracePt t="126383" x="8515350" y="4032250"/>
          <p14:tracePt t="126400" x="8496300" y="4089400"/>
          <p14:tracePt t="126417" x="8458200" y="4152900"/>
          <p14:tracePt t="126433" x="8407400" y="4235450"/>
          <p14:tracePt t="126450" x="8331200" y="4337050"/>
          <p14:tracePt t="126466" x="8305800" y="4368800"/>
          <p14:tracePt t="126483" x="8235950" y="4445000"/>
          <p14:tracePt t="126500" x="8108950" y="4591050"/>
          <p14:tracePt t="126516" x="8020050" y="4686300"/>
          <p14:tracePt t="126533" x="7937500" y="4768850"/>
          <p14:tracePt t="126550" x="7880350" y="4826000"/>
          <p14:tracePt t="126567" x="7791450" y="4914900"/>
          <p14:tracePt t="126584" x="7620000" y="5029200"/>
          <p14:tracePt t="126600" x="7385050" y="5143500"/>
          <p14:tracePt t="126616" x="7258050" y="5194300"/>
          <p14:tracePt t="126633" x="7118350" y="5238750"/>
          <p14:tracePt t="126650" x="6965950" y="5295900"/>
          <p14:tracePt t="126666" x="6832600" y="5346700"/>
          <p14:tracePt t="126683" x="6711950" y="5372100"/>
          <p14:tracePt t="126700" x="6578600" y="5410200"/>
          <p14:tracePt t="126716" x="6457950" y="5441950"/>
          <p14:tracePt t="126733" x="6426200" y="5441950"/>
          <p14:tracePt t="126750" x="6381750" y="5448300"/>
          <p14:tracePt t="126767" x="6311900" y="5461000"/>
          <p14:tracePt t="126783" x="6210300" y="5473700"/>
          <p14:tracePt t="126800" x="6127750" y="5486400"/>
          <p14:tracePt t="126818" x="6102350" y="5486400"/>
          <p14:tracePt t="126833" x="5988050" y="5499100"/>
          <p14:tracePt t="126850" x="5937250" y="5505450"/>
          <p14:tracePt t="126866" x="5892800" y="5511800"/>
          <p14:tracePt t="126883" x="5854700" y="5518150"/>
          <p14:tracePt t="126900" x="5810250" y="5524500"/>
          <p14:tracePt t="126917" x="5721350" y="5543550"/>
          <p14:tracePt t="126933" x="5619750" y="5562600"/>
          <p14:tracePt t="126950" x="5499100" y="5575300"/>
          <p14:tracePt t="126966" x="5283200" y="5613400"/>
          <p14:tracePt t="126983" x="5137150" y="5645150"/>
          <p14:tracePt t="127000" x="4978400" y="5676900"/>
          <p14:tracePt t="127016" x="4940300" y="5683250"/>
          <p14:tracePt t="127033" x="4864100" y="5695950"/>
          <p14:tracePt t="127050" x="4718050" y="5721350"/>
          <p14:tracePt t="127066" x="4610100" y="5734050"/>
          <p14:tracePt t="127083" x="4502150" y="5746750"/>
          <p14:tracePt t="127100" x="4406900" y="5753100"/>
          <p14:tracePt t="127116" x="4343400" y="5772150"/>
          <p14:tracePt t="127133" x="4298950" y="5778500"/>
          <p14:tracePt t="127150" x="4260850" y="5778500"/>
          <p14:tracePt t="127166" x="4241800" y="5778500"/>
          <p14:tracePt t="127183" x="4191000" y="5791200"/>
          <p14:tracePt t="127200" x="4140200" y="5797550"/>
          <p14:tracePt t="127217" x="4095750" y="5803900"/>
          <p14:tracePt t="127219" x="4076700" y="5803900"/>
          <p14:tracePt t="127233" x="4057650" y="5803900"/>
          <p14:tracePt t="127250" x="4025900" y="5810250"/>
          <p14:tracePt t="127267" x="4006850" y="5816600"/>
          <p14:tracePt t="127283" x="3987800" y="5816600"/>
          <p14:tracePt t="127300" x="3975100" y="5822950"/>
          <p14:tracePt t="127317" x="3968750" y="5822950"/>
          <p14:tracePt t="127334" x="3943350" y="5829300"/>
          <p14:tracePt t="127366" x="3924300" y="5835650"/>
          <p14:tracePt t="127383" x="3879850" y="5835650"/>
          <p14:tracePt t="127400" x="3854450" y="5835650"/>
          <p14:tracePt t="127417" x="3841750" y="5835650"/>
          <p14:tracePt t="127433" x="3822700" y="5835650"/>
          <p14:tracePt t="127450" x="3810000" y="5835650"/>
          <p14:tracePt t="127467" x="3803650" y="5835650"/>
          <p14:tracePt t="127483" x="3790950" y="5835650"/>
          <p14:tracePt t="127500" x="3778250" y="5835650"/>
          <p14:tracePt t="127533" x="3765550" y="5835650"/>
          <p14:tracePt t="127566" x="3752850" y="5835650"/>
          <p14:tracePt t="127584" x="3746500" y="5835650"/>
          <p14:tracePt t="127616" x="3740150" y="5835650"/>
          <p14:tracePt t="127645" x="3733800" y="5835650"/>
          <p14:tracePt t="127685" x="3727450" y="5835650"/>
          <p14:tracePt t="127848" x="3721100" y="5835650"/>
          <p14:tracePt t="129744" x="3721100" y="5829300"/>
          <p14:tracePt t="129750" x="3721100" y="5810250"/>
          <p14:tracePt t="129758" x="3727450" y="5784850"/>
          <p14:tracePt t="129767" x="3733800" y="5753100"/>
          <p14:tracePt t="129783" x="3733800" y="5734050"/>
          <p14:tracePt t="129800" x="3752850" y="5638800"/>
          <p14:tracePt t="129817" x="3765550" y="5588000"/>
          <p14:tracePt t="129833" x="3778250" y="5562600"/>
          <p14:tracePt t="129850" x="3784600" y="5530850"/>
          <p14:tracePt t="129867" x="3790950" y="5518150"/>
          <p14:tracePt t="129883" x="3797300" y="5492750"/>
          <p14:tracePt t="129900" x="3797300" y="5486400"/>
          <p14:tracePt t="129917" x="3797300" y="5467350"/>
          <p14:tracePt t="129933" x="3797300" y="5461000"/>
          <p14:tracePt t="129950" x="3797300" y="5454650"/>
          <p14:tracePt t="129967" x="3797300" y="5448300"/>
          <p14:tracePt t="129983" x="3797300" y="5429250"/>
          <p14:tracePt t="130000" x="3797300" y="5422900"/>
          <p14:tracePt t="130017" x="3797300" y="5410200"/>
          <p14:tracePt t="130033" x="3790950" y="5391150"/>
          <p14:tracePt t="130050" x="3784600" y="5372100"/>
          <p14:tracePt t="130067" x="3778250" y="5359400"/>
          <p14:tracePt t="130083" x="3771900" y="5353050"/>
          <p14:tracePt t="130100" x="3765550" y="5340350"/>
          <p14:tracePt t="130144" x="3759200" y="5340350"/>
          <p14:tracePt t="130566" x="3790950" y="5353050"/>
          <p14:tracePt t="130572" x="3841750" y="5359400"/>
          <p14:tracePt t="130583" x="3917950" y="5372100"/>
          <p14:tracePt t="130600" x="4070350" y="5384800"/>
          <p14:tracePt t="130617" x="4222750" y="5403850"/>
          <p14:tracePt t="130633" x="4343400" y="5403850"/>
          <p14:tracePt t="130650" x="4394200" y="5403850"/>
          <p14:tracePt t="130667" x="4400550" y="5403850"/>
          <p14:tracePt t="130683" x="4406900" y="5397500"/>
          <p14:tracePt t="130700" x="4413250" y="5384800"/>
          <p14:tracePt t="130717" x="4413250" y="5378450"/>
          <p14:tracePt t="130721" x="4413250" y="5365750"/>
          <p14:tracePt t="130736" x="4413250" y="5359400"/>
          <p14:tracePt t="130810" x="4413250" y="5365750"/>
          <p14:tracePt t="130814" x="4419600" y="5391150"/>
          <p14:tracePt t="130824" x="4432300" y="5448300"/>
          <p14:tracePt t="130833" x="4457700" y="5511800"/>
          <p14:tracePt t="130850" x="4495800" y="5626100"/>
          <p14:tracePt t="130867" x="4527550" y="5721350"/>
          <p14:tracePt t="130883" x="4546600" y="5765800"/>
          <p14:tracePt t="130900" x="4546600" y="5772150"/>
          <p14:tracePt t="130937" x="4540250" y="5753100"/>
          <p14:tracePt t="130950" x="4514850" y="5695950"/>
          <p14:tracePt t="130967" x="4502150" y="5670550"/>
          <p14:tracePt t="130983" x="4489450" y="5632450"/>
          <p14:tracePt t="131068" x="4489450" y="5626100"/>
          <p14:tracePt t="131072" x="4489450" y="5613400"/>
          <p14:tracePt t="131083" x="4489450" y="5594350"/>
          <p14:tracePt t="131100" x="4489450" y="5543550"/>
          <p14:tracePt t="131117" x="4508500" y="5467350"/>
          <p14:tracePt t="131133" x="4527550" y="5403850"/>
          <p14:tracePt t="131150" x="4533900" y="5365750"/>
          <p14:tracePt t="131167" x="4540250" y="5353050"/>
          <p14:tracePt t="131183" x="4552950" y="5340350"/>
          <p14:tracePt t="131200" x="4559300" y="5327650"/>
          <p14:tracePt t="131217" x="4578350" y="5314950"/>
          <p14:tracePt t="131220" x="4584700" y="5308600"/>
          <p14:tracePt t="131233" x="4597400" y="5302250"/>
          <p14:tracePt t="131250" x="4597400" y="5295900"/>
          <p14:tracePt t="132062" x="4603750" y="5295900"/>
          <p14:tracePt t="132074" x="4610100" y="5302250"/>
          <p14:tracePt t="132085" x="4610100" y="5321300"/>
          <p14:tracePt t="132089" x="4629150" y="5334000"/>
          <p14:tracePt t="132100" x="4654550" y="5365750"/>
          <p14:tracePt t="132117" x="4718050" y="5422900"/>
          <p14:tracePt t="132133" x="4787900" y="5461000"/>
          <p14:tracePt t="132150" x="4851400" y="5473700"/>
          <p14:tracePt t="132167" x="4889500" y="5480050"/>
          <p14:tracePt t="132183" x="4940300" y="5492750"/>
          <p14:tracePt t="132200" x="4984750" y="5492750"/>
          <p14:tracePt t="132216" x="5022850" y="5492750"/>
          <p14:tracePt t="132219" x="5041900" y="5492750"/>
          <p14:tracePt t="132233" x="5060950" y="5480050"/>
          <p14:tracePt t="132250" x="5118100" y="5454650"/>
          <p14:tracePt t="132266" x="5137150" y="5448300"/>
          <p14:tracePt t="132283" x="5143500" y="5441950"/>
          <p14:tracePt t="132300" x="5156200" y="5435600"/>
          <p14:tracePt t="132317" x="5168900" y="5429250"/>
          <p14:tracePt t="132333" x="5181600" y="5422900"/>
          <p14:tracePt t="132350" x="5194300" y="5410200"/>
          <p14:tracePt t="132366" x="5200650" y="5410200"/>
          <p14:tracePt t="132383" x="5207000" y="5403850"/>
          <p14:tracePt t="132416" x="5213350" y="5403850"/>
          <p14:tracePt t="132433" x="5226050" y="5391150"/>
          <p14:tracePt t="132450" x="5238750" y="5391150"/>
          <p14:tracePt t="132466" x="5257800" y="5384800"/>
          <p14:tracePt t="132500" x="5257800" y="5378450"/>
          <p14:tracePt t="132518" x="5264150" y="5378450"/>
          <p14:tracePt t="132544" x="5270500" y="5378450"/>
          <p14:tracePt t="132694" x="5276850" y="5372100"/>
          <p14:tracePt t="132764" x="5302250" y="5372100"/>
          <p14:tracePt t="132776" x="5327650" y="5353050"/>
          <p14:tracePt t="132787" x="5378450" y="5334000"/>
          <p14:tracePt t="132800" x="5461000" y="5295900"/>
          <p14:tracePt t="132817" x="5537200" y="5251450"/>
          <p14:tracePt t="132833" x="5562600" y="5232400"/>
          <p14:tracePt t="132922" x="5556250" y="5232400"/>
          <p14:tracePt t="132962" x="5549900" y="5232400"/>
          <p14:tracePt t="133114" x="5543550" y="5232400"/>
          <p14:tracePt t="133124" x="5543550" y="5238750"/>
          <p14:tracePt t="133135" x="5537200" y="5245100"/>
          <p14:tracePt t="133152" x="5530850" y="5257800"/>
          <p14:tracePt t="133166" x="5524500" y="5270500"/>
          <p14:tracePt t="133183" x="5518150" y="5283200"/>
          <p14:tracePt t="133200" x="5518150" y="5289550"/>
          <p14:tracePt t="133216" x="5518150" y="5295900"/>
          <p14:tracePt t="133233" x="5518150" y="5308600"/>
          <p14:tracePt t="133332" x="5518150" y="5302250"/>
          <p14:tracePt t="133342" x="5524500" y="5289550"/>
          <p14:tracePt t="133350" x="5524500" y="5283200"/>
          <p14:tracePt t="133367" x="5524500" y="5264150"/>
          <p14:tracePt t="133383" x="5524500" y="5245100"/>
          <p14:tracePt t="133401" x="5505450" y="5219700"/>
          <p14:tracePt t="133417" x="5492750" y="5213350"/>
          <p14:tracePt t="133433" x="5473700" y="5200650"/>
          <p14:tracePt t="133450" x="5441950" y="5175250"/>
          <p14:tracePt t="133467" x="5410200" y="5156200"/>
          <p14:tracePt t="133486" x="5359400" y="5137150"/>
          <p14:tracePt t="133500" x="5295900" y="5111750"/>
          <p14:tracePt t="133517" x="5232400" y="5092700"/>
          <p14:tracePt t="133533" x="5168900" y="5086350"/>
          <p14:tracePt t="133550" x="5067300" y="5060950"/>
          <p14:tracePt t="133566" x="5022850" y="5054600"/>
          <p14:tracePt t="133583" x="4933950" y="5035550"/>
          <p14:tracePt t="133600" x="4819650" y="5010150"/>
          <p14:tracePt t="133616" x="4724400" y="4984750"/>
          <p14:tracePt t="133633" x="4635500" y="4953000"/>
          <p14:tracePt t="133650" x="4546600" y="4940300"/>
          <p14:tracePt t="133667" x="4476750" y="4927600"/>
          <p14:tracePt t="133683" x="4406900" y="4921250"/>
          <p14:tracePt t="133700" x="4318000" y="4908550"/>
          <p14:tracePt t="133716" x="4241800" y="4908550"/>
          <p14:tracePt t="133719" x="4191000" y="4908550"/>
          <p14:tracePt t="133733" x="4140200" y="4908550"/>
          <p14:tracePt t="133750" x="3987800" y="4908550"/>
          <p14:tracePt t="133766" x="3886200" y="4921250"/>
          <p14:tracePt t="133783" x="3854450" y="4927600"/>
          <p14:tracePt t="133800" x="3771900" y="4946650"/>
          <p14:tracePt t="133816" x="3657600" y="5010150"/>
          <p14:tracePt t="133833" x="3575050" y="5080000"/>
          <p14:tracePt t="133850" x="3517900" y="5149850"/>
          <p14:tracePt t="133866" x="3473450" y="5251450"/>
          <p14:tracePt t="133884" x="3441700" y="5346700"/>
          <p14:tracePt t="133900" x="3435350" y="5422900"/>
          <p14:tracePt t="133916" x="3435350" y="5499100"/>
          <p14:tracePt t="133933" x="3435350" y="5556250"/>
          <p14:tracePt t="133950" x="3448050" y="5626100"/>
          <p14:tracePt t="133967" x="3479800" y="5664200"/>
          <p14:tracePt t="133983" x="3530600" y="5702300"/>
          <p14:tracePt t="134000" x="3568700" y="5734050"/>
          <p14:tracePt t="134017" x="3651250" y="5759450"/>
          <p14:tracePt t="134033" x="3790950" y="5791200"/>
          <p14:tracePt t="134050" x="3898900" y="5803900"/>
          <p14:tracePt t="134067" x="3981450" y="5803900"/>
          <p14:tracePt t="134084" x="4095750" y="5803900"/>
          <p14:tracePt t="134100" x="4298950" y="5803900"/>
          <p14:tracePt t="134116" x="4451350" y="5803900"/>
          <p14:tracePt t="134133" x="4597400" y="5791200"/>
          <p14:tracePt t="134150" x="4768850" y="5765800"/>
          <p14:tracePt t="134166" x="4933950" y="5740400"/>
          <p14:tracePt t="134183" x="5073650" y="5702300"/>
          <p14:tracePt t="134200" x="5194300" y="5664200"/>
          <p14:tracePt t="134216" x="5276850" y="5626100"/>
          <p14:tracePt t="134233" x="5365750" y="5575300"/>
          <p14:tracePt t="134250" x="5403850" y="5543550"/>
          <p14:tracePt t="134266" x="5410200" y="5524500"/>
          <p14:tracePt t="134283" x="5441950" y="5492750"/>
          <p14:tracePt t="134300" x="5505450" y="5429250"/>
          <p14:tracePt t="134316" x="5537200" y="5372100"/>
          <p14:tracePt t="134333" x="5568950" y="5340350"/>
          <p14:tracePt t="134350" x="5588000" y="5314950"/>
          <p14:tracePt t="134366" x="5632450" y="5238750"/>
          <p14:tracePt t="134383" x="5651500" y="5194300"/>
          <p14:tracePt t="134400" x="5657850" y="5149850"/>
          <p14:tracePt t="134416" x="5657850" y="5118100"/>
          <p14:tracePt t="134433" x="5657850" y="5080000"/>
          <p14:tracePt t="134450" x="5645150" y="5048250"/>
          <p14:tracePt t="134466" x="5619750" y="5003800"/>
          <p14:tracePt t="134483" x="5594350" y="4978400"/>
          <p14:tracePt t="134500" x="5518150" y="4927600"/>
          <p14:tracePt t="134517" x="5410200" y="4876800"/>
          <p14:tracePt t="134533" x="5264150" y="4806950"/>
          <p14:tracePt t="134550" x="5226050" y="4787900"/>
          <p14:tracePt t="134567" x="5111750" y="4749800"/>
          <p14:tracePt t="134583" x="4953000" y="4711700"/>
          <p14:tracePt t="134600" x="4857750" y="4692650"/>
          <p14:tracePt t="134616" x="4781550" y="4673600"/>
          <p14:tracePt t="134633" x="4737100" y="4667250"/>
          <p14:tracePt t="134650" x="4641850" y="4648200"/>
          <p14:tracePt t="134666" x="4597400" y="4641850"/>
          <p14:tracePt t="134683" x="4546600" y="4635500"/>
          <p14:tracePt t="134700" x="4476750" y="4635500"/>
          <p14:tracePt t="134716" x="4381500" y="4635500"/>
          <p14:tracePt t="134719" x="4349750" y="4635500"/>
          <p14:tracePt t="134733" x="4311650" y="4635500"/>
          <p14:tracePt t="134750" x="4222750" y="4635500"/>
          <p14:tracePt t="134766" x="4146550" y="4641850"/>
          <p14:tracePt t="134783" x="4057650" y="4660900"/>
          <p14:tracePt t="134800" x="3917950" y="4692650"/>
          <p14:tracePt t="134816" x="3848100" y="4718050"/>
          <p14:tracePt t="134833" x="3797300" y="4737100"/>
          <p14:tracePt t="134850" x="3708400" y="4775200"/>
          <p14:tracePt t="134866" x="3657600" y="4800600"/>
          <p14:tracePt t="134883" x="3613150" y="4826000"/>
          <p14:tracePt t="134900" x="3562350" y="4857750"/>
          <p14:tracePt t="134916" x="3517900" y="4889500"/>
          <p14:tracePt t="134933" x="3486150" y="4921250"/>
          <p14:tracePt t="134950" x="3448050" y="4959350"/>
          <p14:tracePt t="134966" x="3403600" y="5035550"/>
          <p14:tracePt t="134983" x="3371850" y="5130800"/>
          <p14:tracePt t="135000" x="3365500" y="5213350"/>
          <p14:tracePt t="135016" x="3365500" y="5340350"/>
          <p14:tracePt t="135033" x="3371850" y="5391150"/>
          <p14:tracePt t="135050" x="3403600" y="5473700"/>
          <p14:tracePt t="135067" x="3441700" y="5530850"/>
          <p14:tracePt t="135083" x="3498850" y="5594350"/>
          <p14:tracePt t="135100" x="3562350" y="5619750"/>
          <p14:tracePt t="135117" x="3587750" y="5632450"/>
          <p14:tracePt t="135133" x="3752850" y="5683250"/>
          <p14:tracePt t="135150" x="3867150" y="5715000"/>
          <p14:tracePt t="135166" x="3981450" y="5734050"/>
          <p14:tracePt t="135183" x="4121150" y="5753100"/>
          <p14:tracePt t="135200" x="4241800" y="5765800"/>
          <p14:tracePt t="135217" x="4356100" y="5772150"/>
          <p14:tracePt t="135219" x="4425950" y="5772150"/>
          <p14:tracePt t="135233" x="4476750" y="5772150"/>
          <p14:tracePt t="135250" x="4584700" y="5772150"/>
          <p14:tracePt t="135267" x="4718050" y="5765800"/>
          <p14:tracePt t="135284" x="4889500" y="5727700"/>
          <p14:tracePt t="135300" x="5003800" y="5702300"/>
          <p14:tracePt t="135316" x="5073650" y="5683250"/>
          <p14:tracePt t="135333" x="5181600" y="5638800"/>
          <p14:tracePt t="135350" x="5314950" y="5575300"/>
          <p14:tracePt t="135366" x="5391150" y="5530850"/>
          <p14:tracePt t="135383" x="5461000" y="5480050"/>
          <p14:tracePt t="135400" x="5505450" y="5435600"/>
          <p14:tracePt t="135416" x="5543550" y="5391150"/>
          <p14:tracePt t="135433" x="5575300" y="5340350"/>
          <p14:tracePt t="135450" x="5600700" y="5295900"/>
          <p14:tracePt t="135466" x="5613400" y="5270500"/>
          <p14:tracePt t="135485" x="5619750" y="5238750"/>
          <p14:tracePt t="135500" x="5626100" y="5219700"/>
          <p14:tracePt t="135516" x="5626100" y="5213350"/>
          <p14:tracePt t="135533" x="5626100" y="5207000"/>
          <p14:tracePt t="135550" x="5619750" y="5187950"/>
          <p14:tracePt t="135566" x="5613400" y="5187950"/>
          <p14:tracePt t="135583" x="5607050" y="5181600"/>
          <p14:tracePt t="135616" x="5600700" y="5175250"/>
          <p14:tracePt t="135762" x="5594350" y="5175250"/>
          <p14:tracePt t="135864" x="5588000" y="5175250"/>
          <p14:tracePt t="135892" x="5581650" y="5175250"/>
          <p14:tracePt t="135930" x="5568950" y="5162550"/>
          <p14:tracePt t="135940" x="5537200" y="5124450"/>
          <p14:tracePt t="135950" x="5505450" y="5086350"/>
          <p14:tracePt t="135967" x="5454650" y="5016500"/>
          <p14:tracePt t="135983" x="5410200" y="4940300"/>
          <p14:tracePt t="136000" x="5365750" y="4857750"/>
          <p14:tracePt t="136017" x="5340350" y="4806950"/>
          <p14:tracePt t="136033" x="5308600" y="4737100"/>
          <p14:tracePt t="136050" x="5289550" y="4660900"/>
          <p14:tracePt t="136067" x="5283200" y="4616450"/>
          <p14:tracePt t="136083" x="5276850" y="4597400"/>
          <p14:tracePt t="136100" x="5251450" y="4489450"/>
          <p14:tracePt t="136117" x="5245100" y="4400550"/>
          <p14:tracePt t="136133" x="5238750" y="4318000"/>
          <p14:tracePt t="136150" x="5226050" y="4229100"/>
          <p14:tracePt t="136167" x="5226050" y="4152900"/>
          <p14:tracePt t="136183" x="5219700" y="4057650"/>
          <p14:tracePt t="136200" x="5219700" y="3975100"/>
          <p14:tracePt t="136218" x="5219700" y="3892550"/>
          <p14:tracePt t="136233" x="5219700" y="3841750"/>
          <p14:tracePt t="136250" x="5219700" y="3797300"/>
          <p14:tracePt t="136267" x="5219700" y="3740150"/>
          <p14:tracePt t="136283" x="5219700" y="3689350"/>
          <p14:tracePt t="136300" x="5219700" y="3625850"/>
          <p14:tracePt t="136317" x="5213350" y="3562350"/>
          <p14:tracePt t="136333" x="5213350" y="3511550"/>
          <p14:tracePt t="136350" x="5207000" y="3454400"/>
          <p14:tracePt t="136367" x="5200650" y="3441700"/>
          <p14:tracePt t="136383" x="5194300" y="3422650"/>
          <p14:tracePt t="136400" x="5194300" y="3397250"/>
          <p14:tracePt t="136418" x="5194300" y="3390900"/>
          <p14:tracePt t="136433" x="5194300" y="3384550"/>
          <p14:tracePt t="136650" x="5194300" y="3390900"/>
          <p14:tracePt t="136666" x="5187950" y="3397250"/>
          <p14:tracePt t="136671" x="5187950" y="3403600"/>
          <p14:tracePt t="136696" x="5187950" y="3409950"/>
          <p14:tracePt t="136722" x="5187950" y="3416300"/>
          <p14:tracePt t="136746" x="5187950" y="3422650"/>
          <p14:tracePt t="136753" x="5187950" y="3429000"/>
          <p14:tracePt t="136776" x="5187950" y="3435350"/>
          <p14:tracePt t="137230" x="5187950" y="3441700"/>
          <p14:tracePt t="137236" x="5187950" y="3448050"/>
          <p14:tracePt t="137250" x="5187950" y="3467100"/>
          <p14:tracePt t="137267" x="5187950" y="3479800"/>
          <p14:tracePt t="137283" x="5187950" y="3492500"/>
          <p14:tracePt t="137300" x="5187950" y="3530600"/>
          <p14:tracePt t="137316" x="5194300" y="3606800"/>
          <p14:tracePt t="137333" x="5194300" y="3670300"/>
          <p14:tracePt t="137350" x="5194300" y="3695700"/>
          <p14:tracePt t="137366" x="5200650" y="3759200"/>
          <p14:tracePt t="137384" x="5200650" y="3797300"/>
          <p14:tracePt t="137400" x="5200650" y="3829050"/>
          <p14:tracePt t="137417" x="5207000" y="3879850"/>
          <p14:tracePt t="137433" x="5207000" y="3917950"/>
          <p14:tracePt t="137450" x="5213350" y="3981450"/>
          <p14:tracePt t="137467" x="5213350" y="4057650"/>
          <p14:tracePt t="137486" x="5219700" y="4152900"/>
          <p14:tracePt t="137500" x="5238750" y="4254500"/>
          <p14:tracePt t="137517" x="5251450" y="4375150"/>
          <p14:tracePt t="137533" x="5276850" y="4565650"/>
          <p14:tracePt t="137550" x="5289550" y="4610100"/>
          <p14:tracePt t="137567" x="5308600" y="4730750"/>
          <p14:tracePt t="137583" x="5327650" y="4876800"/>
          <p14:tracePt t="137600" x="5340350" y="4953000"/>
          <p14:tracePt t="137616" x="5346700" y="5003800"/>
          <p14:tracePt t="137633" x="5359400" y="5060950"/>
          <p14:tracePt t="137650" x="5365750" y="5105400"/>
          <p14:tracePt t="137666" x="5372100" y="5149850"/>
          <p14:tracePt t="137683" x="5384800" y="5200650"/>
          <p14:tracePt t="137700" x="5403850" y="5245100"/>
          <p14:tracePt t="137716" x="5410200" y="5270500"/>
          <p14:tracePt t="137719" x="5416550" y="5289550"/>
          <p14:tracePt t="137733" x="5416550" y="5295900"/>
          <p14:tracePt t="137750" x="5429250" y="5327650"/>
          <p14:tracePt t="137766" x="5435600" y="5346700"/>
          <p14:tracePt t="137783" x="5441950" y="5359400"/>
          <p14:tracePt t="137800" x="5448300" y="5372100"/>
          <p14:tracePt t="137816" x="5454650" y="5378450"/>
          <p14:tracePt t="137850" x="5454650" y="5384800"/>
          <p14:tracePt t="138713" x="5461000" y="5384800"/>
          <p14:tracePt t="138727" x="5467350" y="5384800"/>
          <p14:tracePt t="138734" x="5473700" y="5384800"/>
          <p14:tracePt t="138743" x="5486400" y="5384800"/>
          <p14:tracePt t="138753" x="5499100" y="5384800"/>
          <p14:tracePt t="138766" x="5505450" y="5384800"/>
          <p14:tracePt t="138784" x="5518150" y="5384800"/>
          <p14:tracePt t="138800" x="5530850" y="5384800"/>
          <p14:tracePt t="138833" x="5537200" y="5384800"/>
          <p14:tracePt t="138850" x="5556250" y="5384800"/>
          <p14:tracePt t="138866" x="5568950" y="5384800"/>
          <p14:tracePt t="138883" x="5588000" y="5384800"/>
          <p14:tracePt t="138900" x="5607050" y="5384800"/>
          <p14:tracePt t="138992" x="5613400" y="5384800"/>
          <p14:tracePt t="139018" x="5619750" y="5384800"/>
          <p14:tracePt t="139032" x="5626100" y="5384800"/>
          <p14:tracePt t="139042" x="5632450" y="5384800"/>
          <p14:tracePt t="139053" x="5638800" y="5384800"/>
          <p14:tracePt t="139069" x="5645150" y="5384800"/>
          <p14:tracePt t="139083" x="5651500" y="5384800"/>
          <p14:tracePt t="139100" x="5657850" y="5384800"/>
          <p14:tracePt t="139117" x="5664200" y="5384800"/>
          <p14:tracePt t="139133" x="5670550" y="5384800"/>
          <p14:tracePt t="139150" x="5676900" y="5384800"/>
          <p14:tracePt t="139167" x="5721350" y="5372100"/>
          <p14:tracePt t="139185" x="5778500" y="5359400"/>
          <p14:tracePt t="139200" x="5835650" y="5346700"/>
          <p14:tracePt t="139217" x="5861050" y="5334000"/>
          <p14:tracePt t="139220" x="5867400" y="5334000"/>
          <p14:tracePt t="139233" x="5873750" y="5334000"/>
          <p14:tracePt t="139250" x="5880100" y="5327650"/>
          <p14:tracePt t="139283" x="5886450" y="5327650"/>
          <p14:tracePt t="139300" x="5911850" y="5327650"/>
          <p14:tracePt t="139317" x="5924550" y="5340350"/>
          <p14:tracePt t="139333" x="5937250" y="5340350"/>
          <p14:tracePt t="139568" x="5937250" y="5334000"/>
          <p14:tracePt t="139590" x="5937250" y="5327650"/>
          <p14:tracePt t="139610" x="5937250" y="5321300"/>
          <p14:tracePt t="139624" x="5937250" y="5314950"/>
          <p14:tracePt t="139640" x="5930900" y="5308600"/>
          <p14:tracePt t="139650" x="5918200" y="5308600"/>
          <p14:tracePt t="139655" x="5905500" y="5283200"/>
          <p14:tracePt t="139680" x="5905500" y="5276850"/>
          <p14:tracePt t="139690" x="5911850" y="5276850"/>
          <p14:tracePt t="141800" x="5880100" y="5276850"/>
          <p14:tracePt t="141817" x="5816600" y="5289550"/>
          <p14:tracePt t="141834" x="5797550" y="5295900"/>
          <p14:tracePt t="141850" x="5772150" y="5302250"/>
          <p14:tracePt t="141967" x="5772150" y="5308600"/>
          <p14:tracePt t="142090" x="5778500" y="5308600"/>
          <p14:tracePt t="142096" x="5784850" y="5308600"/>
          <p14:tracePt t="142106" x="5797550" y="5308600"/>
          <p14:tracePt t="142119" x="5803900" y="5314950"/>
          <p14:tracePt t="142133" x="5829300" y="5321300"/>
          <p14:tracePt t="142150" x="5905500" y="5346700"/>
          <p14:tracePt t="142167" x="6000750" y="5397500"/>
          <p14:tracePt t="142183" x="6108700" y="5448300"/>
          <p14:tracePt t="142200" x="6203950" y="5492750"/>
          <p14:tracePt t="142216" x="6305550" y="5549900"/>
          <p14:tracePt t="142219" x="6330950" y="5575300"/>
          <p14:tracePt t="142233" x="6356350" y="5588000"/>
          <p14:tracePt t="142250" x="6432550" y="5619750"/>
          <p14:tracePt t="142266" x="6451600" y="5626100"/>
          <p14:tracePt t="142283" x="6496050" y="5645150"/>
          <p14:tracePt t="142300" x="6527800" y="5657850"/>
          <p14:tracePt t="142316" x="6559550" y="5670550"/>
          <p14:tracePt t="142333" x="6591300" y="5683250"/>
          <p14:tracePt t="142350" x="6610350" y="5702300"/>
          <p14:tracePt t="142366" x="6642100" y="5708650"/>
          <p14:tracePt t="142383" x="6667500" y="5715000"/>
          <p14:tracePt t="142400" x="6692900" y="5727700"/>
          <p14:tracePt t="142416" x="6743700" y="5740400"/>
          <p14:tracePt t="142433" x="6864350" y="5746750"/>
          <p14:tracePt t="142450" x="6965950" y="5746750"/>
          <p14:tracePt t="142466" x="6997700" y="5746750"/>
          <p14:tracePt t="142484" x="7010400" y="5734050"/>
          <p14:tracePt t="142516" x="7010400" y="5721350"/>
          <p14:tracePt t="142533" x="7010400" y="5695950"/>
          <p14:tracePt t="142550" x="7010400" y="5689600"/>
          <p14:tracePt t="142566" x="7010400" y="5670550"/>
          <p14:tracePt t="142583" x="7010400" y="5664200"/>
          <p14:tracePt t="142672" x="7016750" y="5664200"/>
          <p14:tracePt t="142986" x="7029450" y="5670550"/>
          <p14:tracePt t="142996" x="7067550" y="5676900"/>
          <p14:tracePt t="143001" x="7092950" y="5683250"/>
          <p14:tracePt t="143017" x="7131050" y="5683250"/>
          <p14:tracePt t="143033" x="7137400" y="5683250"/>
          <p14:tracePt t="143050" x="7156450" y="5683250"/>
          <p14:tracePt t="143066" x="7200900" y="5689600"/>
          <p14:tracePt t="143083" x="7226300" y="5689600"/>
          <p14:tracePt t="143100" x="7245350" y="5689600"/>
          <p14:tracePt t="143118" x="7264400" y="5689600"/>
          <p14:tracePt t="143133" x="7283450" y="5689600"/>
          <p14:tracePt t="143150" x="7296150" y="5695950"/>
          <p14:tracePt t="143167" x="7315200" y="5708650"/>
          <p14:tracePt t="143183" x="7327900" y="5721350"/>
          <p14:tracePt t="143200" x="7334250" y="5721350"/>
          <p14:tracePt t="143217" x="7340600" y="5727700"/>
          <p14:tracePt t="143233" x="7346950" y="5727700"/>
          <p14:tracePt t="143250" x="7353300" y="5727700"/>
          <p14:tracePt t="143267" x="7359650" y="5727700"/>
          <p14:tracePt t="143283" x="7366000" y="5727700"/>
          <p14:tracePt t="143324" x="7372350" y="5727700"/>
          <p14:tracePt t="143335" x="7378700" y="5727700"/>
          <p14:tracePt t="143388" x="7385050" y="5727700"/>
          <p14:tracePt t="143444" x="7391400" y="5727700"/>
          <p14:tracePt t="143500" x="7397750" y="5727700"/>
          <p14:tracePt t="143520" x="7404100" y="5727700"/>
          <p14:tracePt t="143536" x="7410450" y="5727700"/>
          <p14:tracePt t="143541" x="7416800" y="5727700"/>
          <p14:tracePt t="143560" x="7423150" y="5727700"/>
          <p14:tracePt t="143576" x="7429500" y="5721350"/>
          <p14:tracePt t="143616" x="7435850" y="5721350"/>
          <p14:tracePt t="143646" x="7442200" y="5721350"/>
          <p14:tracePt t="143686" x="7448550" y="5721350"/>
          <p14:tracePt t="143722" x="7454900" y="5721350"/>
          <p14:tracePt t="144746" x="7454900" y="5715000"/>
          <p14:tracePt t="144776" x="7454900" y="5708650"/>
          <p14:tracePt t="145224" x="7454900" y="5702300"/>
          <p14:tracePt t="145246" x="7454900" y="5695950"/>
          <p14:tracePt t="145252" x="7454900" y="5689600"/>
          <p14:tracePt t="145260" x="7461250" y="5683250"/>
          <p14:tracePt t="145276" x="7467600" y="5683250"/>
          <p14:tracePt t="145287" x="7467600" y="5676900"/>
          <p14:tracePt t="145300" x="7486650" y="5670550"/>
          <p14:tracePt t="145316" x="7512050" y="5670550"/>
          <p14:tracePt t="145333" x="7537450" y="5670550"/>
          <p14:tracePt t="145350" x="7562850" y="5670550"/>
          <p14:tracePt t="145366" x="7581900" y="5670550"/>
          <p14:tracePt t="145383" x="7613650" y="5676900"/>
          <p14:tracePt t="145400" x="7626350" y="5683250"/>
          <p14:tracePt t="145416" x="7651750" y="5683250"/>
          <p14:tracePt t="145433" x="7664450" y="5683250"/>
          <p14:tracePt t="145450" x="7677150" y="5683250"/>
          <p14:tracePt t="145488" x="7683500" y="5683250"/>
          <p14:tracePt t="145502" x="7689850" y="5683250"/>
          <p14:tracePt t="145517" x="7696200" y="5670550"/>
          <p14:tracePt t="145533" x="7740650" y="5645150"/>
          <p14:tracePt t="145550" x="7766050" y="5619750"/>
          <p14:tracePt t="145567" x="7785100" y="5607050"/>
          <p14:tracePt t="145583" x="7804150" y="5588000"/>
          <p14:tracePt t="145601" x="7810500" y="5581650"/>
          <p14:tracePt t="145616" x="7816850" y="5568950"/>
          <p14:tracePt t="145633" x="7823200" y="5568950"/>
          <p14:tracePt t="145650" x="7829550" y="5556250"/>
          <p14:tracePt t="145667" x="7835900" y="5549900"/>
          <p14:tracePt t="145683" x="7848600" y="5543550"/>
          <p14:tracePt t="145700" x="7848600" y="5537200"/>
          <p14:tracePt t="145716" x="7854950" y="5537200"/>
          <p14:tracePt t="145735" x="7854950" y="5530850"/>
          <p14:tracePt t="145750" x="7861300" y="5530850"/>
          <p14:tracePt t="145770" x="7867650" y="5530850"/>
          <p14:tracePt t="145790" x="7874000" y="5524500"/>
          <p14:tracePt t="145825" x="7880350" y="5524500"/>
          <p14:tracePt t="145896" x="7886700" y="5524500"/>
          <p14:tracePt t="145920" x="7893050" y="5524500"/>
          <p14:tracePt t="145937" x="7899400" y="5524500"/>
          <p14:tracePt t="145954" x="7905750" y="5518150"/>
          <p14:tracePt t="145962" x="7912100" y="5518150"/>
          <p14:tracePt t="145971" x="7912100" y="5511800"/>
          <p14:tracePt t="145983" x="7918450" y="5511800"/>
          <p14:tracePt t="146000" x="7931150" y="5499100"/>
          <p14:tracePt t="146016" x="7956550" y="5480050"/>
          <p14:tracePt t="146033" x="7962900" y="5461000"/>
          <p14:tracePt t="146050" x="7969250" y="5448300"/>
          <p14:tracePt t="146067" x="7975600" y="5435600"/>
          <p14:tracePt t="146083" x="7975600" y="5429250"/>
          <p14:tracePt t="146100" x="7981950" y="5429250"/>
          <p14:tracePt t="146116" x="7988300" y="5422900"/>
          <p14:tracePt t="146152" x="7994650" y="5422900"/>
          <p14:tracePt t="146173" x="8001000" y="5422900"/>
          <p14:tracePt t="146213" x="8007350" y="5422900"/>
          <p14:tracePt t="146218" x="8013700" y="5422900"/>
          <p14:tracePt t="146227" x="8020050" y="5422900"/>
          <p14:tracePt t="146235" x="8032750" y="5422900"/>
          <p14:tracePt t="146253" x="8039100" y="5422900"/>
          <p14:tracePt t="146266" x="8045450" y="5422900"/>
          <p14:tracePt t="146283" x="8058150" y="5422900"/>
          <p14:tracePt t="146300" x="8096250" y="5422900"/>
          <p14:tracePt t="146316" x="8134350" y="5429250"/>
          <p14:tracePt t="146333" x="8159750" y="5441950"/>
          <p14:tracePt t="146350" x="8255000" y="5473700"/>
          <p14:tracePt t="146366" x="8305800" y="5492750"/>
          <p14:tracePt t="146383" x="8324850" y="5492750"/>
          <p14:tracePt t="146400" x="8331200" y="5492750"/>
          <p14:tracePt t="146416" x="8331200" y="5499100"/>
          <p14:tracePt t="146622" x="8331200" y="5473700"/>
          <p14:tracePt t="146632" x="8324850" y="5467350"/>
          <p14:tracePt t="146637" x="8318500" y="5448300"/>
          <p14:tracePt t="146650" x="8318500" y="5435600"/>
          <p14:tracePt t="146667" x="8312150" y="5403850"/>
          <p14:tracePt t="146683" x="8312150" y="5378450"/>
          <p14:tracePt t="146700" x="8312150" y="5353050"/>
          <p14:tracePt t="146717" x="8318500" y="5327650"/>
          <p14:tracePt t="146720" x="8324850" y="5308600"/>
          <p14:tracePt t="146733" x="8324850" y="5302250"/>
          <p14:tracePt t="146750" x="8331200" y="5295900"/>
          <p14:tracePt t="146996" x="8343900" y="5283200"/>
          <p14:tracePt t="147002" x="8356600" y="5264150"/>
          <p14:tracePt t="147018" x="8362950" y="5232400"/>
          <p14:tracePt t="147033" x="8420100" y="5099050"/>
          <p14:tracePt t="147050" x="8667750" y="4572000"/>
          <p14:tracePt t="147066" x="8883650" y="4140200"/>
          <p14:tracePt t="147083" x="9061450" y="3759200"/>
          <p14:tracePt t="147100" x="9194800" y="3422650"/>
          <p14:tracePt t="147116" x="9340850" y="3048000"/>
          <p14:tracePt t="147133" x="9480550" y="2711450"/>
          <p14:tracePt t="147150" x="9620250" y="2368550"/>
          <p14:tracePt t="147166" x="9842500" y="1981200"/>
          <p14:tracePt t="147183" x="10007600" y="1663700"/>
          <p14:tracePt t="147200" x="10147300" y="1409700"/>
          <p14:tracePt t="147216" x="10242550" y="1187450"/>
          <p14:tracePt t="147233" x="10293350" y="1060450"/>
          <p14:tracePt t="147250" x="10344150" y="920750"/>
          <p14:tracePt t="147267" x="10394950" y="793750"/>
          <p14:tracePt t="147283" x="10458450" y="628650"/>
          <p14:tracePt t="147300" x="10490200" y="571500"/>
          <p14:tracePt t="147317" x="10534650" y="463550"/>
          <p14:tracePt t="147333" x="10566400" y="381000"/>
          <p14:tracePt t="147350" x="10585450" y="298450"/>
          <p14:tracePt t="147366" x="10585450" y="260350"/>
          <p14:tracePt t="147383" x="10585450" y="247650"/>
          <p14:tracePt t="147400" x="10598150" y="222250"/>
          <p14:tracePt t="147416" x="10604500" y="203200"/>
          <p14:tracePt t="147433" x="10610850" y="196850"/>
          <p14:tracePt t="147450" x="10610850" y="184150"/>
          <p14:tracePt t="147466" x="10610850" y="177800"/>
          <p14:tracePt t="147559" x="10610850" y="190500"/>
          <p14:tracePt t="147565" x="10610850" y="196850"/>
          <p14:tracePt t="147575" x="10610850" y="215900"/>
          <p14:tracePt t="147586" x="10610850" y="228600"/>
          <p14:tracePt t="147600" x="10610850" y="273050"/>
          <p14:tracePt t="147616" x="10604500" y="311150"/>
          <p14:tracePt t="147633" x="10604500" y="336550"/>
          <p14:tracePt t="147650" x="10598150" y="361950"/>
          <p14:tracePt t="147666" x="10591800" y="381000"/>
          <p14:tracePt t="147683" x="10585450" y="393700"/>
          <p14:tracePt t="147700" x="10579100" y="400050"/>
          <p14:tracePt t="147716" x="10579100" y="406400"/>
          <p14:tracePt t="147733" x="10572750" y="412750"/>
          <p14:tracePt t="147750" x="10566400" y="425450"/>
          <p14:tracePt t="147767" x="10560050" y="444500"/>
          <p14:tracePt t="147783" x="10534650" y="514350"/>
          <p14:tracePt t="147800" x="10445750" y="666750"/>
          <p14:tracePt t="147817" x="10267950" y="971550"/>
          <p14:tracePt t="147833" x="9880600" y="1651000"/>
          <p14:tracePt t="147850" x="9499600" y="2324100"/>
          <p14:tracePt t="147867" x="9321800" y="2628900"/>
          <p14:tracePt t="147883" x="9067800" y="3086100"/>
          <p14:tracePt t="147900" x="8801100" y="3632200"/>
          <p14:tracePt t="147916" x="8699500" y="3803650"/>
          <p14:tracePt t="147933" x="8585200" y="3962400"/>
          <p14:tracePt t="147950" x="8509000" y="4064000"/>
          <p14:tracePt t="147966" x="8432800" y="4159250"/>
          <p14:tracePt t="147983" x="8369300" y="4235450"/>
          <p14:tracePt t="148000" x="8324850" y="4286250"/>
          <p14:tracePt t="148016" x="8286750" y="4318000"/>
          <p14:tracePt t="148033" x="8267700" y="4330700"/>
          <p14:tracePt t="148050" x="8242300" y="4349750"/>
          <p14:tracePt t="148066" x="8235950" y="4356100"/>
          <p14:tracePt t="148083" x="8185150" y="4387850"/>
          <p14:tracePt t="148100" x="8026400" y="4514850"/>
          <p14:tracePt t="148116" x="7893050" y="4610100"/>
          <p14:tracePt t="148133" x="7766050" y="4718050"/>
          <p14:tracePt t="148150" x="7607300" y="4845050"/>
          <p14:tracePt t="148166" x="7512050" y="4940300"/>
          <p14:tracePt t="148183" x="7473950" y="4991100"/>
          <p14:tracePt t="148200" x="7448550" y="5022850"/>
          <p14:tracePt t="148216" x="7435850" y="5048250"/>
          <p14:tracePt t="148233" x="7416800" y="5080000"/>
          <p14:tracePt t="148250" x="7404100" y="5111750"/>
          <p14:tracePt t="148266" x="7391400" y="5137150"/>
          <p14:tracePt t="148283" x="7372350" y="5162550"/>
          <p14:tracePt t="148300" x="7366000" y="5187950"/>
          <p14:tracePt t="148316" x="7359650" y="5194300"/>
          <p14:tracePt t="148333" x="7353300" y="5194300"/>
          <p14:tracePt t="148640" x="7353300" y="5207000"/>
          <p14:tracePt t="148654" x="7359650" y="5213350"/>
          <p14:tracePt t="148659" x="7359650" y="5219700"/>
          <p14:tracePt t="148669" x="7372350" y="5232400"/>
          <p14:tracePt t="148685" x="7391400" y="5251450"/>
          <p14:tracePt t="148700" x="7410450" y="5270500"/>
          <p14:tracePt t="148716" x="7429500" y="5276850"/>
          <p14:tracePt t="148719" x="7442200" y="5283200"/>
          <p14:tracePt t="148733" x="7454900" y="5283200"/>
          <p14:tracePt t="148750" x="7505700" y="5295900"/>
          <p14:tracePt t="148766" x="7524750" y="5295900"/>
          <p14:tracePt t="148783" x="7562850" y="5295900"/>
          <p14:tracePt t="148800" x="7639050" y="5283200"/>
          <p14:tracePt t="148816" x="7683500" y="5270500"/>
          <p14:tracePt t="148833" x="7747000" y="5232400"/>
          <p14:tracePt t="148851" x="7785100" y="5207000"/>
          <p14:tracePt t="148867" x="7797800" y="5200650"/>
          <p14:tracePt t="148883" x="7829550" y="5175250"/>
          <p14:tracePt t="148963" x="7810500" y="5168900"/>
          <p14:tracePt t="148968" x="7772400" y="5162550"/>
          <p14:tracePt t="148977" x="7715250" y="5162550"/>
          <p14:tracePt t="148987" x="7683500" y="5162550"/>
          <p14:tracePt t="149000" x="7632700" y="5162550"/>
          <p14:tracePt t="149016" x="7537450" y="5162550"/>
          <p14:tracePt t="149033" x="7410450" y="5162550"/>
          <p14:tracePt t="149050" x="7346950" y="5168900"/>
          <p14:tracePt t="149066" x="7327900" y="5168900"/>
          <p14:tracePt t="149083" x="7308850" y="5175250"/>
          <p14:tracePt t="149100" x="7296150" y="5181600"/>
          <p14:tracePt t="149116" x="7289800" y="5200650"/>
          <p14:tracePt t="149133" x="7283450" y="5219700"/>
          <p14:tracePt t="149150" x="7283450" y="5232400"/>
          <p14:tracePt t="149166" x="7283450" y="5245100"/>
          <p14:tracePt t="149183" x="7283450" y="5270500"/>
          <p14:tracePt t="149200" x="7296150" y="5289550"/>
          <p14:tracePt t="149216" x="7346950" y="5327650"/>
          <p14:tracePt t="149233" x="7372350" y="5353050"/>
          <p14:tracePt t="149250" x="7416800" y="5384800"/>
          <p14:tracePt t="149266" x="7429500" y="5384800"/>
          <p14:tracePt t="149372" x="7429500" y="5378450"/>
          <p14:tracePt t="149392" x="7423150" y="5372100"/>
          <p14:tracePt t="149398" x="7416800" y="5353050"/>
          <p14:tracePt t="149408" x="7404100" y="5346700"/>
          <p14:tracePt t="149416" x="7404100" y="5334000"/>
          <p14:tracePt t="149433" x="7385050" y="5308600"/>
          <p14:tracePt t="149450" x="7372350" y="5295900"/>
          <p14:tracePt t="149487" x="7366000" y="5295900"/>
          <p14:tracePt t="149500" x="7366000" y="5289550"/>
          <p14:tracePt t="151274" x="7372350" y="5289550"/>
          <p14:tracePt t="151285" x="7435850" y="5270500"/>
          <p14:tracePt t="151294" x="7543800" y="5245100"/>
          <p14:tracePt t="151300" x="7702550" y="5200650"/>
          <p14:tracePt t="151316" x="7804150" y="5137150"/>
          <p14:tracePt t="151333" x="7810500" y="5118100"/>
          <p14:tracePt t="151350" x="7835900" y="4972050"/>
          <p14:tracePt t="151367" x="7937500" y="4724400"/>
          <p14:tracePt t="151384" x="8089900" y="4235450"/>
          <p14:tracePt t="151400" x="8255000" y="3702050"/>
          <p14:tracePt t="151417" x="8439150" y="3225800"/>
          <p14:tracePt t="151433" x="8585200" y="2889250"/>
          <p14:tracePt t="151450" x="8693150" y="2628900"/>
          <p14:tracePt t="151467" x="8807450" y="2413000"/>
          <p14:tracePt t="151486" x="8896350" y="2209800"/>
          <p14:tracePt t="151500" x="8928100" y="1968500"/>
          <p14:tracePt t="151516" x="8928100" y="1841500"/>
          <p14:tracePt t="151533" x="8921750" y="1790700"/>
          <p14:tracePt t="151550" x="8902700" y="1663700"/>
          <p14:tracePt t="151566" x="8896350" y="1555750"/>
          <p14:tracePt t="151584" x="8890000" y="1428750"/>
          <p14:tracePt t="151600" x="8870950" y="1327150"/>
          <p14:tracePt t="151616" x="8870950" y="1231900"/>
          <p14:tracePt t="151633" x="8870950" y="1130300"/>
          <p14:tracePt t="151650" x="8845550" y="1041400"/>
          <p14:tracePt t="151666" x="8807450" y="958850"/>
          <p14:tracePt t="151683" x="8769350" y="882650"/>
          <p14:tracePt t="151700" x="8724900" y="838200"/>
          <p14:tracePt t="151716" x="8686800" y="800100"/>
          <p14:tracePt t="151719" x="8648700" y="774700"/>
          <p14:tracePt t="151733" x="8623300" y="749300"/>
          <p14:tracePt t="151750" x="8521700" y="698500"/>
          <p14:tracePt t="151766" x="8420100" y="635000"/>
          <p14:tracePt t="151784" x="8293100" y="558800"/>
          <p14:tracePt t="151800" x="8286750" y="552450"/>
          <p14:tracePt t="151974" x="8280400" y="552450"/>
          <p14:tracePt t="151989" x="8267700" y="552450"/>
          <p14:tracePt t="151995" x="8248650" y="552450"/>
          <p14:tracePt t="152002" x="8216900" y="552450"/>
          <p14:tracePt t="152018" x="8147050" y="577850"/>
          <p14:tracePt t="152033" x="8102600" y="590550"/>
          <p14:tracePt t="152050" x="8026400" y="622300"/>
          <p14:tracePt t="152068" x="8013700" y="641350"/>
          <p14:tracePt t="152083" x="8013700" y="660400"/>
          <p14:tracePt t="152100" x="8013700" y="673100"/>
          <p14:tracePt t="152116" x="8058150" y="692150"/>
          <p14:tracePt t="152133" x="8128000" y="704850"/>
          <p14:tracePt t="152150" x="8248650" y="711200"/>
          <p14:tracePt t="152166" x="8375650" y="711200"/>
          <p14:tracePt t="152183" x="8451850" y="704850"/>
          <p14:tracePt t="152200" x="8502650" y="692150"/>
          <p14:tracePt t="152216" x="8515350" y="666750"/>
          <p14:tracePt t="152233" x="8515350" y="660400"/>
          <p14:tracePt t="152250" x="8515350" y="647700"/>
          <p14:tracePt t="152266" x="8464550" y="596900"/>
          <p14:tracePt t="152283" x="8420100" y="577850"/>
          <p14:tracePt t="152300" x="8318500" y="552450"/>
          <p14:tracePt t="152316" x="8280400" y="552450"/>
          <p14:tracePt t="152333" x="8172450" y="552450"/>
          <p14:tracePt t="152350" x="8153400" y="552450"/>
          <p14:tracePt t="152366" x="8147050" y="552450"/>
          <p14:tracePt t="152400" x="8147050" y="571500"/>
          <p14:tracePt t="152416" x="8147050" y="590550"/>
          <p14:tracePt t="152433" x="8166100" y="615950"/>
          <p14:tracePt t="152450" x="8197850" y="628650"/>
          <p14:tracePt t="152466" x="8235950" y="628650"/>
          <p14:tracePt t="152483" x="8261350" y="628650"/>
          <p14:tracePt t="152500" x="8280400" y="622300"/>
          <p14:tracePt t="152516" x="8293100" y="603250"/>
          <p14:tracePt t="152533" x="8293100" y="596900"/>
          <p14:tracePt t="152566" x="8261350" y="596900"/>
          <p14:tracePt t="152583" x="8229600" y="609600"/>
          <p14:tracePt t="152600" x="8166100" y="660400"/>
          <p14:tracePt t="152616" x="8121650" y="711200"/>
          <p14:tracePt t="152633" x="8102600" y="749300"/>
          <p14:tracePt t="152650" x="8096250" y="762000"/>
          <p14:tracePt t="152666" x="8096250" y="768350"/>
          <p14:tracePt t="152768" x="8096250" y="787400"/>
          <p14:tracePt t="152774" x="8077200" y="806450"/>
          <p14:tracePt t="152786" x="8051800" y="844550"/>
          <p14:tracePt t="152800" x="7994650" y="939800"/>
          <p14:tracePt t="152816" x="7905750" y="1073150"/>
          <p14:tracePt t="152833" x="7874000" y="1123950"/>
          <p14:tracePt t="152850" x="7696200" y="1428750"/>
          <p14:tracePt t="152866" x="7588250" y="1638300"/>
          <p14:tracePt t="152883" x="7467600" y="1898650"/>
          <p14:tracePt t="152900" x="7334250" y="2241550"/>
          <p14:tracePt t="152917" x="7226300" y="2559050"/>
          <p14:tracePt t="152933" x="7118350" y="2984500"/>
          <p14:tracePt t="152950" x="7004050" y="3409950"/>
          <p14:tracePt t="152967" x="6896100" y="3822700"/>
          <p14:tracePt t="152983" x="6819900" y="4133850"/>
          <p14:tracePt t="153000" x="6743700" y="4470400"/>
          <p14:tracePt t="153017" x="6673850" y="4762500"/>
          <p14:tracePt t="153033" x="6610350" y="5105400"/>
          <p14:tracePt t="153050" x="6572250" y="5251450"/>
          <p14:tracePt t="153067" x="6559550" y="5295900"/>
          <p14:tracePt t="153083" x="6502400" y="5429250"/>
          <p14:tracePt t="153100" x="6477000" y="5486400"/>
          <p14:tracePt t="153118" x="6470650" y="5530850"/>
          <p14:tracePt t="153133" x="6464300" y="5549900"/>
          <p14:tracePt t="153150" x="6464300" y="5562600"/>
          <p14:tracePt t="153167" x="6451600" y="5575300"/>
          <p14:tracePt t="153183" x="6432550" y="5607050"/>
          <p14:tracePt t="153200" x="6407150" y="5638800"/>
          <p14:tracePt t="153216" x="6388100" y="5689600"/>
          <p14:tracePt t="153220" x="6388100" y="5702300"/>
          <p14:tracePt t="153233" x="6375400" y="5721350"/>
          <p14:tracePt t="153250" x="6369050" y="5753100"/>
          <p14:tracePt t="153266" x="6369050" y="5759450"/>
          <p14:tracePt t="153502" x="6375400" y="5759450"/>
          <p14:tracePt t="153516" x="6381750" y="5759450"/>
          <p14:tracePt t="153532" x="6394450" y="5746750"/>
          <p14:tracePt t="153542" x="6400800" y="5740400"/>
          <p14:tracePt t="153553" x="6407150" y="5727700"/>
          <p14:tracePt t="153567" x="6413500" y="5715000"/>
          <p14:tracePt t="153583" x="6438900" y="5689600"/>
          <p14:tracePt t="153600" x="6445250" y="5676900"/>
          <p14:tracePt t="153617" x="6451600" y="5664200"/>
          <p14:tracePt t="153633" x="6457950" y="5664200"/>
          <p14:tracePt t="153667" x="6464300" y="5657850"/>
          <p14:tracePt t="153946" x="6464300" y="5651500"/>
          <p14:tracePt t="153960" x="6470650" y="5651500"/>
          <p14:tracePt t="153990" x="6477000" y="5645150"/>
          <p14:tracePt t="154082" x="6483350" y="5645150"/>
          <p14:tracePt t="154138" x="6489700" y="5645150"/>
          <p14:tracePt t="154146" x="6502400" y="5645150"/>
          <p14:tracePt t="154153" x="6515100" y="5645150"/>
          <p14:tracePt t="154168" x="6546850" y="5638800"/>
          <p14:tracePt t="154183" x="6584950" y="5638800"/>
          <p14:tracePt t="154200" x="6616700" y="5632450"/>
          <p14:tracePt t="154217" x="6642100" y="5632450"/>
          <p14:tracePt t="154233" x="6648450" y="5626100"/>
          <p14:tracePt t="154250" x="6667500" y="5613400"/>
          <p14:tracePt t="154266" x="6680200" y="5607050"/>
          <p14:tracePt t="154283" x="6692900" y="5607050"/>
          <p14:tracePt t="154300" x="6705600" y="5594350"/>
          <p14:tracePt t="154316" x="6711950" y="5594350"/>
          <p14:tracePt t="154333" x="6711950" y="5588000"/>
          <p14:tracePt t="154367" x="6718300" y="5588000"/>
          <p14:tracePt t="154383" x="6731000" y="5588000"/>
          <p14:tracePt t="154404" x="6743700" y="5594350"/>
          <p14:tracePt t="154416" x="6750050" y="5594350"/>
          <p14:tracePt t="154433" x="6775450" y="5600700"/>
          <p14:tracePt t="154450" x="6794500" y="5600700"/>
          <p14:tracePt t="154466" x="6826250" y="5600700"/>
          <p14:tracePt t="154483" x="6851650" y="5600700"/>
          <p14:tracePt t="154500" x="6934200" y="5568950"/>
          <p14:tracePt t="154516" x="6953250" y="5537200"/>
          <p14:tracePt t="154533" x="6965950" y="5524500"/>
          <p14:tracePt t="154550" x="6972300" y="5505450"/>
          <p14:tracePt t="154566" x="6972300" y="5473700"/>
          <p14:tracePt t="154583" x="6972300" y="5448300"/>
          <p14:tracePt t="154600" x="6965950" y="5416550"/>
          <p14:tracePt t="154616" x="6959600" y="5403850"/>
          <p14:tracePt t="154633" x="6946900" y="5378450"/>
          <p14:tracePt t="154650" x="6940550" y="5365750"/>
          <p14:tracePt t="154666" x="6927850" y="5359400"/>
          <p14:tracePt t="154683" x="6927850" y="5353050"/>
          <p14:tracePt t="154700" x="6921500" y="5353050"/>
          <p14:tracePt t="154716" x="6921500" y="5346700"/>
          <p14:tracePt t="154741" x="6921500" y="5353050"/>
          <p14:tracePt t="154752" x="6953250" y="5359400"/>
          <p14:tracePt t="154766" x="6997700" y="5378450"/>
          <p14:tracePt t="154783" x="7207250" y="5435600"/>
          <p14:tracePt t="154800" x="7372350" y="5448300"/>
          <p14:tracePt t="154816" x="7429500" y="5448300"/>
          <p14:tracePt t="154834" x="7569200" y="5435600"/>
          <p14:tracePt t="154850" x="7588250" y="5422900"/>
          <p14:tracePt t="154866" x="7588250" y="5410200"/>
          <p14:tracePt t="154883" x="7588250" y="5403850"/>
          <p14:tracePt t="154900" x="7588250" y="5378450"/>
          <p14:tracePt t="154916" x="7581900" y="5365750"/>
          <p14:tracePt t="154933" x="7562850" y="5346700"/>
          <p14:tracePt t="154950" x="7550150" y="5334000"/>
          <p14:tracePt t="154966" x="7524750" y="5334000"/>
          <p14:tracePt t="154983" x="7512050" y="5327650"/>
          <p14:tracePt t="155000" x="7493000" y="5327650"/>
          <p14:tracePt t="155033" x="7480300" y="5327650"/>
          <p14:tracePt t="155050" x="7480300" y="5334000"/>
          <p14:tracePt t="155066" x="7486650" y="5346700"/>
          <p14:tracePt t="155083" x="7499350" y="5359400"/>
          <p14:tracePt t="155100" x="7518400" y="5365750"/>
          <p14:tracePt t="155116" x="7531100" y="5365750"/>
          <p14:tracePt t="155133" x="7550150" y="5365750"/>
          <p14:tracePt t="155150" x="7569200" y="5365750"/>
          <p14:tracePt t="155166" x="7581900" y="5365750"/>
          <p14:tracePt t="155302" x="7581900" y="5372100"/>
          <p14:tracePt t="155319" x="7588250" y="5372100"/>
          <p14:tracePt t="155323" x="7588250" y="5378450"/>
          <p14:tracePt t="155333" x="7588250" y="5384800"/>
          <p14:tracePt t="155350" x="7594600" y="5391150"/>
          <p14:tracePt t="155366" x="7600950" y="5391150"/>
          <p14:tracePt t="155383" x="7600950" y="5397500"/>
          <p14:tracePt t="155400" x="7607300" y="5397500"/>
          <p14:tracePt t="160446" x="7600950" y="5397500"/>
          <p14:tracePt t="160472" x="7594600" y="5397500"/>
          <p14:tracePt t="160634" x="7581900" y="5397500"/>
          <p14:tracePt t="160644" x="7575550" y="5403850"/>
          <p14:tracePt t="160650" x="7562850" y="5403850"/>
          <p14:tracePt t="160667" x="7543800" y="5416550"/>
          <p14:tracePt t="160683" x="7499350" y="5429250"/>
          <p14:tracePt t="160700" x="7435850" y="5461000"/>
          <p14:tracePt t="160716" x="7321550" y="5505450"/>
          <p14:tracePt t="160734" x="7112000" y="5588000"/>
          <p14:tracePt t="160750" x="6788150" y="5657850"/>
          <p14:tracePt t="160766" x="6457950" y="5715000"/>
          <p14:tracePt t="160783" x="6178550" y="5753100"/>
          <p14:tracePt t="160800" x="5930900" y="5784850"/>
          <p14:tracePt t="160816" x="5778500" y="5803900"/>
          <p14:tracePt t="160833" x="5657850" y="5816600"/>
          <p14:tracePt t="160850" x="5537200" y="5835650"/>
          <p14:tracePt t="160866" x="5524500" y="5835650"/>
          <p14:tracePt t="160883" x="5505450" y="5835650"/>
          <p14:tracePt t="160900" x="5467350" y="5835650"/>
          <p14:tracePt t="160917" x="5441950" y="5835650"/>
          <p14:tracePt t="160933" x="5416550" y="5829300"/>
          <p14:tracePt t="160950" x="5378450" y="5810250"/>
          <p14:tracePt t="160967" x="5283200" y="5772150"/>
          <p14:tracePt t="160983" x="5156200" y="5715000"/>
          <p14:tracePt t="161000" x="5022850" y="5645150"/>
          <p14:tracePt t="161017" x="4946650" y="5594350"/>
          <p14:tracePt t="161033" x="4927600" y="5575300"/>
          <p14:tracePt t="161050" x="4927600" y="5562600"/>
          <p14:tracePt t="161066" x="4959350" y="5530850"/>
          <p14:tracePt t="161083" x="5035550" y="5480050"/>
          <p14:tracePt t="161100" x="5086350" y="5435600"/>
          <p14:tracePt t="161117" x="5124450" y="5403850"/>
          <p14:tracePt t="161135" x="5162550" y="5365750"/>
          <p14:tracePt t="161150" x="5175250" y="5359400"/>
          <p14:tracePt t="161167" x="5187950" y="5346700"/>
          <p14:tracePt t="161183" x="5207000" y="5321300"/>
          <p14:tracePt t="161200" x="5213350" y="5308600"/>
          <p14:tracePt t="161216" x="5213350" y="5302250"/>
          <p14:tracePt t="161233" x="5213350" y="5289550"/>
          <p14:tracePt t="161250" x="5226050" y="5283200"/>
          <p14:tracePt t="161266" x="5238750" y="5264150"/>
          <p14:tracePt t="161283" x="5251450" y="5251450"/>
          <p14:tracePt t="161300" x="5276850" y="5232400"/>
          <p14:tracePt t="161316" x="5308600" y="5213350"/>
          <p14:tracePt t="161334" x="5346700" y="5187950"/>
          <p14:tracePt t="161350" x="5397500" y="5156200"/>
          <p14:tracePt t="161367" x="5441950" y="5149850"/>
          <p14:tracePt t="161383" x="5486400" y="5149850"/>
          <p14:tracePt t="161400" x="5549900" y="5149850"/>
          <p14:tracePt t="161416" x="5575300" y="5149850"/>
          <p14:tracePt t="161433" x="5581650" y="5149850"/>
          <p14:tracePt t="161450" x="5600700" y="5149850"/>
          <p14:tracePt t="161467" x="5645150" y="5149850"/>
          <p14:tracePt t="161485" x="5683250" y="5149850"/>
          <p14:tracePt t="161500" x="5708650" y="5130800"/>
          <p14:tracePt t="161516" x="5721350" y="5118100"/>
          <p14:tracePt t="161533" x="5727700" y="5111750"/>
          <p14:tracePt t="161550" x="5727700" y="5105400"/>
          <p14:tracePt t="161566" x="5727700" y="5086350"/>
          <p14:tracePt t="161583" x="5727700" y="5080000"/>
          <p14:tracePt t="161600" x="5727700" y="5067300"/>
          <p14:tracePt t="161616" x="5715000" y="5048250"/>
          <p14:tracePt t="161633" x="5695950" y="5035550"/>
          <p14:tracePt t="161650" x="5676900" y="5022850"/>
          <p14:tracePt t="161666" x="5645150" y="5010150"/>
          <p14:tracePt t="161683" x="5549900" y="4984750"/>
          <p14:tracePt t="161700" x="5480050" y="4972050"/>
          <p14:tracePt t="161716" x="5448300" y="4972050"/>
          <p14:tracePt t="161719" x="5403850" y="4965700"/>
          <p14:tracePt t="161734" x="5378450" y="4965700"/>
          <p14:tracePt t="161750" x="5295900" y="4959350"/>
          <p14:tracePt t="161766" x="5270500" y="4959350"/>
          <p14:tracePt t="161783" x="5219700" y="4959350"/>
          <p14:tracePt t="161800" x="5130800" y="4959350"/>
          <p14:tracePt t="161816" x="5060950" y="4959350"/>
          <p14:tracePt t="161833" x="4984750" y="4959350"/>
          <p14:tracePt t="161850" x="4933950" y="4959350"/>
          <p14:tracePt t="161866" x="4883150" y="4959350"/>
          <p14:tracePt t="161884" x="4800600" y="4959350"/>
          <p14:tracePt t="161900" x="4737100" y="4959350"/>
          <p14:tracePt t="161916" x="4686300" y="4959350"/>
          <p14:tracePt t="161933" x="4597400" y="4959350"/>
          <p14:tracePt t="161950" x="4470400" y="4959350"/>
          <p14:tracePt t="161966" x="4375150" y="4959350"/>
          <p14:tracePt t="161983" x="4273550" y="4959350"/>
          <p14:tracePt t="162000" x="4184650" y="4959350"/>
          <p14:tracePt t="162016" x="4089400" y="4959350"/>
          <p14:tracePt t="162033" x="4013200" y="4959350"/>
          <p14:tracePt t="162050" x="3930650" y="4972050"/>
          <p14:tracePt t="162066" x="3860800" y="4978400"/>
          <p14:tracePt t="162083" x="3803650" y="4997450"/>
          <p14:tracePt t="162100" x="3746500" y="5016500"/>
          <p14:tracePt t="162116" x="3727450" y="5022850"/>
          <p14:tracePt t="162133" x="3689350" y="5041900"/>
          <p14:tracePt t="162150" x="3651250" y="5073650"/>
          <p14:tracePt t="162166" x="3543300" y="5137150"/>
          <p14:tracePt t="162183" x="3473450" y="5175250"/>
          <p14:tracePt t="162200" x="3454400" y="5194300"/>
          <p14:tracePt t="162216" x="3429000" y="5213350"/>
          <p14:tracePt t="162219" x="3422650" y="5219700"/>
          <p14:tracePt t="162233" x="3416300" y="5238750"/>
          <p14:tracePt t="162250" x="3409950" y="5270500"/>
          <p14:tracePt t="162266" x="3409950" y="5302250"/>
          <p14:tracePt t="162283" x="3409950" y="5353050"/>
          <p14:tracePt t="162300" x="3416300" y="5416550"/>
          <p14:tracePt t="162316" x="3441700" y="5486400"/>
          <p14:tracePt t="162334" x="3473450" y="5537200"/>
          <p14:tracePt t="162350" x="3511550" y="5581650"/>
          <p14:tracePt t="162366" x="3530600" y="5607050"/>
          <p14:tracePt t="162383" x="3562350" y="5632450"/>
          <p14:tracePt t="162400" x="3600450" y="5651500"/>
          <p14:tracePt t="162416" x="3651250" y="5676900"/>
          <p14:tracePt t="162433" x="3721100" y="5702300"/>
          <p14:tracePt t="162450" x="3943350" y="5753100"/>
          <p14:tracePt t="162466" x="4057650" y="5772150"/>
          <p14:tracePt t="162483" x="4127500" y="5778500"/>
          <p14:tracePt t="162500" x="4298950" y="5803900"/>
          <p14:tracePt t="162516" x="4406900" y="5803900"/>
          <p14:tracePt t="162534" x="4502150" y="5803900"/>
          <p14:tracePt t="162550" x="4610100" y="5803900"/>
          <p14:tracePt t="162566" x="4711700" y="5803900"/>
          <p14:tracePt t="162583" x="4864100" y="5803900"/>
          <p14:tracePt t="162600" x="5029200" y="5784850"/>
          <p14:tracePt t="162616" x="5187950" y="5753100"/>
          <p14:tracePt t="162633" x="5314950" y="5734050"/>
          <p14:tracePt t="162650" x="5499100" y="5695950"/>
          <p14:tracePt t="162666" x="5607050" y="5676900"/>
          <p14:tracePt t="162683" x="5657850" y="5670550"/>
          <p14:tracePt t="162700" x="5778500" y="5638800"/>
          <p14:tracePt t="162716" x="5924550" y="5581650"/>
          <p14:tracePt t="162733" x="6007100" y="5524500"/>
          <p14:tracePt t="162750" x="6070600" y="5461000"/>
          <p14:tracePt t="162766" x="6096000" y="5416550"/>
          <p14:tracePt t="162783" x="6102350" y="5397500"/>
          <p14:tracePt t="162800" x="6102350" y="5372100"/>
          <p14:tracePt t="162816" x="6102350" y="5346700"/>
          <p14:tracePt t="162918" x="6108700" y="5346700"/>
          <p14:tracePt t="162935" x="6121400" y="5346700"/>
          <p14:tracePt t="162944" x="6134100" y="5346700"/>
          <p14:tracePt t="162950" x="6140450" y="5346700"/>
          <p14:tracePt t="162967" x="6153150" y="5346700"/>
          <p14:tracePt t="162983" x="6184900" y="5346700"/>
          <p14:tracePt t="163000" x="6311900" y="5346700"/>
          <p14:tracePt t="163017" x="6464300" y="5346700"/>
          <p14:tracePt t="163033" x="6623050" y="5340350"/>
          <p14:tracePt t="163050" x="6794500" y="5327650"/>
          <p14:tracePt t="163067" x="6940550" y="5321300"/>
          <p14:tracePt t="163083" x="7061200" y="5321300"/>
          <p14:tracePt t="163100" x="7194550" y="5321300"/>
          <p14:tracePt t="163117" x="7359650" y="5321300"/>
          <p14:tracePt t="163133" x="7524750" y="5321300"/>
          <p14:tracePt t="163150" x="7753350" y="5334000"/>
          <p14:tracePt t="163167" x="7829550" y="5334000"/>
          <p14:tracePt t="163183" x="7962900" y="5334000"/>
          <p14:tracePt t="163200" x="8166100" y="5334000"/>
          <p14:tracePt t="163218" x="8293100" y="5334000"/>
          <p14:tracePt t="163233" x="8388350" y="5334000"/>
          <p14:tracePt t="163250" x="8489950" y="5334000"/>
          <p14:tracePt t="163266" x="8578850" y="5327650"/>
          <p14:tracePt t="163283" x="8629650" y="5321300"/>
          <p14:tracePt t="163300" x="8794750" y="5302250"/>
          <p14:tracePt t="163316" x="8921750" y="5289550"/>
          <p14:tracePt t="163333" x="9010650" y="5270500"/>
          <p14:tracePt t="163350" x="9074150" y="5251450"/>
          <p14:tracePt t="163366" x="9105900" y="5245100"/>
          <p14:tracePt t="163383" x="9124950" y="5238750"/>
          <p14:tracePt t="163400" x="9137650" y="5232400"/>
          <p14:tracePt t="163442" x="9144000" y="5226050"/>
          <p14:tracePt t="163478" x="9144000" y="5219700"/>
          <p14:tracePt t="163492" x="9144000" y="5213350"/>
          <p14:tracePt t="163518" x="9144000" y="5207000"/>
          <p14:tracePt t="163535" x="9144000" y="5187950"/>
          <p14:tracePt t="163540" x="9137650" y="5175250"/>
          <p14:tracePt t="163550" x="9112250" y="5162550"/>
          <p14:tracePt t="163566" x="9067800" y="5130800"/>
          <p14:tracePt t="163583" x="9017000" y="5092700"/>
          <p14:tracePt t="163600" x="8966200" y="5067300"/>
          <p14:tracePt t="163618" x="8928100" y="5054600"/>
          <p14:tracePt t="163633" x="8851900" y="5035550"/>
          <p14:tracePt t="163650" x="8750300" y="5010150"/>
          <p14:tracePt t="163666" x="8629650" y="4984750"/>
          <p14:tracePt t="163683" x="8515350" y="4965700"/>
          <p14:tracePt t="163700" x="8394700" y="4940300"/>
          <p14:tracePt t="163716" x="8312150" y="4927600"/>
          <p14:tracePt t="163733" x="8267700" y="4921250"/>
          <p14:tracePt t="163750" x="8128000" y="4902200"/>
          <p14:tracePt t="163766" x="8020050" y="4883150"/>
          <p14:tracePt t="163783" x="7905750" y="4876800"/>
          <p14:tracePt t="163800" x="7804150" y="4870450"/>
          <p14:tracePt t="163818" x="7708900" y="4870450"/>
          <p14:tracePt t="163833" x="7600950" y="4870450"/>
          <p14:tracePt t="163850" x="7480300" y="4870450"/>
          <p14:tracePt t="163867" x="7353300" y="4883150"/>
          <p14:tracePt t="163883" x="7239000" y="4908550"/>
          <p14:tracePt t="163900" x="7150100" y="4933950"/>
          <p14:tracePt t="163917" x="7061200" y="4965700"/>
          <p14:tracePt t="163933" x="6978650" y="5010150"/>
          <p14:tracePt t="163950" x="6883400" y="5067300"/>
          <p14:tracePt t="163967" x="6819900" y="5124450"/>
          <p14:tracePt t="163983" x="6775450" y="5226050"/>
          <p14:tracePt t="164000" x="6794500" y="5308600"/>
          <p14:tracePt t="164018" x="6819900" y="5346700"/>
          <p14:tracePt t="164033" x="6889750" y="5422900"/>
          <p14:tracePt t="164050" x="7016750" y="5524500"/>
          <p14:tracePt t="164066" x="7092950" y="5568950"/>
          <p14:tracePt t="164083" x="7137400" y="5581650"/>
          <p14:tracePt t="164100" x="7156450" y="5588000"/>
          <p14:tracePt t="164116" x="7162800" y="5588000"/>
          <p14:tracePt t="164133" x="7169150" y="5588000"/>
          <p14:tracePt t="164187" x="7175500" y="5588000"/>
          <p14:tracePt t="164428" x="7188200" y="5588000"/>
          <p14:tracePt t="164438" x="7245350" y="5575300"/>
          <p14:tracePt t="164442" x="7327900" y="5562600"/>
          <p14:tracePt t="164453" x="7448550" y="5537200"/>
          <p14:tracePt t="164467" x="7651750" y="5492750"/>
          <p14:tracePt t="164485" x="8566150" y="5295900"/>
          <p14:tracePt t="164500" x="8991600" y="5200650"/>
          <p14:tracePt t="164516" x="9080500" y="5175250"/>
          <p14:tracePt t="164533" x="9156700" y="5162550"/>
          <p14:tracePt t="164598" x="9150350" y="5162550"/>
          <p14:tracePt t="164670" x="9150350" y="5168900"/>
          <p14:tracePt t="164726" x="9150350" y="5175250"/>
          <p14:tracePt t="164800" x="9144000" y="5181600"/>
          <p14:tracePt t="164806" x="9137650" y="5187950"/>
          <p14:tracePt t="164816" x="9118600" y="5200650"/>
          <p14:tracePt t="164833" x="9074150" y="5238750"/>
          <p14:tracePt t="164850" x="9029700" y="5270500"/>
          <p14:tracePt t="164866" x="9004300" y="5283200"/>
          <p14:tracePt t="164883" x="8972550" y="5314950"/>
          <p14:tracePt t="164901" x="8947150" y="5334000"/>
          <p14:tracePt t="164916" x="8915400" y="5353050"/>
          <p14:tracePt t="165022" x="8928100" y="5353050"/>
          <p14:tracePt t="165042" x="8934450" y="5353050"/>
          <p14:tracePt t="165048" x="8940800" y="5353050"/>
          <p14:tracePt t="165058" x="8947150" y="5353050"/>
          <p14:tracePt t="165066" x="8959850" y="5353050"/>
          <p14:tracePt t="165083" x="8972550" y="5353050"/>
          <p14:tracePt t="165102" x="8991600" y="5346700"/>
          <p14:tracePt t="165117" x="8997950" y="5327650"/>
          <p14:tracePt t="165133" x="8997950" y="5308600"/>
          <p14:tracePt t="165150" x="8985250" y="5276850"/>
          <p14:tracePt t="165167" x="8972550" y="5245100"/>
          <p14:tracePt t="165183" x="8940800" y="5219700"/>
          <p14:tracePt t="165200" x="8870950" y="5187950"/>
          <p14:tracePt t="165216" x="8788400" y="5149850"/>
          <p14:tracePt t="165233" x="8693150" y="5118100"/>
          <p14:tracePt t="165250" x="8578850" y="5080000"/>
          <p14:tracePt t="165266" x="8515350" y="5060950"/>
          <p14:tracePt t="165283" x="8489950" y="5048250"/>
          <p14:tracePt t="165300" x="8388350" y="5022850"/>
          <p14:tracePt t="165316" x="8331200" y="5016500"/>
          <p14:tracePt t="165333" x="8293100" y="5016500"/>
          <p14:tracePt t="165350" x="8248650" y="5003800"/>
          <p14:tracePt t="165366" x="8197850" y="4997450"/>
          <p14:tracePt t="165383" x="8147050" y="4991100"/>
          <p14:tracePt t="165400" x="8096250" y="4991100"/>
          <p14:tracePt t="165416" x="8039100" y="4984750"/>
          <p14:tracePt t="165433" x="7988300" y="4984750"/>
          <p14:tracePt t="165450" x="7931150" y="4984750"/>
          <p14:tracePt t="165466" x="7861300" y="4984750"/>
          <p14:tracePt t="165486" x="7835900" y="4984750"/>
          <p14:tracePt t="165500" x="7791450" y="4984750"/>
          <p14:tracePt t="165516" x="7727950" y="4984750"/>
          <p14:tracePt t="165533" x="7683500" y="4984750"/>
          <p14:tracePt t="165550" x="7639050" y="4984750"/>
          <p14:tracePt t="165566" x="7626350" y="4984750"/>
          <p14:tracePt t="165583" x="7581900" y="4984750"/>
          <p14:tracePt t="165600" x="7531100" y="4984750"/>
          <p14:tracePt t="165616" x="7493000" y="4991100"/>
          <p14:tracePt t="165633" x="7448550" y="5003800"/>
          <p14:tracePt t="165650" x="7410450" y="5010150"/>
          <p14:tracePt t="165667" x="7366000" y="5016500"/>
          <p14:tracePt t="165683" x="7334250" y="5022850"/>
          <p14:tracePt t="165700" x="7296150" y="5029200"/>
          <p14:tracePt t="165717" x="7270750" y="5035550"/>
          <p14:tracePt t="165720" x="7264400" y="5035550"/>
          <p14:tracePt t="165733" x="7258050" y="5041900"/>
          <p14:tracePt t="165750" x="7226300" y="5054600"/>
          <p14:tracePt t="165766" x="7207250" y="5060950"/>
          <p14:tracePt t="165783" x="7194550" y="5060950"/>
          <p14:tracePt t="165799" x="7162800" y="5080000"/>
          <p14:tracePt t="165816" x="7150100" y="5086350"/>
          <p14:tracePt t="165833" x="7131050" y="5099050"/>
          <p14:tracePt t="165850" x="7118350" y="5105400"/>
          <p14:tracePt t="165866" x="7105650" y="5124450"/>
          <p14:tracePt t="165883" x="7099300" y="5162550"/>
          <p14:tracePt t="165899" x="7099300" y="5207000"/>
          <p14:tracePt t="165916" x="7099300" y="5257800"/>
          <p14:tracePt t="165933" x="7124700" y="5321300"/>
          <p14:tracePt t="165950" x="7194550" y="5435600"/>
          <p14:tracePt t="165966" x="7226300" y="5467350"/>
          <p14:tracePt t="165983" x="7270750" y="5511800"/>
          <p14:tracePt t="166000" x="7308850" y="5543550"/>
          <p14:tracePt t="166016" x="7327900" y="5556250"/>
          <p14:tracePt t="166033" x="7346950" y="5562600"/>
          <p14:tracePt t="166050" x="7359650" y="5575300"/>
          <p14:tracePt t="166066" x="7404100" y="5594350"/>
          <p14:tracePt t="166083" x="7499350" y="5619750"/>
          <p14:tracePt t="166100" x="7588250" y="5645150"/>
          <p14:tracePt t="166116" x="7664450" y="5657850"/>
          <p14:tracePt t="166133" x="7740650" y="5664200"/>
          <p14:tracePt t="166150" x="7791450" y="5670550"/>
          <p14:tracePt t="166166" x="7835900" y="5676900"/>
          <p14:tracePt t="166183" x="7861300" y="5676900"/>
          <p14:tracePt t="166200" x="7899400" y="5676900"/>
          <p14:tracePt t="166217" x="7943850" y="5683250"/>
          <p14:tracePt t="166219" x="7969250" y="5683250"/>
          <p14:tracePt t="166233" x="8013700" y="5683250"/>
          <p14:tracePt t="166250" x="8089900" y="5683250"/>
          <p14:tracePt t="166267" x="8172450" y="5683250"/>
          <p14:tracePt t="166283" x="8261350" y="5683250"/>
          <p14:tracePt t="166300" x="8369300" y="5683250"/>
          <p14:tracePt t="166316" x="8426450" y="5683250"/>
          <p14:tracePt t="166333" x="8464550" y="5683250"/>
          <p14:tracePt t="166350" x="8578850" y="5664200"/>
          <p14:tracePt t="166366" x="8648700" y="5645150"/>
          <p14:tracePt t="166384" x="8737600" y="5619750"/>
          <p14:tracePt t="166400" x="8820150" y="5594350"/>
          <p14:tracePt t="166416" x="8877300" y="5575300"/>
          <p14:tracePt t="166433" x="8934450" y="5549900"/>
          <p14:tracePt t="166450" x="8972550" y="5537200"/>
          <p14:tracePt t="166466" x="8997950" y="5524500"/>
          <p14:tracePt t="166483" x="9023350" y="5518150"/>
          <p14:tracePt t="166500" x="9048750" y="5499100"/>
          <p14:tracePt t="166516" x="9067800" y="5480050"/>
          <p14:tracePt t="166533" x="9080500" y="5454650"/>
          <p14:tracePt t="166550" x="9093200" y="5441950"/>
          <p14:tracePt t="166566" x="9099550" y="5403850"/>
          <p14:tracePt t="166583" x="9099550" y="5384800"/>
          <p14:tracePt t="166600" x="9099550" y="5353050"/>
          <p14:tracePt t="166616" x="9099550" y="5334000"/>
          <p14:tracePt t="166633" x="9086850" y="5302250"/>
          <p14:tracePt t="166650" x="9061450" y="5283200"/>
          <p14:tracePt t="166666" x="9048750" y="5264150"/>
          <p14:tracePt t="166683" x="9029700" y="5238750"/>
          <p14:tracePt t="166700" x="9017000" y="5226050"/>
          <p14:tracePt t="166717" x="8991600" y="5213350"/>
          <p14:tracePt t="166719" x="8959850" y="5187950"/>
          <p14:tracePt t="166733" x="8928100" y="5181600"/>
          <p14:tracePt t="166750" x="8896350" y="5162550"/>
          <p14:tracePt t="166767" x="8851900" y="5149850"/>
          <p14:tracePt t="166783" x="8813800" y="5137150"/>
          <p14:tracePt t="166800" x="8737600" y="5105400"/>
          <p14:tracePt t="166816" x="8661400" y="5080000"/>
          <p14:tracePt t="166833" x="8636000" y="5067300"/>
          <p14:tracePt t="166850" x="8509000" y="5041900"/>
          <p14:tracePt t="166866" x="8432800" y="5035550"/>
          <p14:tracePt t="166883" x="8343900" y="5029200"/>
          <p14:tracePt t="166900" x="8261350" y="5029200"/>
          <p14:tracePt t="166916" x="8172450" y="5029200"/>
          <p14:tracePt t="166933" x="8070850" y="5022850"/>
          <p14:tracePt t="166950" x="7962900" y="5022850"/>
          <p14:tracePt t="166966" x="7835900" y="5022850"/>
          <p14:tracePt t="166983" x="7639050" y="5022850"/>
          <p14:tracePt t="167000" x="7454900" y="5048250"/>
          <p14:tracePt t="167016" x="7359650" y="5073650"/>
          <p14:tracePt t="167033" x="7302500" y="5092700"/>
          <p14:tracePt t="167050" x="7270750" y="5099050"/>
          <p14:tracePt t="167068" x="7239000" y="5124450"/>
          <p14:tracePt t="167083" x="7181850" y="5168900"/>
          <p14:tracePt t="167100" x="7124700" y="5245100"/>
          <p14:tracePt t="167116" x="7061200" y="5346700"/>
          <p14:tracePt t="167133" x="7010400" y="5448300"/>
          <p14:tracePt t="167150" x="6985000" y="5518150"/>
          <p14:tracePt t="167166" x="6985000" y="5556250"/>
          <p14:tracePt t="167183" x="6985000" y="5594350"/>
          <p14:tracePt t="167200" x="7016750" y="5619750"/>
          <p14:tracePt t="167216" x="7073900" y="5651500"/>
          <p14:tracePt t="167219" x="7124700" y="5664200"/>
          <p14:tracePt t="167233" x="7200900" y="5676900"/>
          <p14:tracePt t="167250" x="7327900" y="5695950"/>
          <p14:tracePt t="167267" x="7448550" y="5702300"/>
          <p14:tracePt t="167283" x="7626350" y="5702300"/>
          <p14:tracePt t="167300" x="7861300" y="5702300"/>
          <p14:tracePt t="167316" x="8007350" y="5689600"/>
          <p14:tracePt t="167333" x="8077200" y="5670550"/>
          <p14:tracePt t="167349" x="8229600" y="5638800"/>
          <p14:tracePt t="167366" x="8324850" y="5600700"/>
          <p14:tracePt t="167383" x="8420100" y="5562600"/>
          <p14:tracePt t="167400" x="8528050" y="5524500"/>
          <p14:tracePt t="167416" x="8616950" y="5473700"/>
          <p14:tracePt t="167433" x="8680450" y="5435600"/>
          <p14:tracePt t="167450" x="8743950" y="5378450"/>
          <p14:tracePt t="167466" x="8788400" y="5340350"/>
          <p14:tracePt t="167483" x="8807450" y="5314950"/>
          <p14:tracePt t="167500" x="8820150" y="5295900"/>
          <p14:tracePt t="167516" x="8826500" y="5257800"/>
          <p14:tracePt t="167533" x="8826500" y="5226050"/>
          <p14:tracePt t="167550" x="8826500" y="5219700"/>
          <p14:tracePt t="167566" x="8826500" y="5187950"/>
          <p14:tracePt t="167583" x="8737600" y="5111750"/>
          <p14:tracePt t="167600" x="8680450" y="5073650"/>
          <p14:tracePt t="167616" x="8616950" y="5048250"/>
          <p14:tracePt t="167633" x="8540750" y="5029200"/>
          <p14:tracePt t="167650" x="8489950" y="5016500"/>
          <p14:tracePt t="167666" x="8451850" y="5010150"/>
          <p14:tracePt t="167683" x="8445500" y="5010150"/>
          <p14:tracePt t="167700" x="8445500" y="5003800"/>
          <p14:tracePt t="167716" x="8445500" y="4997450"/>
          <p14:tracePt t="167733" x="8439150" y="4972050"/>
          <p14:tracePt t="167750" x="8388350" y="4845050"/>
          <p14:tracePt t="167766" x="8375650" y="4794250"/>
          <p14:tracePt t="167783" x="8318500" y="4635500"/>
          <p14:tracePt t="167800" x="8166100" y="4318000"/>
          <p14:tracePt t="167816" x="8070850" y="4108450"/>
          <p14:tracePt t="167833" x="7969250" y="3835400"/>
          <p14:tracePt t="167850" x="7861300" y="3632200"/>
          <p14:tracePt t="167866" x="7759700" y="3448050"/>
          <p14:tracePt t="167883" x="7683500" y="3308350"/>
          <p14:tracePt t="167900" x="7626350" y="3200400"/>
          <p14:tracePt t="167916" x="7581900" y="3086100"/>
          <p14:tracePt t="167933" x="7518400" y="2978150"/>
          <p14:tracePt t="167950" x="7454900" y="2876550"/>
          <p14:tracePt t="167966" x="7397750" y="2794000"/>
          <p14:tracePt t="167983" x="7346950" y="2705100"/>
          <p14:tracePt t="168000" x="7321550" y="2647950"/>
          <p14:tracePt t="168016" x="7296150" y="2603500"/>
          <p14:tracePt t="168033" x="7289800" y="2571750"/>
          <p14:tracePt t="168050" x="7283450" y="2559050"/>
          <p14:tracePt t="168066" x="7277100" y="2540000"/>
          <p14:tracePt t="168083" x="7277100" y="2514600"/>
          <p14:tracePt t="168100" x="7264400" y="2482850"/>
          <p14:tracePt t="168116" x="7258050" y="2444750"/>
          <p14:tracePt t="168133" x="7251700" y="2425700"/>
          <p14:tracePt t="168150" x="7245350" y="2381250"/>
          <p14:tracePt t="168166" x="7232650" y="2343150"/>
          <p14:tracePt t="168183" x="7219950" y="2311400"/>
          <p14:tracePt t="168200" x="7219950" y="2292350"/>
          <p14:tracePt t="168216" x="7219950" y="2279650"/>
          <p14:tracePt t="168233" x="7219950" y="2273300"/>
          <p14:tracePt t="168250" x="7219950" y="2266950"/>
          <p14:tracePt t="168266" x="7219950" y="2260600"/>
          <p14:tracePt t="168293" x="7226300" y="2254250"/>
          <p14:tracePt t="168325" x="7226300" y="2247900"/>
          <p14:tracePt t="168336" x="7226300" y="2241550"/>
          <p14:tracePt t="168355" x="7226300" y="2235200"/>
          <p14:tracePt t="168395" x="7226300" y="2228850"/>
          <p14:tracePt t="168476" x="7226300" y="2222500"/>
          <p14:tracePt t="168512" x="7232650" y="2222500"/>
          <p14:tracePt t="168517" x="7245350" y="2216150"/>
          <p14:tracePt t="168528" x="7264400" y="2216150"/>
          <p14:tracePt t="168537" x="7296150" y="2209800"/>
          <p14:tracePt t="168550" x="7315200" y="2209800"/>
          <p14:tracePt t="168567" x="7404100" y="2203450"/>
          <p14:tracePt t="168583" x="7613650" y="2197100"/>
          <p14:tracePt t="168600" x="7874000" y="2171700"/>
          <p14:tracePt t="168617" x="8020050" y="2159000"/>
          <p14:tracePt t="168633" x="8616950" y="2127250"/>
          <p14:tracePt t="168650" x="9055100" y="2120900"/>
          <p14:tracePt t="168666" x="9442450" y="2101850"/>
          <p14:tracePt t="168683" x="9639300" y="2076450"/>
          <p14:tracePt t="168700" x="9658350" y="2070100"/>
          <p14:tracePt t="169178" x="9645650" y="2070100"/>
          <p14:tracePt t="169188" x="9613900" y="2070100"/>
          <p14:tracePt t="169198" x="9550400" y="2070100"/>
          <p14:tracePt t="169204" x="9474200" y="2070100"/>
          <p14:tracePt t="169217" x="9372600" y="2070100"/>
          <p14:tracePt t="169233" x="9207500" y="2070100"/>
          <p14:tracePt t="169250" x="9067800" y="2070100"/>
          <p14:tracePt t="169266" x="9042400" y="2070100"/>
          <p14:tracePt t="169319" x="9048750" y="2070100"/>
          <p14:tracePt t="169324" x="9067800" y="2070100"/>
          <p14:tracePt t="169336" x="9112250" y="2070100"/>
          <p14:tracePt t="169351" x="9258300" y="2070100"/>
          <p14:tracePt t="169366" x="9442450" y="2057400"/>
          <p14:tracePt t="169383" x="9556750" y="2051050"/>
          <p14:tracePt t="169400" x="9582150" y="2044700"/>
          <p14:tracePt t="169454" x="9563100" y="2044700"/>
          <p14:tracePt t="169460" x="9537700" y="2044700"/>
          <p14:tracePt t="169470" x="9480550" y="2044700"/>
          <p14:tracePt t="169486" x="9417050" y="2044700"/>
          <p14:tracePt t="169499" x="9220200" y="2051050"/>
          <p14:tracePt t="169516" x="9194800" y="2051050"/>
          <p14:tracePt t="169533" x="9188450" y="2051050"/>
          <p14:tracePt t="169550" x="9194800" y="2051050"/>
          <p14:tracePt t="169566" x="9353550" y="2051050"/>
          <p14:tracePt t="169583" x="9620250" y="2032000"/>
          <p14:tracePt t="169600" x="9810750" y="2000250"/>
          <p14:tracePt t="169616" x="9842500" y="1993900"/>
          <p14:tracePt t="169633" x="9848850" y="1987550"/>
          <p14:tracePt t="169666" x="9823450" y="1987550"/>
          <p14:tracePt t="169683" x="9740900" y="1987550"/>
          <p14:tracePt t="169700" x="9645650" y="1993900"/>
          <p14:tracePt t="169716" x="9594850" y="2006600"/>
          <p14:tracePt t="169719" x="9588500" y="2012950"/>
          <p14:tracePt t="170414" x="9493250" y="2032000"/>
          <p14:tracePt t="170420" x="9296400" y="2063750"/>
          <p14:tracePt t="170433" x="9080500" y="2070100"/>
          <p14:tracePt t="170450" x="8636000" y="2127250"/>
          <p14:tracePt t="170466" x="8204200" y="2127250"/>
          <p14:tracePt t="170485" x="7791450" y="2127250"/>
          <p14:tracePt t="170500" x="7575550" y="2127250"/>
          <p14:tracePt t="170516" x="7556500" y="2127250"/>
          <p14:tracePt t="170533" x="7531100" y="2120900"/>
          <p14:tracePt t="170550" x="7442200" y="2095500"/>
          <p14:tracePt t="170566" x="7340600" y="2082800"/>
          <p14:tracePt t="170583" x="7219950" y="2076450"/>
          <p14:tracePt t="170600" x="7105650" y="2063750"/>
          <p14:tracePt t="170616" x="7004050" y="2063750"/>
          <p14:tracePt t="170634" x="6959600" y="2063750"/>
          <p14:tracePt t="170650" x="6953250" y="2063750"/>
          <p14:tracePt t="170666" x="6946900" y="2063750"/>
          <p14:tracePt t="170683" x="6927850" y="2057400"/>
          <p14:tracePt t="170700" x="6883400" y="2057400"/>
          <p14:tracePt t="170716" x="6794500" y="2057400"/>
          <p14:tracePt t="170733" x="6718300" y="2057400"/>
          <p14:tracePt t="170750" x="6661150" y="2057400"/>
          <p14:tracePt t="170766" x="6604000" y="2057400"/>
          <p14:tracePt t="170783" x="6565900" y="2057400"/>
          <p14:tracePt t="170816" x="6559550" y="2057400"/>
          <p14:tracePt t="170841" x="6553200" y="2057400"/>
          <p14:tracePt t="170861" x="6546850" y="2057400"/>
          <p14:tracePt t="170887" x="6540500" y="2057400"/>
          <p14:tracePt t="170898" x="6534150" y="2057400"/>
          <p14:tracePt t="170913" x="6527800" y="2057400"/>
          <p14:tracePt t="170923" x="6515100" y="2051050"/>
          <p14:tracePt t="170933" x="6470650" y="2044700"/>
          <p14:tracePt t="170950" x="6388100" y="2044700"/>
          <p14:tracePt t="170967" x="6299200" y="2044700"/>
          <p14:tracePt t="170983" x="6223000" y="2051050"/>
          <p14:tracePt t="171000" x="6165850" y="2057400"/>
          <p14:tracePt t="171016" x="6153150" y="2063750"/>
          <p14:tracePt t="171226" x="6172200" y="2063750"/>
          <p14:tracePt t="171237" x="6197600" y="2063750"/>
          <p14:tracePt t="171246" x="6235700" y="2063750"/>
          <p14:tracePt t="171253" x="6267450" y="2063750"/>
          <p14:tracePt t="171266" x="6413500" y="2063750"/>
          <p14:tracePt t="171283" x="6470650" y="2063750"/>
          <p14:tracePt t="171300" x="6629400" y="2063750"/>
          <p14:tracePt t="171316" x="6769100" y="2063750"/>
          <p14:tracePt t="171333" x="6800850" y="2063750"/>
          <p14:tracePt t="171350" x="6813550" y="2063750"/>
          <p14:tracePt t="171367" x="6819900" y="2063750"/>
          <p14:tracePt t="171383" x="6845300" y="2063750"/>
          <p14:tracePt t="171400" x="6870700" y="2063750"/>
          <p14:tracePt t="171416" x="6889750" y="2063750"/>
          <p14:tracePt t="171433" x="6902450" y="2063750"/>
          <p14:tracePt t="171942" x="6921500" y="2063750"/>
          <p14:tracePt t="171953" x="6991350" y="2063750"/>
          <p14:tracePt t="171962" x="7061200" y="2063750"/>
          <p14:tracePt t="171969" x="7143750" y="2063750"/>
          <p14:tracePt t="171983" x="7245350" y="2063750"/>
          <p14:tracePt t="172000" x="7404100" y="2070100"/>
          <p14:tracePt t="172017" x="7518400" y="2070100"/>
          <p14:tracePt t="172033" x="7575550" y="2070100"/>
          <p14:tracePt t="172050" x="7645400" y="2070100"/>
          <p14:tracePt t="172066" x="7702550" y="2070100"/>
          <p14:tracePt t="172083" x="7734300" y="2070100"/>
          <p14:tracePt t="172100" x="7861300" y="2070100"/>
          <p14:tracePt t="172118" x="7981950" y="2070100"/>
          <p14:tracePt t="172133" x="8115300" y="2070100"/>
          <p14:tracePt t="172150" x="8191500" y="2070100"/>
          <p14:tracePt t="172166" x="8216900" y="2070100"/>
          <p14:tracePt t="172183" x="8229600" y="2070100"/>
          <p14:tracePt t="172200" x="8235950" y="2070100"/>
          <p14:tracePt t="172216" x="8255000" y="2070100"/>
          <p14:tracePt t="172220" x="8274050" y="2070100"/>
          <p14:tracePt t="172233" x="8280400" y="2070100"/>
          <p14:tracePt t="172250" x="8312150" y="2070100"/>
          <p14:tracePt t="172266" x="8356600" y="2070100"/>
          <p14:tracePt t="172283" x="8382000" y="2070100"/>
          <p14:tracePt t="172300" x="8426450" y="2070100"/>
          <p14:tracePt t="172316" x="8477250" y="2070100"/>
          <p14:tracePt t="172333" x="8496300" y="2070100"/>
          <p14:tracePt t="172350" x="8509000" y="2070100"/>
          <p14:tracePt t="172366" x="8515350" y="2070100"/>
          <p14:tracePt t="172438" x="8521700" y="2070100"/>
          <p14:tracePt t="172448" x="8534400" y="2070100"/>
          <p14:tracePt t="172455" x="8566150" y="2070100"/>
          <p14:tracePt t="172467" x="8623300" y="2070100"/>
          <p14:tracePt t="172485" x="8813800" y="2070100"/>
          <p14:tracePt t="172500" x="9042400" y="2057400"/>
          <p14:tracePt t="172516" x="9245600" y="2051050"/>
          <p14:tracePt t="172533" x="9353550" y="2044700"/>
          <p14:tracePt t="172550" x="9429750" y="2032000"/>
          <p14:tracePt t="172566" x="9448800" y="2032000"/>
          <p14:tracePt t="172583" x="9474200" y="2032000"/>
          <p14:tracePt t="172600" x="9480550" y="2032000"/>
          <p14:tracePt t="172616" x="9512300" y="2032000"/>
          <p14:tracePt t="172633" x="9525000" y="2032000"/>
          <p14:tracePt t="172650" x="9537700" y="2032000"/>
          <p14:tracePt t="172666" x="9544050" y="2032000"/>
          <p14:tracePt t="172683" x="9550400" y="2032000"/>
          <p14:tracePt t="172700" x="9563100" y="2032000"/>
          <p14:tracePt t="172717" x="9569450" y="2032000"/>
          <p14:tracePt t="172733" x="9607550" y="2032000"/>
          <p14:tracePt t="172750" x="9632950" y="2032000"/>
          <p14:tracePt t="172766" x="9645650" y="2032000"/>
          <p14:tracePt t="173122" x="9652000" y="2032000"/>
          <p14:tracePt t="173156" x="9652000" y="2038350"/>
          <p14:tracePt t="173182" x="9658350" y="2044700"/>
          <p14:tracePt t="173212" x="9664700" y="2051050"/>
          <p14:tracePt t="173228" x="9671050" y="2051050"/>
          <p14:tracePt t="173242" x="9677400" y="2057400"/>
          <p14:tracePt t="173254" x="9690100" y="2089150"/>
          <p14:tracePt t="173264" x="9702800" y="2197100"/>
          <p14:tracePt t="173270" x="9709150" y="2305050"/>
          <p14:tracePt t="173283" x="9709150" y="2584450"/>
          <p14:tracePt t="173300" x="9709150" y="2724150"/>
          <p14:tracePt t="173316" x="9709150" y="3054350"/>
          <p14:tracePt t="173333" x="9709150" y="3282950"/>
          <p14:tracePt t="173350" x="9709150" y="3517900"/>
          <p14:tracePt t="173366" x="9709150" y="3632200"/>
          <p14:tracePt t="173383" x="9709150" y="3683000"/>
          <p14:tracePt t="173400" x="9709150" y="3778250"/>
          <p14:tracePt t="173416" x="9709150" y="3803650"/>
          <p14:tracePt t="173433" x="9709150" y="3810000"/>
          <p14:tracePt t="173450" x="9709150" y="3822700"/>
          <p14:tracePt t="173466" x="9715500" y="3835400"/>
          <p14:tracePt t="173483" x="9721850" y="3848100"/>
          <p14:tracePt t="173500" x="9728200" y="3854450"/>
          <p14:tracePt t="173516" x="9728200" y="3860800"/>
          <p14:tracePt t="173533" x="9740900" y="3873500"/>
          <p14:tracePt t="173566" x="9747250" y="3879850"/>
          <p14:tracePt t="173583" x="9753600" y="3892550"/>
          <p14:tracePt t="173600" x="9779000" y="3937000"/>
          <p14:tracePt t="173616" x="9785350" y="3962400"/>
          <p14:tracePt t="173633" x="9791700" y="3975100"/>
          <p14:tracePt t="173650" x="9798050" y="3987800"/>
          <p14:tracePt t="173666" x="9798050" y="3994150"/>
          <p14:tracePt t="173683" x="9804400" y="4006850"/>
          <p14:tracePt t="173700" x="9804400" y="4032250"/>
          <p14:tracePt t="173716" x="9804400" y="4070350"/>
          <p14:tracePt t="173733" x="9804400" y="4114800"/>
          <p14:tracePt t="173750" x="9804400" y="4165600"/>
          <p14:tracePt t="173767" x="9804400" y="4203700"/>
          <p14:tracePt t="173783" x="9798050" y="4229100"/>
          <p14:tracePt t="173800" x="9791700" y="4254500"/>
          <p14:tracePt t="173816" x="9779000" y="4292600"/>
          <p14:tracePt t="173833" x="9766300" y="4337050"/>
          <p14:tracePt t="173849" x="9747250" y="4381500"/>
          <p14:tracePt t="173866" x="9740900" y="4400550"/>
          <p14:tracePt t="173883" x="9734550" y="4432300"/>
          <p14:tracePt t="173900" x="9715500" y="4489450"/>
          <p14:tracePt t="173916" x="9709150" y="4540250"/>
          <p14:tracePt t="173933" x="9702800" y="4584700"/>
          <p14:tracePt t="173950" x="9702800" y="4603750"/>
          <p14:tracePt t="173966" x="9696450" y="4616450"/>
          <p14:tracePt t="173983" x="9696450" y="4629150"/>
          <p14:tracePt t="173999" x="9696450" y="4635500"/>
          <p14:tracePt t="174016" x="9696450" y="4648200"/>
          <p14:tracePt t="174033" x="9696450" y="4654550"/>
          <p14:tracePt t="174308" x="9690100" y="4654550"/>
          <p14:tracePt t="174319" x="9690100" y="4648200"/>
          <p14:tracePt t="174328" x="9683750" y="4635500"/>
          <p14:tracePt t="174342" x="9677400" y="4629150"/>
          <p14:tracePt t="174350" x="9677400" y="4622800"/>
          <p14:tracePt t="174367" x="9671050" y="4616450"/>
          <p14:tracePt t="174383" x="9671050" y="4603750"/>
          <p14:tracePt t="174400" x="9671050" y="4597400"/>
          <p14:tracePt t="174416" x="9671050" y="459105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BBCBE52E-9A1B-4935-A2E9-F343E5B8BC8E}"/>
              </a:ext>
            </a:extLst>
          </p:cNvPr>
          <p:cNvSpPr/>
          <p:nvPr/>
        </p:nvSpPr>
        <p:spPr>
          <a:xfrm>
            <a:off x="2095501" y="335623"/>
            <a:ext cx="10058398" cy="52322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CO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Determinar cuantas calorías tiene el helado de Juliana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C1AD62CF-4D61-418A-B8DE-E80DF694C3EF}"/>
              </a:ext>
            </a:extLst>
          </p:cNvPr>
          <p:cNvSpPr/>
          <p:nvPr/>
        </p:nvSpPr>
        <p:spPr>
          <a:xfrm>
            <a:off x="19051" y="293118"/>
            <a:ext cx="2076450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CO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PASO 5</a:t>
            </a:r>
            <a:endParaRPr lang="es-CO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 6">
                <a:extLst>
                  <a:ext uri="{FF2B5EF4-FFF2-40B4-BE49-F238E27FC236}">
                    <a16:creationId xmlns:a16="http://schemas.microsoft.com/office/drawing/2014/main" id="{ECF9A7AF-A249-45B4-853C-2AE6C9820689}"/>
                  </a:ext>
                </a:extLst>
              </p:cNvPr>
              <p:cNvSpPr/>
              <p:nvPr/>
            </p:nvSpPr>
            <p:spPr>
              <a:xfrm>
                <a:off x="532690" y="1329487"/>
                <a:ext cx="617752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CO" sz="28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</a:rPr>
                  <a:t>Como en        </a:t>
                </a:r>
                <a14:m>
                  <m:oMath xmlns:m="http://schemas.openxmlformats.org/officeDocument/2006/math">
                    <m:r>
                      <a:rPr lang="es-CO" sz="2800" b="0" i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100 </m:t>
                    </m:r>
                    <m:r>
                      <a:rPr lang="es-CO" sz="2800" b="0" i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𝑔𝑟</m:t>
                    </m:r>
                    <m:r>
                      <a:rPr lang="es-CO" sz="2800" b="0" i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   ⟶    216 </m:t>
                    </m:r>
                    <m:r>
                      <a:rPr lang="es-CO" sz="2800" b="0" i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𝐶𝑎𝑙</m:t>
                    </m:r>
                  </m:oMath>
                </a14:m>
                <a:r>
                  <a:rPr lang="es-CO" sz="28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</a:rPr>
                  <a:t> </a:t>
                </a:r>
                <a:endParaRPr lang="es-CO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ángulo 6">
                <a:extLst>
                  <a:ext uri="{FF2B5EF4-FFF2-40B4-BE49-F238E27FC236}">
                    <a16:creationId xmlns:a16="http://schemas.microsoft.com/office/drawing/2014/main" id="{ECF9A7AF-A249-45B4-853C-2AE6C98206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690" y="1329487"/>
                <a:ext cx="6177525" cy="523220"/>
              </a:xfrm>
              <a:prstGeom prst="rect">
                <a:avLst/>
              </a:prstGeom>
              <a:blipFill>
                <a:blip r:embed="rId5"/>
                <a:stretch>
                  <a:fillRect l="-2071" t="-15116" b="-3604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upo 5">
            <a:extLst>
              <a:ext uri="{FF2B5EF4-FFF2-40B4-BE49-F238E27FC236}">
                <a16:creationId xmlns:a16="http://schemas.microsoft.com/office/drawing/2014/main" id="{C16105A0-EEC6-4FD1-AD2C-5E6FDDF83050}"/>
              </a:ext>
            </a:extLst>
          </p:cNvPr>
          <p:cNvGrpSpPr/>
          <p:nvPr/>
        </p:nvGrpSpPr>
        <p:grpSpPr>
          <a:xfrm>
            <a:off x="7642111" y="1144886"/>
            <a:ext cx="3295326" cy="1614112"/>
            <a:chOff x="2861811" y="1567642"/>
            <a:chExt cx="3295326" cy="161411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ángulo 7">
                  <a:extLst>
                    <a:ext uri="{FF2B5EF4-FFF2-40B4-BE49-F238E27FC236}">
                      <a16:creationId xmlns:a16="http://schemas.microsoft.com/office/drawing/2014/main" id="{EC8DDD0B-54C4-4D06-8371-205616214A0B}"/>
                    </a:ext>
                  </a:extLst>
                </p:cNvPr>
                <p:cNvSpPr/>
                <p:nvPr/>
              </p:nvSpPr>
              <p:spPr>
                <a:xfrm>
                  <a:off x="2861811" y="2207192"/>
                  <a:ext cx="3295326" cy="97456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s-CO" sz="2800" b="0" i="1" dirty="0" smtClean="0">
                                <a:solidFill>
                                  <a:schemeClr val="tx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CO" sz="2800" b="0" i="1" dirty="0" smtClean="0">
                                <a:solidFill>
                                  <a:schemeClr val="tx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100 </m:t>
                            </m:r>
                            <m:r>
                              <a:rPr lang="es-CO" sz="2800" b="0" i="1" dirty="0" smtClean="0">
                                <a:solidFill>
                                  <a:schemeClr val="tx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𝑔𝑟</m:t>
                            </m:r>
                          </m:num>
                          <m:den>
                            <m:r>
                              <a:rPr lang="es-CO" sz="2800" b="0" i="1" dirty="0" smtClean="0">
                                <a:solidFill>
                                  <a:schemeClr val="tx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216 </m:t>
                            </m:r>
                            <m:r>
                              <a:rPr lang="es-CO" sz="2800" b="0" i="1" dirty="0" smtClean="0">
                                <a:solidFill>
                                  <a:schemeClr val="tx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𝐶𝑎𝑙</m:t>
                            </m:r>
                          </m:den>
                        </m:f>
                        <m:r>
                          <a:rPr lang="es-CO" sz="2800" b="0" i="1" dirty="0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s-CO" sz="2800" b="0" i="1" dirty="0" smtClean="0">
                                <a:solidFill>
                                  <a:schemeClr val="tx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CO" sz="2800" b="0" i="1" dirty="0" smtClean="0">
                                <a:solidFill>
                                  <a:schemeClr val="tx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704,7</m:t>
                            </m:r>
                            <m:r>
                              <a:rPr lang="es-CO" sz="2800" b="0" i="0" dirty="0" smtClean="0">
                                <a:solidFill>
                                  <a:schemeClr val="tx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s-CO" sz="2800" b="0" i="1" dirty="0" smtClean="0">
                                <a:solidFill>
                                  <a:schemeClr val="tx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𝑔𝑟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s-CO" sz="2800" b="0" i="1" dirty="0" smtClean="0">
                                    <a:solidFill>
                                      <a:schemeClr val="tx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CO" sz="2800" b="0" i="1" dirty="0" smtClean="0">
                                    <a:solidFill>
                                      <a:schemeClr val="tx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s-CO" sz="2800" b="0" i="1" dirty="0" smtClean="0">
                                    <a:solidFill>
                                      <a:schemeClr val="tx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𝑐𝑎𝑙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s-CO" sz="2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Rectángulo 7">
                  <a:extLst>
                    <a:ext uri="{FF2B5EF4-FFF2-40B4-BE49-F238E27FC236}">
                      <a16:creationId xmlns:a16="http://schemas.microsoft.com/office/drawing/2014/main" id="{EC8DDD0B-54C4-4D06-8371-205616214A0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61811" y="2207192"/>
                  <a:ext cx="3295326" cy="974562"/>
                </a:xfrm>
                <a:prstGeom prst="rect">
                  <a:avLst/>
                </a:prstGeom>
                <a:blipFill>
                  <a:blip r:embed="rId6"/>
                  <a:stretch>
                    <a:fillRect b="-625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A2C5DDF5-FDB3-4E64-A8C2-252336069134}"/>
                </a:ext>
              </a:extLst>
            </p:cNvPr>
            <p:cNvSpPr/>
            <p:nvPr/>
          </p:nvSpPr>
          <p:spPr>
            <a:xfrm>
              <a:off x="4031675" y="1567642"/>
              <a:ext cx="69602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2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Asi</a:t>
              </a:r>
              <a:endParaRPr lang="es-CO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56A9B599-C30D-491F-B80C-EFEE01199E03}"/>
                  </a:ext>
                </a:extLst>
              </p:cNvPr>
              <p:cNvSpPr/>
              <p:nvPr/>
            </p:nvSpPr>
            <p:spPr>
              <a:xfrm>
                <a:off x="2219351" y="3308065"/>
                <a:ext cx="4936031" cy="9885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O" sz="2800" b="0" i="1" dirty="0" smtClean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O" sz="2800" b="0" i="1" dirty="0" smtClean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s-CO" sz="2800" b="0" i="1" dirty="0" smtClean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𝑐𝑎𝑙</m:t>
                          </m:r>
                        </m:sub>
                      </m:sSub>
                      <m:r>
                        <a:rPr lang="es-CO" sz="2800" b="0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CO" sz="2800" b="0" i="1" dirty="0" smtClean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O" sz="2800" b="0" i="1" dirty="0" smtClean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(216 </m:t>
                          </m:r>
                          <m:r>
                            <a:rPr lang="es-CO" sz="2800" b="0" i="1" dirty="0" smtClean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𝐶𝑎𝑙</m:t>
                          </m:r>
                          <m:r>
                            <a:rPr lang="es-CO" sz="2800" b="0" i="1" dirty="0" smtClean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)×(704,7)</m:t>
                          </m:r>
                          <m:r>
                            <a:rPr lang="es-CO" sz="2800" b="0" i="0" dirty="0" smtClean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CO" sz="2800" b="0" i="1" dirty="0" smtClean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𝑔𝑟</m:t>
                          </m:r>
                        </m:num>
                        <m:den>
                          <m:r>
                            <a:rPr lang="es-CO" sz="2800" b="0" i="1" dirty="0" smtClean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100 </m:t>
                          </m:r>
                          <m:r>
                            <a:rPr lang="es-CO" sz="2800" b="0" i="1" dirty="0" smtClean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𝑔𝑟</m:t>
                          </m:r>
                        </m:den>
                      </m:f>
                    </m:oMath>
                  </m:oMathPara>
                </a14:m>
                <a:endParaRPr lang="es-CO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56A9B599-C30D-491F-B80C-EFEE01199E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9351" y="3308065"/>
                <a:ext cx="4936031" cy="988540"/>
              </a:xfrm>
              <a:prstGeom prst="rect">
                <a:avLst/>
              </a:prstGeom>
              <a:blipFill>
                <a:blip r:embed="rId7"/>
                <a:stretch>
                  <a:fillRect b="-123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ángulo 4">
            <a:extLst>
              <a:ext uri="{FF2B5EF4-FFF2-40B4-BE49-F238E27FC236}">
                <a16:creationId xmlns:a16="http://schemas.microsoft.com/office/drawing/2014/main" id="{D0729664-B35A-4C00-8C2A-FE561E1C56A4}"/>
              </a:ext>
            </a:extLst>
          </p:cNvPr>
          <p:cNvSpPr/>
          <p:nvPr/>
        </p:nvSpPr>
        <p:spPr>
          <a:xfrm>
            <a:off x="925138" y="4708626"/>
            <a:ext cx="104134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Asi, podemos ver que el helado de chocolate de Juliana contiene 1.522,2 calorías.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642A4F1E-EB45-4D63-9E81-DEFD51FD1BB9}"/>
              </a:ext>
            </a:extLst>
          </p:cNvPr>
          <p:cNvGrpSpPr/>
          <p:nvPr/>
        </p:nvGrpSpPr>
        <p:grpSpPr>
          <a:xfrm>
            <a:off x="8515681" y="6156983"/>
            <a:ext cx="3533456" cy="615553"/>
            <a:chOff x="401591" y="314459"/>
            <a:chExt cx="3533456" cy="615553"/>
          </a:xfrm>
        </p:grpSpPr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26388594-D06A-42ED-8497-FE3790743804}"/>
                </a:ext>
              </a:extLst>
            </p:cNvPr>
            <p:cNvSpPr/>
            <p:nvPr/>
          </p:nvSpPr>
          <p:spPr>
            <a:xfrm>
              <a:off x="970177" y="314459"/>
              <a:ext cx="2964870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CO" sz="1400" dirty="0">
                  <a:latin typeface="Century Gothic" panose="020B0502020202020204" pitchFamily="34" charset="0"/>
                </a:rPr>
                <a:t>Institución Educativa</a:t>
              </a:r>
            </a:p>
            <a:p>
              <a:pPr algn="ctr"/>
              <a:r>
                <a:rPr lang="es-CO" sz="2000" dirty="0">
                  <a:latin typeface="Century Gothic" panose="020B0502020202020204" pitchFamily="34" charset="0"/>
                </a:rPr>
                <a:t>San José de Caunapi</a:t>
              </a:r>
              <a:endParaRPr lang="es-CO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E8DF8321-75C4-47B8-8A0B-C2BB5CF61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591" y="317926"/>
              <a:ext cx="559336" cy="553852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id="{EF154039-79CD-4C28-A3E8-5E5178F2FE17}"/>
                  </a:ext>
                </a:extLst>
              </p:cNvPr>
              <p:cNvSpPr/>
              <p:nvPr/>
            </p:nvSpPr>
            <p:spPr>
              <a:xfrm>
                <a:off x="7113817" y="3540725"/>
                <a:ext cx="239418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sz="280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=1</m:t>
                      </m:r>
                      <m:r>
                        <a:rPr lang="es-CO" sz="2800" b="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s-CO" sz="280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522,2 </m:t>
                      </m:r>
                      <m:r>
                        <a:rPr lang="es-CO" sz="280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𝐶𝑎𝑙</m:t>
                      </m:r>
                    </m:oMath>
                  </m:oMathPara>
                </a14:m>
                <a:endParaRPr lang="es-CO" sz="2800" dirty="0"/>
              </a:p>
            </p:txBody>
          </p:sp>
        </mc:Choice>
        <mc:Fallback xmlns=""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id="{EF154039-79CD-4C28-A3E8-5E5178F2FE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3817" y="3540725"/>
                <a:ext cx="2394182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ángulo 13">
                <a:extLst>
                  <a:ext uri="{FF2B5EF4-FFF2-40B4-BE49-F238E27FC236}">
                    <a16:creationId xmlns:a16="http://schemas.microsoft.com/office/drawing/2014/main" id="{ECF9A7AF-A249-45B4-853C-2AE6C9820689}"/>
                  </a:ext>
                </a:extLst>
              </p:cNvPr>
              <p:cNvSpPr/>
              <p:nvPr/>
            </p:nvSpPr>
            <p:spPr>
              <a:xfrm>
                <a:off x="532690" y="2010107"/>
                <a:ext cx="567078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CO" sz="28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</a:rPr>
                  <a:t>Entonces en   </a:t>
                </a:r>
                <a14:m>
                  <m:oMath xmlns:m="http://schemas.openxmlformats.org/officeDocument/2006/math">
                    <m:r>
                      <a:rPr lang="es-CO" sz="2800" b="0" i="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704,7</m:t>
                    </m:r>
                    <m:r>
                      <a:rPr lang="es-CO" sz="2800" b="0" i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 </m:t>
                    </m:r>
                    <m:r>
                      <a:rPr lang="es-CO" sz="2800" b="0" i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𝑔𝑟</m:t>
                    </m:r>
                    <m:r>
                      <a:rPr lang="es-CO" sz="2800" b="0" i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   ⟶   </m:t>
                    </m:r>
                    <m:sSub>
                      <m:sSubPr>
                        <m:ctrlPr>
                          <a:rPr lang="es-CO" sz="2800" i="1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CO" sz="2800" b="0" i="1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s-CO" sz="2800" b="0" i="1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𝑐𝑎𝑙</m:t>
                        </m:r>
                      </m:sub>
                    </m:sSub>
                  </m:oMath>
                </a14:m>
                <a:endParaRPr lang="es-CO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ángulo 13">
                <a:extLst>
                  <a:ext uri="{FF2B5EF4-FFF2-40B4-BE49-F238E27FC236}">
                    <a16:creationId xmlns:a16="http://schemas.microsoft.com/office/drawing/2014/main" id="{ECF9A7AF-A249-45B4-853C-2AE6C98206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690" y="2010107"/>
                <a:ext cx="5670783" cy="523220"/>
              </a:xfrm>
              <a:prstGeom prst="rect">
                <a:avLst/>
              </a:prstGeom>
              <a:blipFill>
                <a:blip r:embed="rId10"/>
                <a:stretch>
                  <a:fillRect l="-2256" t="-16279" b="-34884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1">
            <p14:nvContentPartPr>
              <p14:cNvPr id="13" name="Entrada de lápiz 1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435640" y="3384720"/>
              <a:ext cx="1594080" cy="870120"/>
            </p14:xfrm>
          </p:contentPart>
        </mc:Choice>
        <mc:Fallback>
          <p:pic>
            <p:nvPicPr>
              <p:cNvPr id="13" name="Entrada de lápiz 1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426280" y="3375360"/>
                <a:ext cx="1612800" cy="888840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7703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38682">
        <p14:flythrough/>
      </p:transition>
    </mc:Choice>
    <mc:Fallback>
      <p:transition spd="slow" advClick="0" advTm="2386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/>
      <p:bldP spid="5" grpId="0"/>
      <p:bldP spid="10" grpId="0"/>
      <p:bldP spid="14" grpId="0"/>
    </p:bldLst>
  </p:timing>
  <p:extLst>
    <p:ext uri="{3A86A75C-4F4B-4683-9AE1-C65F6400EC91}">
      <p14:laserTraceLst xmlns:p14="http://schemas.microsoft.com/office/powerpoint/2010/main">
        <p14:tracePtLst>
          <p14:tracePt t="2152" x="9658350" y="4591050"/>
          <p14:tracePt t="2162" x="9632950" y="4591050"/>
          <p14:tracePt t="2169" x="9607550" y="4591050"/>
          <p14:tracePt t="2184" x="9588500" y="4591050"/>
          <p14:tracePt t="2201" x="9525000" y="4603750"/>
          <p14:tracePt t="2217" x="9429750" y="4635500"/>
          <p14:tracePt t="2234" x="9251950" y="4699000"/>
          <p14:tracePt t="2250" x="9112250" y="4737100"/>
          <p14:tracePt t="2269" x="9048750" y="4756150"/>
          <p14:tracePt t="2283" x="8877300" y="4768850"/>
          <p14:tracePt t="2300" x="8763000" y="4781550"/>
          <p14:tracePt t="2317" x="8623300" y="4781550"/>
          <p14:tracePt t="2333" x="8509000" y="4781550"/>
          <p14:tracePt t="2350" x="8369300" y="4781550"/>
          <p14:tracePt t="2367" x="8210550" y="4781550"/>
          <p14:tracePt t="2383" x="8070850" y="4781550"/>
          <p14:tracePt t="2400" x="7893050" y="4775200"/>
          <p14:tracePt t="2417" x="7747000" y="4749800"/>
          <p14:tracePt t="2433" x="7556500" y="4705350"/>
          <p14:tracePt t="2450" x="7448550" y="4673600"/>
          <p14:tracePt t="2468" x="7385050" y="4648200"/>
          <p14:tracePt t="2483" x="7277100" y="4610100"/>
          <p14:tracePt t="2500" x="7080250" y="4540250"/>
          <p14:tracePt t="2517" x="6946900" y="4495800"/>
          <p14:tracePt t="2533" x="6826250" y="4432300"/>
          <p14:tracePt t="2550" x="6680200" y="4349750"/>
          <p14:tracePt t="2567" x="6534150" y="4279900"/>
          <p14:tracePt t="2584" x="6369050" y="4216400"/>
          <p14:tracePt t="2600" x="6210300" y="4146550"/>
          <p14:tracePt t="2617" x="6026150" y="4070350"/>
          <p14:tracePt t="2633" x="5854700" y="4006850"/>
          <p14:tracePt t="2650" x="5670550" y="3930650"/>
          <p14:tracePt t="2667" x="5530850" y="3860800"/>
          <p14:tracePt t="2684" x="5384800" y="3765550"/>
          <p14:tracePt t="2700" x="5219700" y="3670300"/>
          <p14:tracePt t="2717" x="4997450" y="3562350"/>
          <p14:tracePt t="2733" x="4622800" y="3441700"/>
          <p14:tracePt t="2750" x="4565650" y="3416300"/>
          <p14:tracePt t="2767" x="4419600" y="3340100"/>
          <p14:tracePt t="2783" x="4235450" y="3244850"/>
          <p14:tracePt t="2800" x="4095750" y="3175000"/>
          <p14:tracePt t="2817" x="3994150" y="3117850"/>
          <p14:tracePt t="2833" x="3911600" y="3067050"/>
          <p14:tracePt t="2850" x="3841750" y="3016250"/>
          <p14:tracePt t="2867" x="3778250" y="2952750"/>
          <p14:tracePt t="2884" x="3740150" y="2895600"/>
          <p14:tracePt t="2900" x="3663950" y="2819400"/>
          <p14:tracePt t="2917" x="3600450" y="2724150"/>
          <p14:tracePt t="2933" x="3505200" y="2590800"/>
          <p14:tracePt t="2950" x="3473450" y="2552700"/>
          <p14:tracePt t="2967" x="3435350" y="2482850"/>
          <p14:tracePt t="2983" x="3371850" y="2387600"/>
          <p14:tracePt t="3000" x="3321050" y="2324100"/>
          <p14:tracePt t="3017" x="3282950" y="2279650"/>
          <p14:tracePt t="3033" x="3263900" y="2228850"/>
          <p14:tracePt t="3050" x="3232150" y="2178050"/>
          <p14:tracePt t="3067" x="3206750" y="2120900"/>
          <p14:tracePt t="3084" x="3187700" y="2082800"/>
          <p14:tracePt t="3100" x="3175000" y="2032000"/>
          <p14:tracePt t="3117" x="3175000" y="1987550"/>
          <p14:tracePt t="3134" x="3168650" y="1943100"/>
          <p14:tracePt t="3150" x="3162300" y="1905000"/>
          <p14:tracePt t="3167" x="3162300" y="1873250"/>
          <p14:tracePt t="3183" x="3162300" y="1847850"/>
          <p14:tracePt t="3200" x="3162300" y="1835150"/>
          <p14:tracePt t="3217" x="3162300" y="1828800"/>
          <p14:tracePt t="3233" x="3162300" y="1822450"/>
          <p14:tracePt t="3295" x="3162300" y="1816100"/>
          <p14:tracePt t="3318" x="3162300" y="1809750"/>
          <p14:tracePt t="3337" x="3162300" y="1803400"/>
          <p14:tracePt t="3388" x="3162300" y="1797050"/>
          <p14:tracePt t="3428" x="3162300" y="1790700"/>
          <p14:tracePt t="3444" x="3168650" y="1790700"/>
          <p14:tracePt t="3458" x="3168650" y="1784350"/>
          <p14:tracePt t="3478" x="3194050" y="1778000"/>
          <p14:tracePt t="3484" x="3206750" y="1778000"/>
          <p14:tracePt t="3495" x="3225800" y="1778000"/>
          <p14:tracePt t="3500" x="3251200" y="1778000"/>
          <p14:tracePt t="3517" x="3276600" y="1778000"/>
          <p14:tracePt t="3534" x="3365500" y="1778000"/>
          <p14:tracePt t="3550" x="3409950" y="1778000"/>
          <p14:tracePt t="3567" x="3441700" y="1778000"/>
          <p14:tracePt t="3584" x="3511550" y="1778000"/>
          <p14:tracePt t="3600" x="3568700" y="1778000"/>
          <p14:tracePt t="3617" x="3638550" y="1778000"/>
          <p14:tracePt t="3635" x="3695700" y="1778000"/>
          <p14:tracePt t="3650" x="3733800" y="1784350"/>
          <p14:tracePt t="3667" x="3759200" y="1784350"/>
          <p14:tracePt t="3684" x="3778250" y="1790700"/>
          <p14:tracePt t="3700" x="3803650" y="1790700"/>
          <p14:tracePt t="3717" x="3810000" y="1790700"/>
          <p14:tracePt t="3734" x="3822700" y="1797050"/>
          <p14:tracePt t="3751" x="3835400" y="1803400"/>
          <p14:tracePt t="3767" x="3854450" y="1809750"/>
          <p14:tracePt t="3784" x="3867150" y="1816100"/>
          <p14:tracePt t="3817" x="3892550" y="1822450"/>
          <p14:tracePt t="3835" x="3905250" y="1835150"/>
          <p14:tracePt t="3850" x="3917950" y="1841500"/>
          <p14:tracePt t="3867" x="3975100" y="1873250"/>
          <p14:tracePt t="3884" x="4038600" y="1898650"/>
          <p14:tracePt t="3901" x="4108450" y="1917700"/>
          <p14:tracePt t="3917" x="4152900" y="1936750"/>
          <p14:tracePt t="3934" x="4210050" y="1955800"/>
          <p14:tracePt t="3951" x="4248150" y="1968500"/>
          <p14:tracePt t="3967" x="4279900" y="1974850"/>
          <p14:tracePt t="3984" x="4318000" y="1987550"/>
          <p14:tracePt t="4001" x="4324350" y="1993900"/>
          <p14:tracePt t="4004" x="4330700" y="1993900"/>
          <p14:tracePt t="4017" x="4343400" y="2000250"/>
          <p14:tracePt t="4034" x="4356100" y="2000250"/>
          <p14:tracePt t="4050" x="4362450" y="2006600"/>
          <p14:tracePt t="4067" x="4368800" y="2006600"/>
          <p14:tracePt t="4164" x="4375150" y="2006600"/>
          <p14:tracePt t="4180" x="4375150" y="2012950"/>
          <p14:tracePt t="4196" x="4381500" y="2012950"/>
          <p14:tracePt t="4210" x="4387850" y="2012950"/>
          <p14:tracePt t="4224" x="4387850" y="2019300"/>
          <p14:tracePt t="4326" x="4394200" y="2019300"/>
          <p14:tracePt t="4366" x="4400550" y="2019300"/>
          <p14:tracePt t="4382" x="4400550" y="2012950"/>
          <p14:tracePt t="4870" x="4413250" y="2012950"/>
          <p14:tracePt t="4880" x="4419600" y="2012950"/>
          <p14:tracePt t="4896" x="4425950" y="2006600"/>
          <p14:tracePt t="4906" x="4432300" y="2006600"/>
          <p14:tracePt t="4922" x="4438650" y="2006600"/>
          <p14:tracePt t="4934" x="4445000" y="2000250"/>
          <p14:tracePt t="4950" x="4457700" y="1993900"/>
          <p14:tracePt t="4967" x="4470400" y="1981200"/>
          <p14:tracePt t="4984" x="4483100" y="1968500"/>
          <p14:tracePt t="5001" x="4502150" y="1955800"/>
          <p14:tracePt t="5004" x="4508500" y="1949450"/>
          <p14:tracePt t="5017" x="4514850" y="1936750"/>
          <p14:tracePt t="5034" x="4521200" y="1924050"/>
          <p14:tracePt t="5050" x="4533900" y="1911350"/>
          <p14:tracePt t="5067" x="4540250" y="1898650"/>
          <p14:tracePt t="5084" x="4559300" y="1879600"/>
          <p14:tracePt t="5100" x="4559300" y="1866900"/>
          <p14:tracePt t="5119" x="4565650" y="1854200"/>
          <p14:tracePt t="5134" x="4572000" y="1847850"/>
          <p14:tracePt t="5150" x="4572000" y="1835150"/>
          <p14:tracePt t="5167" x="4578350" y="1828800"/>
          <p14:tracePt t="5184" x="4584700" y="1822450"/>
          <p14:tracePt t="5201" x="4591050" y="1816100"/>
          <p14:tracePt t="5217" x="4591050" y="1809750"/>
          <p14:tracePt t="5234" x="4591050" y="1803400"/>
          <p14:tracePt t="5250" x="4597400" y="1803400"/>
          <p14:tracePt t="5273" x="4597400" y="1797050"/>
          <p14:tracePt t="5329" x="4597400" y="1790700"/>
          <p14:tracePt t="5380" x="4597400" y="1784350"/>
          <p14:tracePt t="5688" x="4597400" y="1778000"/>
          <p14:tracePt t="5703" x="4603750" y="1765300"/>
          <p14:tracePt t="5708" x="4616450" y="1758950"/>
          <p14:tracePt t="5721" x="4629150" y="1752600"/>
          <p14:tracePt t="5734" x="4667250" y="1733550"/>
          <p14:tracePt t="5750" x="4718050" y="1727200"/>
          <p14:tracePt t="5767" x="4756150" y="1727200"/>
          <p14:tracePt t="5784" x="4864100" y="1727200"/>
          <p14:tracePt t="5800" x="4921250" y="1727200"/>
          <p14:tracePt t="5817" x="4953000" y="1727200"/>
          <p14:tracePt t="5834" x="4972050" y="1727200"/>
          <p14:tracePt t="5850" x="5003800" y="1727200"/>
          <p14:tracePt t="5867" x="5029200" y="1733550"/>
          <p14:tracePt t="5884" x="5073650" y="1739900"/>
          <p14:tracePt t="5900" x="5111750" y="1746250"/>
          <p14:tracePt t="5917" x="5149850" y="1752600"/>
          <p14:tracePt t="5934" x="5194300" y="1752600"/>
          <p14:tracePt t="5950" x="5232400" y="1752600"/>
          <p14:tracePt t="5967" x="5238750" y="1752600"/>
          <p14:tracePt t="5984" x="5251450" y="1752600"/>
          <p14:tracePt t="6002" x="5270500" y="1752600"/>
          <p14:tracePt t="6017" x="5283200" y="1752600"/>
          <p14:tracePt t="6034" x="5302250" y="1752600"/>
          <p14:tracePt t="6050" x="5308600" y="1752600"/>
          <p14:tracePt t="6067" x="5314950" y="1752600"/>
          <p14:tracePt t="6242" x="5334000" y="1758950"/>
          <p14:tracePt t="6253" x="5346700" y="1765300"/>
          <p14:tracePt t="6258" x="5359400" y="1771650"/>
          <p14:tracePt t="6272" x="5384800" y="1771650"/>
          <p14:tracePt t="6284" x="5391150" y="1771650"/>
          <p14:tracePt t="6300" x="5397500" y="1771650"/>
          <p14:tracePt t="6317" x="5403850" y="1771650"/>
          <p14:tracePt t="6350" x="5410200" y="1771650"/>
          <p14:tracePt t="6377" x="5416550" y="1771650"/>
          <p14:tracePt t="6404" x="5429250" y="1771650"/>
          <p14:tracePt t="6413" x="5435600" y="1765300"/>
          <p14:tracePt t="6420" x="5441950" y="1758950"/>
          <p14:tracePt t="6433" x="5454650" y="1752600"/>
          <p14:tracePt t="6450" x="5461000" y="1746250"/>
          <p14:tracePt t="6467" x="5473700" y="1739900"/>
          <p14:tracePt t="6484" x="5480050" y="1739900"/>
          <p14:tracePt t="6500" x="5486400" y="1739900"/>
          <p14:tracePt t="6555" x="5492750" y="1739900"/>
          <p14:tracePt t="6576" x="5499100" y="1739900"/>
          <p14:tracePt t="6606" x="5505450" y="1739900"/>
          <p14:tracePt t="6636" x="5511800" y="1739900"/>
          <p14:tracePt t="6660" x="5518150" y="1739900"/>
          <p14:tracePt t="6676" x="5524500" y="1739900"/>
          <p14:tracePt t="6702" x="5530850" y="1739900"/>
          <p14:tracePt t="6712" x="5537200" y="1739900"/>
          <p14:tracePt t="6726" x="5549900" y="1739900"/>
          <p14:tracePt t="6738" x="5556250" y="1739900"/>
          <p14:tracePt t="6751" x="5562600" y="1739900"/>
          <p14:tracePt t="6767" x="5632450" y="1739900"/>
          <p14:tracePt t="6784" x="5670550" y="1739900"/>
          <p14:tracePt t="6800" x="5708650" y="1739900"/>
          <p14:tracePt t="6817" x="5721350" y="1739900"/>
          <p14:tracePt t="6834" x="5740400" y="1739900"/>
          <p14:tracePt t="6850" x="5746750" y="1739900"/>
          <p14:tracePt t="6884" x="5753100" y="1739900"/>
          <p14:tracePt t="6900" x="5759450" y="1739900"/>
          <p14:tracePt t="6917" x="5772150" y="1739900"/>
          <p14:tracePt t="6934" x="5797550" y="1739900"/>
          <p14:tracePt t="6950" x="5880100" y="1739900"/>
          <p14:tracePt t="6967" x="6007100" y="1739900"/>
          <p14:tracePt t="6984" x="6153150" y="1739900"/>
          <p14:tracePt t="7000" x="6229350" y="1739900"/>
          <p14:tracePt t="7017" x="6242050" y="1733550"/>
          <p14:tracePt t="7034" x="6254750" y="1727200"/>
          <p14:tracePt t="7100" x="6261100" y="1727200"/>
          <p14:tracePt t="7105" x="6267450" y="1727200"/>
          <p14:tracePt t="7156" x="6273800" y="1727200"/>
          <p14:tracePt t="7372" x="6280150" y="1727200"/>
          <p14:tracePt t="7444" x="6286500" y="1727200"/>
          <p14:tracePt t="7468" x="6292850" y="1727200"/>
          <p14:tracePt t="7478" x="6292850" y="1739900"/>
          <p14:tracePt t="7495" x="6292850" y="1746250"/>
          <p14:tracePt t="7500" x="6292850" y="1758950"/>
          <p14:tracePt t="7517" x="6292850" y="1765300"/>
          <p14:tracePt t="7534" x="6261100" y="1809750"/>
          <p14:tracePt t="7550" x="6235700" y="1835150"/>
          <p14:tracePt t="7567" x="6197600" y="1873250"/>
          <p14:tracePt t="7584" x="6153150" y="1905000"/>
          <p14:tracePt t="7600" x="6127750" y="1917700"/>
          <p14:tracePt t="7617" x="6108700" y="1936750"/>
          <p14:tracePt t="7634" x="6070600" y="1955800"/>
          <p14:tracePt t="7650" x="6038850" y="1974850"/>
          <p14:tracePt t="7667" x="6013450" y="1981200"/>
          <p14:tracePt t="7685" x="5962650" y="2012950"/>
          <p14:tracePt t="7700" x="5930900" y="2032000"/>
          <p14:tracePt t="7717" x="5918200" y="2032000"/>
          <p14:tracePt t="7734" x="5905500" y="2032000"/>
          <p14:tracePt t="7750" x="5880100" y="2032000"/>
          <p14:tracePt t="7767" x="5867400" y="2032000"/>
          <p14:tracePt t="7784" x="5835650" y="2032000"/>
          <p14:tracePt t="7801" x="5822950" y="2032000"/>
          <p14:tracePt t="7817" x="5759450" y="2032000"/>
          <p14:tracePt t="7834" x="5715000" y="2032000"/>
          <p14:tracePt t="7850" x="5689600" y="2032000"/>
          <p14:tracePt t="7867" x="5670550" y="2032000"/>
          <p14:tracePt t="7885" x="5645150" y="2032000"/>
          <p14:tracePt t="7901" x="5613400" y="2032000"/>
          <p14:tracePt t="7917" x="5556250" y="2025650"/>
          <p14:tracePt t="7934" x="5511800" y="2025650"/>
          <p14:tracePt t="7951" x="5473700" y="2025650"/>
          <p14:tracePt t="7967" x="5448300" y="2025650"/>
          <p14:tracePt t="7984" x="5410200" y="2019300"/>
          <p14:tracePt t="8001" x="5397500" y="2019300"/>
          <p14:tracePt t="8017" x="5365750" y="2019300"/>
          <p14:tracePt t="8034" x="5321300" y="2012950"/>
          <p14:tracePt t="8050" x="5289550" y="2012950"/>
          <p14:tracePt t="8067" x="5264150" y="2006600"/>
          <p14:tracePt t="8084" x="5213350" y="2000250"/>
          <p14:tracePt t="8100" x="5156200" y="1981200"/>
          <p14:tracePt t="8117" x="5092700" y="1968500"/>
          <p14:tracePt t="8134" x="5022850" y="1955800"/>
          <p14:tracePt t="8150" x="4927600" y="1943100"/>
          <p14:tracePt t="8168" x="4845050" y="1930400"/>
          <p14:tracePt t="8184" x="4756150" y="1911350"/>
          <p14:tracePt t="8200" x="4737100" y="1905000"/>
          <p14:tracePt t="8217" x="4705350" y="1898650"/>
          <p14:tracePt t="8234" x="4686300" y="1885950"/>
          <p14:tracePt t="8250" x="4667250" y="1879600"/>
          <p14:tracePt t="8269" x="4654550" y="1879600"/>
          <p14:tracePt t="8300" x="4654550" y="1866900"/>
          <p14:tracePt t="8317" x="4648200" y="1866900"/>
          <p14:tracePt t="8334" x="4648200" y="1860550"/>
          <p14:tracePt t="8350" x="4648200" y="1854200"/>
          <p14:tracePt t="8368" x="4641850" y="1847850"/>
          <p14:tracePt t="8384" x="4641850" y="1841500"/>
          <p14:tracePt t="8400" x="4635500" y="1835150"/>
          <p14:tracePt t="8417" x="4629150" y="1835150"/>
          <p14:tracePt t="8433" x="4629150" y="1828800"/>
          <p14:tracePt t="8450" x="4629150" y="1822450"/>
          <p14:tracePt t="8467" x="4622800" y="1816100"/>
          <p14:tracePt t="8644" x="4622800" y="1809750"/>
          <p14:tracePt t="8656" x="4629150" y="1809750"/>
          <p14:tracePt t="8663" x="4641850" y="1816100"/>
          <p14:tracePt t="8670" x="4648200" y="1816100"/>
          <p14:tracePt t="8685" x="4660900" y="1822450"/>
          <p14:tracePt t="8703" x="4667250" y="1822450"/>
          <p14:tracePt t="8717" x="4673600" y="1822450"/>
          <p14:tracePt t="8734" x="4673600" y="1828800"/>
          <p14:tracePt t="8750" x="4679950" y="1835150"/>
          <p14:tracePt t="8783" x="4679950" y="1841500"/>
          <p14:tracePt t="8946" x="4679950" y="1847850"/>
          <p14:tracePt t="8966" x="4679950" y="1854200"/>
          <p14:tracePt t="8976" x="4673600" y="1854200"/>
          <p14:tracePt t="8992" x="4667250" y="1860550"/>
          <p14:tracePt t="9016" x="4667250" y="1866900"/>
          <p14:tracePt t="9046" x="4660900" y="1873250"/>
          <p14:tracePt t="9082" x="4660900" y="1879600"/>
          <p14:tracePt t="9298" x="4660900" y="1873250"/>
          <p14:tracePt t="9314" x="4667250" y="1873250"/>
          <p14:tracePt t="9340" x="4673600" y="1873250"/>
          <p14:tracePt t="9370" x="4673600" y="1866900"/>
          <p14:tracePt t="9390" x="4679950" y="1866900"/>
          <p14:tracePt t="9410" x="4686300" y="1866900"/>
          <p14:tracePt t="9436" x="4711700" y="1866900"/>
          <p14:tracePt t="9446" x="4730750" y="1860550"/>
          <p14:tracePt t="9453" x="4743450" y="1854200"/>
          <p14:tracePt t="9467" x="4775200" y="1847850"/>
          <p14:tracePt t="9484" x="4794250" y="1835150"/>
          <p14:tracePt t="9501" x="4806950" y="1828800"/>
          <p14:tracePt t="9504" x="4813300" y="1828800"/>
          <p14:tracePt t="9532" x="4819650" y="1828800"/>
          <p14:tracePt t="11746" x="4819650" y="1841500"/>
          <p14:tracePt t="11756" x="4832350" y="1879600"/>
          <p14:tracePt t="11766" x="4838700" y="1924050"/>
          <p14:tracePt t="11772" x="4845050" y="1930400"/>
          <p14:tracePt t="11932" x="4851400" y="1936750"/>
          <p14:tracePt t="11944" x="4864100" y="1949450"/>
          <p14:tracePt t="11950" x="4895850" y="1968500"/>
          <p14:tracePt t="11967" x="4946650" y="1993900"/>
          <p14:tracePt t="11984" x="5054600" y="2070100"/>
          <p14:tracePt t="12000" x="5067300" y="2120900"/>
          <p14:tracePt t="12017" x="5111750" y="2178050"/>
          <p14:tracePt t="12034" x="5137150" y="2235200"/>
          <p14:tracePt t="12050" x="5156200" y="2286000"/>
          <p14:tracePt t="12067" x="5156200" y="2305050"/>
          <p14:tracePt t="12084" x="5156200" y="2330450"/>
          <p14:tracePt t="12100" x="5143500" y="2362200"/>
          <p14:tracePt t="12117" x="5124450" y="2387600"/>
          <p14:tracePt t="12134" x="5105400" y="2425700"/>
          <p14:tracePt t="12150" x="5099050" y="2432050"/>
          <p14:tracePt t="12167" x="5092700" y="2438400"/>
          <p14:tracePt t="12184" x="5080000" y="2444750"/>
          <p14:tracePt t="12200" x="5067300" y="2444750"/>
          <p14:tracePt t="12233" x="5060950" y="2444750"/>
          <p14:tracePt t="12250" x="5054600" y="2444750"/>
          <p14:tracePt t="12268" x="5029200" y="2444750"/>
          <p14:tracePt t="12284" x="4997450" y="2432050"/>
          <p14:tracePt t="12300" x="4940300" y="2406650"/>
          <p14:tracePt t="12317" x="4876800" y="2362200"/>
          <p14:tracePt t="12334" x="4826000" y="2317750"/>
          <p14:tracePt t="12350" x="4756150" y="2260600"/>
          <p14:tracePt t="12367" x="4686300" y="2216150"/>
          <p14:tracePt t="12384" x="4635500" y="2178050"/>
          <p14:tracePt t="12400" x="4597400" y="2152650"/>
          <p14:tracePt t="12417" x="4521200" y="2114550"/>
          <p14:tracePt t="12433" x="4489450" y="2095500"/>
          <p14:tracePt t="12450" x="4476750" y="2089150"/>
          <p14:tracePt t="12467" x="4438650" y="2070100"/>
          <p14:tracePt t="12484" x="4381500" y="2044700"/>
          <p14:tracePt t="12500" x="4311650" y="2012950"/>
          <p14:tracePt t="12517" x="4254500" y="1987550"/>
          <p14:tracePt t="12533" x="4203700" y="1962150"/>
          <p14:tracePt t="12550" x="4165600" y="1943100"/>
          <p14:tracePt t="12567" x="4140200" y="1936750"/>
          <p14:tracePt t="12584" x="4127500" y="1936750"/>
          <p14:tracePt t="12600" x="4121150" y="1936750"/>
          <p14:tracePt t="12617" x="4108450" y="1936750"/>
          <p14:tracePt t="12634" x="4095750" y="1936750"/>
          <p14:tracePt t="12650" x="4089400" y="1936750"/>
          <p14:tracePt t="12667" x="4057650" y="1917700"/>
          <p14:tracePt t="12684" x="3962400" y="1860550"/>
          <p14:tracePt t="12700" x="3867150" y="1822450"/>
          <p14:tracePt t="12717" x="3778250" y="1771650"/>
          <p14:tracePt t="12733" x="3695700" y="1739900"/>
          <p14:tracePt t="12750" x="3625850" y="1720850"/>
          <p14:tracePt t="12767" x="3543300" y="1708150"/>
          <p14:tracePt t="12784" x="3473450" y="1701800"/>
          <p14:tracePt t="12800" x="3416300" y="1701800"/>
          <p14:tracePt t="12817" x="3365500" y="1701800"/>
          <p14:tracePt t="12833" x="3327400" y="1701800"/>
          <p14:tracePt t="12850" x="3289300" y="1701800"/>
          <p14:tracePt t="12867" x="3257550" y="1701800"/>
          <p14:tracePt t="12884" x="3251200" y="1695450"/>
          <p14:tracePt t="12900" x="3244850" y="1695450"/>
          <p14:tracePt t="12917" x="3238500" y="1689100"/>
          <p14:tracePt t="12981" x="3238500" y="1682750"/>
          <p14:tracePt t="12992" x="3238500" y="1676400"/>
          <p14:tracePt t="13006" x="3251200" y="1676400"/>
          <p14:tracePt t="13017" x="3257550" y="1670050"/>
          <p14:tracePt t="13034" x="3314700" y="1657350"/>
          <p14:tracePt t="13050" x="3409950" y="1644650"/>
          <p14:tracePt t="13067" x="3568700" y="1638300"/>
          <p14:tracePt t="13084" x="3790950" y="1638300"/>
          <p14:tracePt t="13101" x="4013200" y="1651000"/>
          <p14:tracePt t="13117" x="4349750" y="1670050"/>
          <p14:tracePt t="13134" x="4730750" y="1676400"/>
          <p14:tracePt t="13150" x="5111750" y="1676400"/>
          <p14:tracePt t="13167" x="5359400" y="1676400"/>
          <p14:tracePt t="13184" x="5626100" y="1689100"/>
          <p14:tracePt t="13202" x="5708650" y="1689100"/>
          <p14:tracePt t="13217" x="5734050" y="1689100"/>
          <p14:tracePt t="13234" x="5803900" y="1670050"/>
          <p14:tracePt t="13250" x="5822950" y="1663700"/>
          <p14:tracePt t="13269" x="5854700" y="1663700"/>
          <p14:tracePt t="13283" x="5899150" y="1657350"/>
          <p14:tracePt t="13300" x="5981700" y="1651000"/>
          <p14:tracePt t="13317" x="6070600" y="1651000"/>
          <p14:tracePt t="13333" x="6121400" y="1651000"/>
          <p14:tracePt t="13350" x="6178550" y="1651000"/>
          <p14:tracePt t="13367" x="6203950" y="1651000"/>
          <p14:tracePt t="13384" x="6223000" y="1651000"/>
          <p14:tracePt t="13400" x="6229350" y="1651000"/>
          <p14:tracePt t="13476" x="6223000" y="1651000"/>
          <p14:tracePt t="13482" x="6216650" y="1651000"/>
          <p14:tracePt t="13492" x="6178550" y="1651000"/>
          <p14:tracePt t="13503" x="6165850" y="1651000"/>
          <p14:tracePt t="13517" x="6115050" y="1657350"/>
          <p14:tracePt t="13534" x="6064250" y="1670050"/>
          <p14:tracePt t="13550" x="5975350" y="1676400"/>
          <p14:tracePt t="13567" x="5854700" y="1676400"/>
          <p14:tracePt t="13584" x="5727700" y="1676400"/>
          <p14:tracePt t="13601" x="5600700" y="1676400"/>
          <p14:tracePt t="13617" x="5480050" y="1663700"/>
          <p14:tracePt t="13634" x="5353050" y="1651000"/>
          <p14:tracePt t="13651" x="5226050" y="1638300"/>
          <p14:tracePt t="13667" x="5118100" y="1631950"/>
          <p14:tracePt t="13685" x="4978400" y="1631950"/>
          <p14:tracePt t="13700" x="4933950" y="1631950"/>
          <p14:tracePt t="13717" x="4857750" y="1631950"/>
          <p14:tracePt t="13734" x="4737100" y="1631950"/>
          <p14:tracePt t="13750" x="4635500" y="1631950"/>
          <p14:tracePt t="13767" x="4527550" y="1631950"/>
          <p14:tracePt t="13784" x="4400550" y="1631950"/>
          <p14:tracePt t="13800" x="4298950" y="1631950"/>
          <p14:tracePt t="13817" x="4216400" y="1631950"/>
          <p14:tracePt t="13834" x="4146550" y="1631950"/>
          <p14:tracePt t="13850" x="4051300" y="1631950"/>
          <p14:tracePt t="13867" x="3956050" y="1631950"/>
          <p14:tracePt t="13885" x="3860800" y="1631950"/>
          <p14:tracePt t="13900" x="3829050" y="1631950"/>
          <p14:tracePt t="13917" x="3778250" y="1631950"/>
          <p14:tracePt t="13934" x="3740150" y="1631950"/>
          <p14:tracePt t="13950" x="3676650" y="1631950"/>
          <p14:tracePt t="13967" x="3613150" y="1631950"/>
          <p14:tracePt t="13984" x="3594100" y="1631950"/>
          <p14:tracePt t="14000" x="3530600" y="1631950"/>
          <p14:tracePt t="14017" x="3511550" y="1638300"/>
          <p14:tracePt t="14034" x="3505200" y="1638300"/>
          <p14:tracePt t="14050" x="3498850" y="1638300"/>
          <p14:tracePt t="14178" x="3517900" y="1638300"/>
          <p14:tracePt t="14188" x="3549650" y="1638300"/>
          <p14:tracePt t="14193" x="3606800" y="1638300"/>
          <p14:tracePt t="14203" x="3683000" y="1638300"/>
          <p14:tracePt t="14217" x="3778250" y="1638300"/>
          <p14:tracePt t="14234" x="4197350" y="1638300"/>
          <p14:tracePt t="14250" x="4591050" y="1638300"/>
          <p14:tracePt t="14269" x="4781550" y="1638300"/>
          <p14:tracePt t="14283" x="5257800" y="1638300"/>
          <p14:tracePt t="14300" x="5461000" y="1638300"/>
          <p14:tracePt t="14317" x="5613400" y="1638300"/>
          <p14:tracePt t="14333" x="5715000" y="1638300"/>
          <p14:tracePt t="14350" x="5759450" y="1638300"/>
          <p14:tracePt t="14367" x="5791200" y="1638300"/>
          <p14:tracePt t="14383" x="5816600" y="1638300"/>
          <p14:tracePt t="14400" x="5842000" y="1638300"/>
          <p14:tracePt t="14417" x="5873750" y="1638300"/>
          <p14:tracePt t="14433" x="5937250" y="1638300"/>
          <p14:tracePt t="14450" x="6051550" y="1644650"/>
          <p14:tracePt t="14467" x="6108700" y="1651000"/>
          <p14:tracePt t="14483" x="6235700" y="1676400"/>
          <p14:tracePt t="14500" x="6286500" y="1689100"/>
          <p14:tracePt t="14517" x="6324600" y="1689100"/>
          <p14:tracePt t="14533" x="6337300" y="1695450"/>
          <p14:tracePt t="14550" x="6343650" y="1695450"/>
          <p14:tracePt t="14567" x="6343650" y="1701800"/>
          <p14:tracePt t="15150" x="6299200" y="1708150"/>
          <p14:tracePt t="15160" x="6172200" y="1752600"/>
          <p14:tracePt t="15171" x="6019800" y="1790700"/>
          <p14:tracePt t="15184" x="5816600" y="1841500"/>
          <p14:tracePt t="15201" x="5372100" y="1930400"/>
          <p14:tracePt t="15217" x="4806950" y="1968500"/>
          <p14:tracePt t="15234" x="4489450" y="1981200"/>
          <p14:tracePt t="15251" x="4368800" y="1981200"/>
          <p14:tracePt t="15269" x="4152900" y="1981200"/>
          <p14:tracePt t="15284" x="4089400" y="1981200"/>
          <p14:tracePt t="15300" x="4057650" y="1981200"/>
          <p14:tracePt t="15317" x="4032250" y="1981200"/>
          <p14:tracePt t="15334" x="4019550" y="1974850"/>
          <p14:tracePt t="15350" x="4006850" y="1962150"/>
          <p14:tracePt t="15367" x="3994150" y="1962150"/>
          <p14:tracePt t="15384" x="3987800" y="1955800"/>
          <p14:tracePt t="15400" x="3975100" y="1949450"/>
          <p14:tracePt t="15417" x="3943350" y="1943100"/>
          <p14:tracePt t="15434" x="3879850" y="1917700"/>
          <p14:tracePt t="15451" x="3854450" y="1911350"/>
          <p14:tracePt t="15467" x="3797300" y="1892300"/>
          <p14:tracePt t="15484" x="3740150" y="1879600"/>
          <p14:tracePt t="15500" x="3695700" y="1873250"/>
          <p14:tracePt t="15517" x="3651250" y="1866900"/>
          <p14:tracePt t="15533" x="3632200" y="1854200"/>
          <p14:tracePt t="15550" x="3606800" y="1847850"/>
          <p14:tracePt t="15567" x="3587750" y="1841500"/>
          <p14:tracePt t="15584" x="3575050" y="1841500"/>
          <p14:tracePt t="15600" x="3575050" y="1835150"/>
          <p14:tracePt t="15617" x="3568700" y="1835150"/>
          <p14:tracePt t="15696" x="3581400" y="1835150"/>
          <p14:tracePt t="15701" x="3600450" y="1835150"/>
          <p14:tracePt t="15710" x="3644900" y="1835150"/>
          <p14:tracePt t="15717" x="3689350" y="1835150"/>
          <p14:tracePt t="15734" x="3740150" y="1835150"/>
          <p14:tracePt t="15750" x="3943350" y="1835150"/>
          <p14:tracePt t="15767" x="4108450" y="1835150"/>
          <p14:tracePt t="15784" x="4273550" y="1835150"/>
          <p14:tracePt t="15800" x="4445000" y="1835150"/>
          <p14:tracePt t="15817" x="4578350" y="1835150"/>
          <p14:tracePt t="15834" x="4699000" y="1835150"/>
          <p14:tracePt t="15852" x="4794250" y="1835150"/>
          <p14:tracePt t="15867" x="4845050" y="1835150"/>
          <p14:tracePt t="15884" x="4889500" y="1835150"/>
          <p14:tracePt t="15901" x="4927600" y="1835150"/>
          <p14:tracePt t="15917" x="4959350" y="1835150"/>
          <p14:tracePt t="15934" x="5029200" y="1835150"/>
          <p14:tracePt t="15951" x="5105400" y="1835150"/>
          <p14:tracePt t="15967" x="5175250" y="1835150"/>
          <p14:tracePt t="15984" x="5270500" y="1835150"/>
          <p14:tracePt t="16000" x="5346700" y="1841500"/>
          <p14:tracePt t="16017" x="5391150" y="1847850"/>
          <p14:tracePt t="16034" x="5549900" y="1860550"/>
          <p14:tracePt t="16052" x="5645150" y="1873250"/>
          <p14:tracePt t="16067" x="5721350" y="1879600"/>
          <p14:tracePt t="16084" x="5772150" y="1879600"/>
          <p14:tracePt t="16100" x="5816600" y="1885950"/>
          <p14:tracePt t="16117" x="5861050" y="1885950"/>
          <p14:tracePt t="16134" x="5911850" y="1885950"/>
          <p14:tracePt t="16150" x="5943600" y="1885950"/>
          <p14:tracePt t="16167" x="5975350" y="1885950"/>
          <p14:tracePt t="16184" x="6007100" y="1885950"/>
          <p14:tracePt t="16200" x="6032500" y="1885950"/>
          <p14:tracePt t="16217" x="6038850" y="1879600"/>
          <p14:tracePt t="16234" x="6057900" y="1879600"/>
          <p14:tracePt t="16252" x="6089650" y="1873250"/>
          <p14:tracePt t="16269" x="6115050" y="1873250"/>
          <p14:tracePt t="16283" x="6127750" y="1873250"/>
          <p14:tracePt t="16300" x="6153150" y="1873250"/>
          <p14:tracePt t="16317" x="6184900" y="1873250"/>
          <p14:tracePt t="16334" x="6203950" y="1873250"/>
          <p14:tracePt t="16350" x="6223000" y="1873250"/>
          <p14:tracePt t="16452" x="6203950" y="1873250"/>
          <p14:tracePt t="16462" x="6172200" y="1873250"/>
          <p14:tracePt t="16469" x="6127750" y="1873250"/>
          <p14:tracePt t="16484" x="6051550" y="1873250"/>
          <p14:tracePt t="16500" x="6013450" y="1873250"/>
          <p14:tracePt t="16503" x="5975350" y="1873250"/>
          <p14:tracePt t="16517" x="5949950" y="1873250"/>
          <p14:tracePt t="16533" x="5873750" y="1873250"/>
          <p14:tracePt t="16550" x="5848350" y="1873250"/>
          <p14:tracePt t="16567" x="5816600" y="1873250"/>
          <p14:tracePt t="16583" x="5778500" y="1873250"/>
          <p14:tracePt t="16600" x="5746750" y="1873250"/>
          <p14:tracePt t="16617" x="5708650" y="1873250"/>
          <p14:tracePt t="16633" x="5638800" y="1873250"/>
          <p14:tracePt t="16651" x="5588000" y="1873250"/>
          <p14:tracePt t="16667" x="5549900" y="1873250"/>
          <p14:tracePt t="16683" x="5461000" y="1854200"/>
          <p14:tracePt t="16700" x="5429250" y="1854200"/>
          <p14:tracePt t="16717" x="5346700" y="1835150"/>
          <p14:tracePt t="16733" x="5238750" y="1816100"/>
          <p14:tracePt t="16750" x="5149850" y="1797050"/>
          <p14:tracePt t="16767" x="5080000" y="1784350"/>
          <p14:tracePt t="16783" x="4991100" y="1758950"/>
          <p14:tracePt t="16800" x="4914900" y="1746250"/>
          <p14:tracePt t="16817" x="4864100" y="1727200"/>
          <p14:tracePt t="16833" x="4806950" y="1708150"/>
          <p14:tracePt t="16850" x="4749800" y="1695450"/>
          <p14:tracePt t="16867" x="4679950" y="1663700"/>
          <p14:tracePt t="16884" x="4622800" y="1631950"/>
          <p14:tracePt t="16900" x="4559300" y="1593850"/>
          <p14:tracePt t="16917" x="4483100" y="1543050"/>
          <p14:tracePt t="16934" x="4413250" y="1498600"/>
          <p14:tracePt t="16950" x="4349750" y="1454150"/>
          <p14:tracePt t="16967" x="4267200" y="1397000"/>
          <p14:tracePt t="16983" x="4254500" y="1384300"/>
          <p14:tracePt t="17000" x="4229100" y="1365250"/>
          <p14:tracePt t="17003" x="4216400" y="1346200"/>
          <p14:tracePt t="17017" x="4197350" y="1327150"/>
          <p14:tracePt t="17033" x="4178300" y="1308100"/>
          <p14:tracePt t="17051" x="4152900" y="1276350"/>
          <p14:tracePt t="17067" x="4140200" y="1263650"/>
          <p14:tracePt t="17083" x="4121150" y="1231900"/>
          <p14:tracePt t="17100" x="4108450" y="1212850"/>
          <p14:tracePt t="17117" x="4083050" y="1181100"/>
          <p14:tracePt t="17133" x="4064000" y="1136650"/>
          <p14:tracePt t="17150" x="4044950" y="1098550"/>
          <p14:tracePt t="17167" x="4019550" y="1054100"/>
          <p14:tracePt t="17183" x="4006850" y="1016000"/>
          <p14:tracePt t="17200" x="4000500" y="996950"/>
          <p14:tracePt t="17217" x="4000500" y="990600"/>
          <p14:tracePt t="17233" x="4000500" y="984250"/>
          <p14:tracePt t="17386" x="4006850" y="984250"/>
          <p14:tracePt t="17396" x="4032250" y="984250"/>
          <p14:tracePt t="17406" x="4070350" y="984250"/>
          <p14:tracePt t="17420" x="4108450" y="990600"/>
          <p14:tracePt t="17435" x="4222750" y="990600"/>
          <p14:tracePt t="17452" x="4425950" y="996950"/>
          <p14:tracePt t="17467" x="4610100" y="996950"/>
          <p14:tracePt t="17483" x="4718050" y="996950"/>
          <p14:tracePt t="17500" x="5035550" y="996950"/>
          <p14:tracePt t="17517" x="5156200" y="984250"/>
          <p14:tracePt t="17533" x="5245100" y="965200"/>
          <p14:tracePt t="17550" x="5314950" y="946150"/>
          <p14:tracePt t="17567" x="5397500" y="927100"/>
          <p14:tracePt t="17583" x="5499100" y="901700"/>
          <p14:tracePt t="17600" x="5600700" y="882650"/>
          <p14:tracePt t="17617" x="5702300" y="869950"/>
          <p14:tracePt t="17633" x="5810250" y="863600"/>
          <p14:tracePt t="17650" x="5937250" y="857250"/>
          <p14:tracePt t="17667" x="6051550" y="857250"/>
          <p14:tracePt t="17683" x="6184900" y="857250"/>
          <p14:tracePt t="17700" x="6318250" y="857250"/>
          <p14:tracePt t="17717" x="6489700" y="857250"/>
          <p14:tracePt t="17733" x="6737350" y="857250"/>
          <p14:tracePt t="17750" x="6927850" y="857250"/>
          <p14:tracePt t="17767" x="7010400" y="857250"/>
          <p14:tracePt t="17783" x="7207250" y="857250"/>
          <p14:tracePt t="17800" x="7289800" y="857250"/>
          <p14:tracePt t="17817" x="7353300" y="857250"/>
          <p14:tracePt t="17833" x="7480300" y="857250"/>
          <p14:tracePt t="17850" x="7658100" y="857250"/>
          <p14:tracePt t="17868" x="7835900" y="857250"/>
          <p14:tracePt t="17883" x="7969250" y="857250"/>
          <p14:tracePt t="17900" x="8102600" y="857250"/>
          <p14:tracePt t="17917" x="8229600" y="857250"/>
          <p14:tracePt t="17933" x="8375650" y="857250"/>
          <p14:tracePt t="17950" x="8553450" y="857250"/>
          <p14:tracePt t="17967" x="8610600" y="857250"/>
          <p14:tracePt t="17983" x="8699500" y="863600"/>
          <p14:tracePt t="18000" x="8763000" y="876300"/>
          <p14:tracePt t="18017" x="8794750" y="882650"/>
          <p14:tracePt t="18033" x="8813800" y="882650"/>
          <p14:tracePt t="18050" x="8826500" y="882650"/>
          <p14:tracePt t="18067" x="8883650" y="882650"/>
          <p14:tracePt t="18083" x="8915400" y="882650"/>
          <p14:tracePt t="18100" x="8928100" y="882650"/>
          <p14:tracePt t="18145" x="8921750" y="882650"/>
          <p14:tracePt t="18152" x="8902700" y="889000"/>
          <p14:tracePt t="18167" x="8883650" y="895350"/>
          <p14:tracePt t="18183" x="8807450" y="914400"/>
          <p14:tracePt t="18200" x="8667750" y="920750"/>
          <p14:tracePt t="18217" x="8477250" y="920750"/>
          <p14:tracePt t="18233" x="8210550" y="920750"/>
          <p14:tracePt t="18250" x="8185150" y="920750"/>
          <p14:tracePt t="18267" x="8140700" y="920750"/>
          <p14:tracePt t="18324" x="8147050" y="920750"/>
          <p14:tracePt t="18334" x="8153400" y="920750"/>
          <p14:tracePt t="18348" x="8166100" y="920750"/>
          <p14:tracePt t="18354" x="8172450" y="920750"/>
          <p14:tracePt t="18374" x="8197850" y="920750"/>
          <p14:tracePt t="18384" x="8229600" y="908050"/>
          <p14:tracePt t="18400" x="8293100" y="895350"/>
          <p14:tracePt t="18417" x="8343900" y="876300"/>
          <p14:tracePt t="18434" x="8394700" y="857250"/>
          <p14:tracePt t="18450" x="8413750" y="844550"/>
          <p14:tracePt t="18467" x="8439150" y="838200"/>
          <p14:tracePt t="18484" x="8451850" y="838200"/>
          <p14:tracePt t="18772" x="8445500" y="838200"/>
          <p14:tracePt t="18808" x="8439150" y="838200"/>
          <p14:tracePt t="18878" x="8432800" y="838200"/>
          <p14:tracePt t="18914" x="8426450" y="844550"/>
          <p14:tracePt t="18919" x="8420100" y="850900"/>
          <p14:tracePt t="18934" x="8413750" y="863600"/>
          <p14:tracePt t="18967" x="8394700" y="876300"/>
          <p14:tracePt t="18984" x="8293100" y="908050"/>
          <p14:tracePt t="19000" x="8204200" y="933450"/>
          <p14:tracePt t="19019" x="8140700" y="952500"/>
          <p14:tracePt t="19034" x="8102600" y="965200"/>
          <p14:tracePt t="19050" x="8096250" y="971550"/>
          <p14:tracePt t="19094" x="8115300" y="971550"/>
          <p14:tracePt t="19106" x="8140700" y="965200"/>
          <p14:tracePt t="19117" x="8185150" y="958850"/>
          <p14:tracePt t="19134" x="8248650" y="946150"/>
          <p14:tracePt t="19150" x="8312150" y="933450"/>
          <p14:tracePt t="19167" x="8362950" y="920750"/>
          <p14:tracePt t="19184" x="8407400" y="920750"/>
          <p14:tracePt t="19201" x="8439150" y="920750"/>
          <p14:tracePt t="19217" x="8477250" y="920750"/>
          <p14:tracePt t="19234" x="8483600" y="920750"/>
          <p14:tracePt t="19250" x="8521700" y="927100"/>
          <p14:tracePt t="19269" x="8528050" y="927100"/>
          <p14:tracePt t="19300" x="8528050" y="933450"/>
          <p14:tracePt t="19317" x="8521700" y="933450"/>
          <p14:tracePt t="19333" x="8502650" y="965200"/>
          <p14:tracePt t="19350" x="8502650" y="971550"/>
          <p14:tracePt t="19367" x="8515350" y="990600"/>
          <p14:tracePt t="19383" x="8604250" y="1003300"/>
          <p14:tracePt t="19400" x="8788400" y="1009650"/>
          <p14:tracePt t="19417" x="9131300" y="1009650"/>
          <p14:tracePt t="19433" x="9442450" y="1009650"/>
          <p14:tracePt t="19450" x="9671050" y="1009650"/>
          <p14:tracePt t="19467" x="9810750" y="1009650"/>
          <p14:tracePt t="19484" x="9925050" y="1009650"/>
          <p14:tracePt t="19500" x="9975850" y="1009650"/>
          <p14:tracePt t="19517" x="10013950" y="1009650"/>
          <p14:tracePt t="19533" x="10153650" y="1035050"/>
          <p14:tracePt t="19551" x="10280650" y="1079500"/>
          <p14:tracePt t="19567" x="10407650" y="1111250"/>
          <p14:tracePt t="19583" x="10534650" y="1155700"/>
          <p14:tracePt t="19600" x="10636250" y="1193800"/>
          <p14:tracePt t="19617" x="10693400" y="1219200"/>
          <p14:tracePt t="19633" x="10737850" y="1238250"/>
          <p14:tracePt t="19650" x="10775950" y="1257300"/>
          <p14:tracePt t="19667" x="10801350" y="1276350"/>
          <p14:tracePt t="19683" x="10820400" y="1289050"/>
          <p14:tracePt t="19700" x="10826750" y="1295400"/>
          <p14:tracePt t="19717" x="10826750" y="1308100"/>
          <p14:tracePt t="19733" x="10814050" y="1346200"/>
          <p14:tracePt t="19750" x="10807700" y="1358900"/>
          <p14:tracePt t="19767" x="10782300" y="1390650"/>
          <p14:tracePt t="19783" x="10693400" y="1498600"/>
          <p14:tracePt t="19800" x="10610850" y="1587500"/>
          <p14:tracePt t="19817" x="10452100" y="1720850"/>
          <p14:tracePt t="19833" x="10318750" y="1816100"/>
          <p14:tracePt t="19850" x="10198100" y="1905000"/>
          <p14:tracePt t="19867" x="10058400" y="2006600"/>
          <p14:tracePt t="19883" x="9912350" y="2114550"/>
          <p14:tracePt t="19900" x="9785350" y="2197100"/>
          <p14:tracePt t="19917" x="9690100" y="2273300"/>
          <p14:tracePt t="19933" x="9563100" y="2362200"/>
          <p14:tracePt t="19950" x="9518650" y="2393950"/>
          <p14:tracePt t="19967" x="9429750" y="2457450"/>
          <p14:tracePt t="19983" x="9302750" y="2546350"/>
          <p14:tracePt t="20000" x="9220200" y="2609850"/>
          <p14:tracePt t="20017" x="9144000" y="2667000"/>
          <p14:tracePt t="20033" x="9093200" y="2705100"/>
          <p14:tracePt t="20050" x="8972550" y="2787650"/>
          <p14:tracePt t="20067" x="8877300" y="2838450"/>
          <p14:tracePt t="20083" x="8794750" y="2882900"/>
          <p14:tracePt t="20100" x="8724900" y="2921000"/>
          <p14:tracePt t="20117" x="8655050" y="2959100"/>
          <p14:tracePt t="20133" x="8610600" y="2978150"/>
          <p14:tracePt t="20150" x="8578850" y="3003550"/>
          <p14:tracePt t="20167" x="8540750" y="3028950"/>
          <p14:tracePt t="20183" x="8496300" y="3048000"/>
          <p14:tracePt t="20200" x="8458200" y="3073400"/>
          <p14:tracePt t="20217" x="8413750" y="3092450"/>
          <p14:tracePt t="20233" x="8369300" y="3105150"/>
          <p14:tracePt t="20250" x="8350250" y="3111500"/>
          <p14:tracePt t="20267" x="8337550" y="3111500"/>
          <p14:tracePt t="20283" x="8312150" y="3111500"/>
          <p14:tracePt t="20301" x="8299450" y="3111500"/>
          <p14:tracePt t="20317" x="8286750" y="3111500"/>
          <p14:tracePt t="20333" x="8274050" y="3111500"/>
          <p14:tracePt t="20350" x="8267700" y="3111500"/>
          <p14:tracePt t="20367" x="8255000" y="3111500"/>
          <p14:tracePt t="20384" x="8248650" y="3111500"/>
          <p14:tracePt t="20400" x="8210550" y="3155950"/>
          <p14:tracePt t="20417" x="8191500" y="3194050"/>
          <p14:tracePt t="20433" x="8178800" y="3219450"/>
          <p14:tracePt t="20470" x="8172450" y="3225800"/>
          <p14:tracePt t="20486" x="8172450" y="3232150"/>
          <p14:tracePt t="20509" x="8166100" y="3238500"/>
          <p14:tracePt t="20517" x="8159750" y="3244850"/>
          <p14:tracePt t="20533" x="8153400" y="3244850"/>
          <p14:tracePt t="20550" x="8134350" y="3270250"/>
          <p14:tracePt t="20567" x="8108950" y="3289300"/>
          <p14:tracePt t="20584" x="8089900" y="3302000"/>
          <p14:tracePt t="20600" x="8083550" y="3308350"/>
          <p14:tracePt t="20617" x="8058150" y="3321050"/>
          <p14:tracePt t="20634" x="7937500" y="3365500"/>
          <p14:tracePt t="20650" x="7766050" y="3416300"/>
          <p14:tracePt t="20667" x="7512050" y="3479800"/>
          <p14:tracePt t="20683" x="7143750" y="3543300"/>
          <p14:tracePt t="20700" x="6845300" y="3594100"/>
          <p14:tracePt t="20717" x="6604000" y="3632200"/>
          <p14:tracePt t="20733" x="6381750" y="3644900"/>
          <p14:tracePt t="20750" x="6203950" y="3644900"/>
          <p14:tracePt t="20767" x="5949950" y="3644900"/>
          <p14:tracePt t="20783" x="5422900" y="3619500"/>
          <p14:tracePt t="20800" x="5137150" y="3562350"/>
          <p14:tracePt t="20817" x="5035550" y="3530600"/>
          <p14:tracePt t="20833" x="4743450" y="3422650"/>
          <p14:tracePt t="20850" x="4667250" y="3384550"/>
          <p14:tracePt t="20867" x="4603750" y="3321050"/>
          <p14:tracePt t="20883" x="4565650" y="3244850"/>
          <p14:tracePt t="20900" x="4546600" y="3124200"/>
          <p14:tracePt t="20917" x="4546600" y="2971800"/>
          <p14:tracePt t="20933" x="4610100" y="2787650"/>
          <p14:tracePt t="20950" x="4705350" y="2635250"/>
          <p14:tracePt t="20967" x="4851400" y="2463800"/>
          <p14:tracePt t="20984" x="5041900" y="2305050"/>
          <p14:tracePt t="21000" x="5149850" y="2247900"/>
          <p14:tracePt t="21017" x="5207000" y="2216150"/>
          <p14:tracePt t="21033" x="5353050" y="2165350"/>
          <p14:tracePt t="21050" x="5435600" y="2146300"/>
          <p14:tracePt t="21067" x="5499100" y="2146300"/>
          <p14:tracePt t="21084" x="5562600" y="2146300"/>
          <p14:tracePt t="21100" x="5600700" y="2152650"/>
          <p14:tracePt t="21117" x="5613400" y="2171700"/>
          <p14:tracePt t="21133" x="5638800" y="2209800"/>
          <p14:tracePt t="21150" x="5651500" y="2247900"/>
          <p14:tracePt t="21167" x="5651500" y="2286000"/>
          <p14:tracePt t="21184" x="5651500" y="2311400"/>
          <p14:tracePt t="21200" x="5632450" y="2336800"/>
          <p14:tracePt t="21217" x="5619750" y="2349500"/>
          <p14:tracePt t="21233" x="5607050" y="2362200"/>
          <p14:tracePt t="21250" x="5588000" y="2374900"/>
          <p14:tracePt t="21267" x="5556250" y="2413000"/>
          <p14:tracePt t="21283" x="5530850" y="2438400"/>
          <p14:tracePt t="21300" x="5518150" y="2451100"/>
          <p14:tracePt t="21317" x="5505450" y="2463800"/>
          <p14:tracePt t="21333" x="5505450" y="2482850"/>
          <p14:tracePt t="21350" x="5505450" y="2495550"/>
          <p14:tracePt t="21367" x="5505450" y="2508250"/>
          <p14:tracePt t="21385" x="5505450" y="2520950"/>
          <p14:tracePt t="21400" x="5505450" y="2527300"/>
          <p14:tracePt t="21417" x="5505450" y="2540000"/>
          <p14:tracePt t="21433" x="5505450" y="2546350"/>
          <p14:tracePt t="21450" x="5505450" y="2552700"/>
          <p14:tracePt t="21467" x="5505450" y="2559050"/>
          <p14:tracePt t="21484" x="5505450" y="2565400"/>
          <p14:tracePt t="21560" x="5511800" y="2559050"/>
          <p14:tracePt t="21564" x="5524500" y="2552700"/>
          <p14:tracePt t="21574" x="5530850" y="2546350"/>
          <p14:tracePt t="21585" x="5543550" y="2546350"/>
          <p14:tracePt t="26730" x="5537200" y="2546350"/>
          <p14:tracePt t="26740" x="5518150" y="2546350"/>
          <p14:tracePt t="26745" x="5505450" y="2546350"/>
          <p14:tracePt t="26754" x="5467350" y="2546350"/>
          <p14:tracePt t="26767" x="5448300" y="2546350"/>
          <p14:tracePt t="26784" x="5403850" y="2565400"/>
          <p14:tracePt t="26800" x="5384800" y="2584450"/>
          <p14:tracePt t="26817" x="5353050" y="2603500"/>
          <p14:tracePt t="26834" x="5270500" y="2686050"/>
          <p14:tracePt t="26850" x="5143500" y="2762250"/>
          <p14:tracePt t="26867" x="4991100" y="2825750"/>
          <p14:tracePt t="26884" x="4914900" y="2851150"/>
          <p14:tracePt t="26900" x="4711700" y="2876550"/>
          <p14:tracePt t="26917" x="4660900" y="2876550"/>
          <p14:tracePt t="26934" x="4603750" y="2876550"/>
          <p14:tracePt t="26950" x="4552950" y="2876550"/>
          <p14:tracePt t="26967" x="4502150" y="2876550"/>
          <p14:tracePt t="26984" x="4432300" y="2876550"/>
          <p14:tracePt t="27000" x="4362450" y="2857500"/>
          <p14:tracePt t="27017" x="4279900" y="2838450"/>
          <p14:tracePt t="27034" x="4178300" y="2813050"/>
          <p14:tracePt t="27051" x="4038600" y="2774950"/>
          <p14:tracePt t="27067" x="3835400" y="2717800"/>
          <p14:tracePt t="27084" x="3778250" y="2692400"/>
          <p14:tracePt t="27101" x="3670300" y="2647950"/>
          <p14:tracePt t="27117" x="3543300" y="2597150"/>
          <p14:tracePt t="27134" x="3365500" y="2552700"/>
          <p14:tracePt t="27150" x="3257550" y="2527300"/>
          <p14:tracePt t="27167" x="3206750" y="2514600"/>
          <p14:tracePt t="27184" x="3117850" y="2470150"/>
          <p14:tracePt t="27202" x="3060700" y="2444750"/>
          <p14:tracePt t="27217" x="3041650" y="2432050"/>
          <p14:tracePt t="27234" x="3016250" y="2413000"/>
          <p14:tracePt t="27250" x="3003550" y="2406650"/>
          <p14:tracePt t="27269" x="2997200" y="2406650"/>
          <p14:tracePt t="27350" x="2997200" y="2400300"/>
          <p14:tracePt t="27371" x="2997200" y="2393950"/>
          <p14:tracePt t="27414" x="2997200" y="2387600"/>
          <p14:tracePt t="27440" x="2997200" y="2381250"/>
          <p14:tracePt t="27456" x="2997200" y="2374900"/>
          <p14:tracePt t="27470" x="2997200" y="2368550"/>
          <p14:tracePt t="27532" x="3003550" y="2362200"/>
          <p14:tracePt t="27552" x="3009900" y="2362200"/>
          <p14:tracePt t="27569" x="3022600" y="2362200"/>
          <p14:tracePt t="27578" x="3054350" y="2362200"/>
          <p14:tracePt t="27588" x="3079750" y="2368550"/>
          <p14:tracePt t="27602" x="3111500" y="2381250"/>
          <p14:tracePt t="27617" x="3175000" y="2419350"/>
          <p14:tracePt t="27634" x="3270250" y="2457450"/>
          <p14:tracePt t="27650" x="3321050" y="2470150"/>
          <p14:tracePt t="27667" x="3340100" y="2476500"/>
          <p14:tracePt t="27684" x="3384550" y="2476500"/>
          <p14:tracePt t="27700" x="3397250" y="2476500"/>
          <p14:tracePt t="27717" x="3416300" y="2476500"/>
          <p14:tracePt t="27734" x="3429000" y="2476500"/>
          <p14:tracePt t="27750" x="3441700" y="2463800"/>
          <p14:tracePt t="27767" x="3441700" y="2457450"/>
          <p14:tracePt t="27784" x="3448050" y="2451100"/>
          <p14:tracePt t="27800" x="3454400" y="2444750"/>
          <p14:tracePt t="27817" x="3454400" y="2438400"/>
          <p14:tracePt t="27834" x="3467100" y="2438400"/>
          <p14:tracePt t="27850" x="3473450" y="2438400"/>
          <p14:tracePt t="27867" x="3479800" y="2438400"/>
          <p14:tracePt t="27884" x="3498850" y="2438400"/>
          <p14:tracePt t="27900" x="3517900" y="2444750"/>
          <p14:tracePt t="27917" x="3536950" y="2463800"/>
          <p14:tracePt t="27934" x="3556000" y="2482850"/>
          <p14:tracePt t="27950" x="3568700" y="2495550"/>
          <p14:tracePt t="28022" x="3575050" y="2495550"/>
          <p14:tracePt t="28032" x="3581400" y="2482850"/>
          <p14:tracePt t="28038" x="3594100" y="2463800"/>
          <p14:tracePt t="28051" x="3600450" y="2451100"/>
          <p14:tracePt t="28067" x="3625850" y="2413000"/>
          <p14:tracePt t="28085" x="3638550" y="2387600"/>
          <p14:tracePt t="28100" x="3638550" y="2381250"/>
          <p14:tracePt t="28117" x="3644900" y="2368550"/>
          <p14:tracePt t="28134" x="3651250" y="2368550"/>
          <p14:tracePt t="28150" x="3657600" y="2368550"/>
          <p14:tracePt t="28167" x="3663950" y="2368550"/>
          <p14:tracePt t="28184" x="3676650" y="2368550"/>
          <p14:tracePt t="28200" x="3714750" y="2400300"/>
          <p14:tracePt t="28217" x="3746500" y="2425700"/>
          <p14:tracePt t="28234" x="3771900" y="2444750"/>
          <p14:tracePt t="28250" x="3790950" y="2457450"/>
          <p14:tracePt t="28269" x="3797300" y="2457450"/>
          <p14:tracePt t="28309" x="3790950" y="2457450"/>
          <p14:tracePt t="28320" x="3784600" y="2444750"/>
          <p14:tracePt t="28333" x="3784600" y="2438400"/>
          <p14:tracePt t="28350" x="3771900" y="2432050"/>
          <p14:tracePt t="28367" x="3771900" y="2425700"/>
          <p14:tracePt t="28383" x="3765550" y="2425700"/>
          <p14:tracePt t="28400" x="3765550" y="2457450"/>
          <p14:tracePt t="28417" x="3790950" y="2527300"/>
          <p14:tracePt t="28433" x="3854450" y="2578100"/>
          <p14:tracePt t="28450" x="3943350" y="2603500"/>
          <p14:tracePt t="28467" x="3981450" y="2609850"/>
          <p14:tracePt t="28483" x="4140200" y="2616200"/>
          <p14:tracePt t="28500" x="4203700" y="2590800"/>
          <p14:tracePt t="28517" x="4260850" y="2533650"/>
          <p14:tracePt t="28534" x="4286250" y="2482850"/>
          <p14:tracePt t="28550" x="4292600" y="2463800"/>
          <p14:tracePt t="28567" x="4298950" y="2438400"/>
          <p14:tracePt t="28584" x="4298950" y="2432050"/>
          <p14:tracePt t="28625" x="4298950" y="2425700"/>
          <p14:tracePt t="29998" x="4337050" y="2387600"/>
          <p14:tracePt t="30004" x="4343400" y="2374900"/>
          <p14:tracePt t="30019" x="4349750" y="2362200"/>
          <p14:tracePt t="30035" x="4349750" y="2336800"/>
          <p14:tracePt t="30052" x="4349750" y="2324100"/>
          <p14:tracePt t="30067" x="4349750" y="2298700"/>
          <p14:tracePt t="30083" x="4337050" y="2273300"/>
          <p14:tracePt t="30100" x="4330700" y="2260600"/>
          <p14:tracePt t="30133" x="4324350" y="2254250"/>
          <p14:tracePt t="30163" x="4318000" y="2254250"/>
          <p14:tracePt t="30173" x="4311650" y="2254250"/>
          <p14:tracePt t="30183" x="4311650" y="2247900"/>
          <p14:tracePt t="30200" x="4305300" y="2247900"/>
          <p14:tracePt t="30217" x="4286250" y="2247900"/>
          <p14:tracePt t="30233" x="4254500" y="2247900"/>
          <p14:tracePt t="30250" x="4197350" y="2247900"/>
          <p14:tracePt t="30267" x="4114800" y="2235200"/>
          <p14:tracePt t="30283" x="3981450" y="2216150"/>
          <p14:tracePt t="30300" x="3879850" y="2197100"/>
          <p14:tracePt t="30317" x="3829050" y="2190750"/>
          <p14:tracePt t="30333" x="3695700" y="2165350"/>
          <p14:tracePt t="30350" x="3517900" y="2133600"/>
          <p14:tracePt t="30367" x="3403600" y="2120900"/>
          <p14:tracePt t="30383" x="3352800" y="2120900"/>
          <p14:tracePt t="30400" x="3314700" y="2114550"/>
          <p14:tracePt t="30417" x="3308350" y="2114550"/>
          <p14:tracePt t="30433" x="3282950" y="2114550"/>
          <p14:tracePt t="30450" x="3257550" y="2114550"/>
          <p14:tracePt t="30467" x="3200400" y="2120900"/>
          <p14:tracePt t="30483" x="3155950" y="2133600"/>
          <p14:tracePt t="30500" x="3079750" y="2159000"/>
          <p14:tracePt t="30503" x="3054350" y="2171700"/>
          <p14:tracePt t="30517" x="3022600" y="2184400"/>
          <p14:tracePt t="30533" x="2978150" y="2203450"/>
          <p14:tracePt t="30550" x="2952750" y="2222500"/>
          <p14:tracePt t="30567" x="2921000" y="2247900"/>
          <p14:tracePt t="30583" x="2901950" y="2292350"/>
          <p14:tracePt t="30600" x="2895600" y="2324100"/>
          <p14:tracePt t="30617" x="2895600" y="2362200"/>
          <p14:tracePt t="30633" x="2895600" y="2387600"/>
          <p14:tracePt t="30650" x="2901950" y="2413000"/>
          <p14:tracePt t="30667" x="2921000" y="2432050"/>
          <p14:tracePt t="30683" x="2933700" y="2451100"/>
          <p14:tracePt t="30700" x="2965450" y="2476500"/>
          <p14:tracePt t="30717" x="2990850" y="2495550"/>
          <p14:tracePt t="30733" x="3035300" y="2514600"/>
          <p14:tracePt t="30750" x="3105150" y="2533650"/>
          <p14:tracePt t="30767" x="3181350" y="2546350"/>
          <p14:tracePt t="30783" x="3270250" y="2552700"/>
          <p14:tracePt t="30800" x="3371850" y="2559050"/>
          <p14:tracePt t="30817" x="3479800" y="2559050"/>
          <p14:tracePt t="30833" x="3530600" y="2559050"/>
          <p14:tracePt t="30850" x="3613150" y="2559050"/>
          <p14:tracePt t="30867" x="3727450" y="2559050"/>
          <p14:tracePt t="30883" x="3816350" y="2559050"/>
          <p14:tracePt t="30900" x="3879850" y="2552700"/>
          <p14:tracePt t="30917" x="3905250" y="2552700"/>
          <p14:tracePt t="30933" x="3987800" y="2540000"/>
          <p14:tracePt t="30950" x="4070350" y="2520950"/>
          <p14:tracePt t="30967" x="4121150" y="2508250"/>
          <p14:tracePt t="30983" x="4171950" y="2495550"/>
          <p14:tracePt t="31000" x="4210050" y="2476500"/>
          <p14:tracePt t="31003" x="4222750" y="2470150"/>
          <p14:tracePt t="31017" x="4241800" y="2457450"/>
          <p14:tracePt t="31033" x="4260850" y="2432050"/>
          <p14:tracePt t="31051" x="4286250" y="2400300"/>
          <p14:tracePt t="31067" x="4292600" y="2362200"/>
          <p14:tracePt t="31083" x="4292600" y="2305050"/>
          <p14:tracePt t="31100" x="4292600" y="2279650"/>
          <p14:tracePt t="31117" x="4292600" y="2273300"/>
          <p14:tracePt t="31133" x="4279900" y="2241550"/>
          <p14:tracePt t="31150" x="4267200" y="2235200"/>
          <p14:tracePt t="31167" x="4254500" y="2228850"/>
          <p14:tracePt t="31183" x="4229100" y="2222500"/>
          <p14:tracePt t="31200" x="4197350" y="2222500"/>
          <p14:tracePt t="31217" x="4152900" y="2222500"/>
          <p14:tracePt t="31234" x="4127500" y="2222500"/>
          <p14:tracePt t="31251" x="4102100" y="2222500"/>
          <p14:tracePt t="31267" x="4083050" y="2222500"/>
          <p14:tracePt t="31283" x="4070350" y="2222500"/>
          <p14:tracePt t="31300" x="4064000" y="2222500"/>
          <p14:tracePt t="31717" x="4070350" y="2222500"/>
          <p14:tracePt t="31839" x="4076700" y="2222500"/>
          <p14:tracePt t="32051" x="4083050" y="2222500"/>
          <p14:tracePt t="32061" x="4089400" y="2222500"/>
          <p14:tracePt t="32069" x="4095750" y="2222500"/>
          <p14:tracePt t="32083" x="4108450" y="2222500"/>
          <p14:tracePt t="32100" x="4121150" y="2228850"/>
          <p14:tracePt t="32117" x="4146550" y="2235200"/>
          <p14:tracePt t="32133" x="4210050" y="2247900"/>
          <p14:tracePt t="32150" x="4241800" y="2247900"/>
          <p14:tracePt t="32167" x="4273550" y="2247900"/>
          <p14:tracePt t="32183" x="4286250" y="2247900"/>
          <p14:tracePt t="32200" x="4292600" y="2247900"/>
          <p14:tracePt t="32217" x="4305300" y="2247900"/>
          <p14:tracePt t="32270" x="4311650" y="2247900"/>
          <p14:tracePt t="32293" x="4318000" y="2247900"/>
          <p14:tracePt t="32344" x="4324350" y="2247900"/>
          <p14:tracePt t="32350" x="4324350" y="2254250"/>
          <p14:tracePt t="32366" x="4330700" y="2254250"/>
          <p14:tracePt t="32387" x="4337050" y="2254250"/>
          <p14:tracePt t="32390" x="4349750" y="2260600"/>
          <p14:tracePt t="32400" x="4356100" y="2260600"/>
          <p14:tracePt t="32417" x="4387850" y="2260600"/>
          <p14:tracePt t="32434" x="4419600" y="2260600"/>
          <p14:tracePt t="32450" x="4438650" y="2260600"/>
          <p14:tracePt t="32467" x="4457700" y="2260600"/>
          <p14:tracePt t="32484" x="4489450" y="2260600"/>
          <p14:tracePt t="32500" x="4521200" y="2260600"/>
          <p14:tracePt t="32517" x="4552950" y="2260600"/>
          <p14:tracePt t="32534" x="4597400" y="2260600"/>
          <p14:tracePt t="32551" x="4667250" y="2260600"/>
          <p14:tracePt t="32567" x="4743450" y="2260600"/>
          <p14:tracePt t="32584" x="4768850" y="2260600"/>
          <p14:tracePt t="32601" x="4806950" y="2266950"/>
          <p14:tracePt t="32617" x="4819650" y="2266950"/>
          <p14:tracePt t="32634" x="4845050" y="2273300"/>
          <p14:tracePt t="32650" x="4864100" y="2273300"/>
          <p14:tracePt t="32667" x="4876800" y="2279650"/>
          <p14:tracePt t="32684" x="4902200" y="2286000"/>
          <p14:tracePt t="32700" x="4914900" y="2286000"/>
          <p14:tracePt t="32717" x="4921250" y="2292350"/>
          <p14:tracePt t="32735" x="4927600" y="2292350"/>
          <p14:tracePt t="32750" x="4940300" y="2298700"/>
          <p14:tracePt t="32767" x="4946650" y="2298700"/>
          <p14:tracePt t="32784" x="4959350" y="2298700"/>
          <p14:tracePt t="32930" x="4953000" y="2298700"/>
          <p14:tracePt t="32940" x="4933950" y="2298700"/>
          <p14:tracePt t="32950" x="4876800" y="2298700"/>
          <p14:tracePt t="32956" x="4838700" y="2298700"/>
          <p14:tracePt t="32967" x="4768850" y="2298700"/>
          <p14:tracePt t="32984" x="4635500" y="2298700"/>
          <p14:tracePt t="33000" x="4425950" y="2298700"/>
          <p14:tracePt t="33017" x="4235450" y="2298700"/>
          <p14:tracePt t="33034" x="4133850" y="2298700"/>
          <p14:tracePt t="33050" x="4083050" y="2298700"/>
          <p14:tracePt t="33087" x="4076700" y="2298700"/>
          <p14:tracePt t="33112" x="4070350" y="2298700"/>
          <p14:tracePt t="33117" x="4064000" y="2298700"/>
          <p14:tracePt t="33134" x="4057650" y="2298700"/>
          <p14:tracePt t="33151" x="4044950" y="2298700"/>
          <p14:tracePt t="33167" x="4038600" y="2298700"/>
          <p14:tracePt t="33192" x="4032250" y="2298700"/>
          <p14:tracePt t="33206" x="4025900" y="2298700"/>
          <p14:tracePt t="33218" x="4019550" y="2298700"/>
          <p14:tracePt t="33234" x="4006850" y="2298700"/>
          <p14:tracePt t="33251" x="3994150" y="2298700"/>
          <p14:tracePt t="33269" x="3981450" y="2298700"/>
          <p14:tracePt t="33284" x="3962400" y="2298700"/>
          <p14:tracePt t="33300" x="3943350" y="2298700"/>
          <p14:tracePt t="33317" x="3879850" y="2286000"/>
          <p14:tracePt t="33333" x="3810000" y="2273300"/>
          <p14:tracePt t="33350" x="3784600" y="2266950"/>
          <p14:tracePt t="33367" x="3759200" y="2260600"/>
          <p14:tracePt t="33383" x="3714750" y="2247900"/>
          <p14:tracePt t="33400" x="3702050" y="2247900"/>
          <p14:tracePt t="33417" x="3670300" y="2247900"/>
          <p14:tracePt t="33433" x="3632200" y="2241550"/>
          <p14:tracePt t="33450" x="3606800" y="2241550"/>
          <p14:tracePt t="33467" x="3587750" y="2241550"/>
          <p14:tracePt t="33483" x="3568700" y="2241550"/>
          <p14:tracePt t="33500" x="3543300" y="2247900"/>
          <p14:tracePt t="33503" x="3530600" y="2260600"/>
          <p14:tracePt t="33517" x="3517900" y="2266950"/>
          <p14:tracePt t="33533" x="3486150" y="2311400"/>
          <p14:tracePt t="33550" x="3479800" y="2349500"/>
          <p14:tracePt t="33567" x="3479800" y="2381250"/>
          <p14:tracePt t="33583" x="3530600" y="2444750"/>
          <p14:tracePt t="33600" x="3568700" y="2470150"/>
          <p14:tracePt t="33617" x="3625850" y="2495550"/>
          <p14:tracePt t="33633" x="3740150" y="2508250"/>
          <p14:tracePt t="33650" x="3790950" y="2508250"/>
          <p14:tracePt t="33667" x="3841750" y="2508250"/>
          <p14:tracePt t="33683" x="3879850" y="2508250"/>
          <p14:tracePt t="33700" x="3898900" y="2508250"/>
          <p14:tracePt t="33717" x="3917950" y="2508250"/>
          <p14:tracePt t="33733" x="3924300" y="2501900"/>
          <p14:tracePt t="33750" x="3937000" y="2495550"/>
          <p14:tracePt t="33767" x="3943350" y="2489200"/>
          <p14:tracePt t="33783" x="3949700" y="2489200"/>
          <p14:tracePt t="33800" x="3962400" y="2476500"/>
          <p14:tracePt t="33817" x="3968750" y="2470150"/>
          <p14:tracePt t="33833" x="3981450" y="2457450"/>
          <p14:tracePt t="33850" x="3987800" y="2451100"/>
          <p14:tracePt t="33883" x="3994150" y="2451100"/>
          <p14:tracePt t="33900" x="4000500" y="2451100"/>
          <p14:tracePt t="33917" x="4000500" y="2444750"/>
          <p14:tracePt t="33933" x="4006850" y="2444750"/>
          <p14:tracePt t="33950" x="4006850" y="2438400"/>
          <p14:tracePt t="33981" x="4006850" y="2432050"/>
          <p14:tracePt t="34037" x="4006850" y="2425700"/>
          <p14:tracePt t="34077" x="4006850" y="2419350"/>
          <p14:tracePt t="34127" x="4006850" y="2413000"/>
          <p14:tracePt t="34143" x="4006850" y="2406650"/>
          <p14:tracePt t="34157" x="4000500" y="2393950"/>
          <p14:tracePt t="34168" x="3987800" y="2387600"/>
          <p14:tracePt t="34173" x="3981450" y="2381250"/>
          <p14:tracePt t="34184" x="3975100" y="2368550"/>
          <p14:tracePt t="34200" x="3949700" y="2349500"/>
          <p14:tracePt t="34217" x="3937000" y="2336800"/>
          <p14:tracePt t="34233" x="3911600" y="2324100"/>
          <p14:tracePt t="34250" x="3898900" y="2317750"/>
          <p14:tracePt t="34267" x="3873500" y="2311400"/>
          <p14:tracePt t="34300" x="3860800" y="2311400"/>
          <p14:tracePt t="34317" x="3854450" y="2305050"/>
          <p14:tracePt t="34333" x="3841750" y="2305050"/>
          <p14:tracePt t="34350" x="3822700" y="2305050"/>
          <p14:tracePt t="34367" x="3810000" y="2305050"/>
          <p14:tracePt t="34384" x="3778250" y="2324100"/>
          <p14:tracePt t="34400" x="3740150" y="2343150"/>
          <p14:tracePt t="34417" x="3721100" y="2355850"/>
          <p14:tracePt t="34433" x="3708400" y="2362200"/>
          <p14:tracePt t="34450" x="3708400" y="2368550"/>
          <p14:tracePt t="34467" x="3702050" y="2374900"/>
          <p14:tracePt t="34483" x="3695700" y="2387600"/>
          <p14:tracePt t="34500" x="3695700" y="2393950"/>
          <p14:tracePt t="34517" x="3689350" y="2406650"/>
          <p14:tracePt t="34533" x="3689350" y="2413000"/>
          <p14:tracePt t="34550" x="3689350" y="2419350"/>
          <p14:tracePt t="34567" x="3689350" y="2425700"/>
          <p14:tracePt t="34586" x="3689350" y="2432050"/>
          <p14:tracePt t="34708" x="3695700" y="2432050"/>
          <p14:tracePt t="34724" x="3702050" y="2432050"/>
          <p14:tracePt t="34734" x="3708400" y="2432050"/>
          <p14:tracePt t="34739" x="3714750" y="2432050"/>
          <p14:tracePt t="34750" x="3740150" y="2432050"/>
          <p14:tracePt t="34767" x="3765550" y="2432050"/>
          <p14:tracePt t="34785" x="3810000" y="2432050"/>
          <p14:tracePt t="34800" x="3835400" y="2432050"/>
          <p14:tracePt t="34817" x="3854450" y="2432050"/>
          <p14:tracePt t="34834" x="3886200" y="2425700"/>
          <p14:tracePt t="34850" x="3898900" y="2419350"/>
          <p14:tracePt t="34867" x="3917950" y="2419350"/>
          <p14:tracePt t="34884" x="3937000" y="2406650"/>
          <p14:tracePt t="34900" x="3943350" y="2406650"/>
          <p14:tracePt t="34950" x="3956050" y="2406650"/>
          <p14:tracePt t="34955" x="3987800" y="2406650"/>
          <p14:tracePt t="34967" x="4032250" y="2406650"/>
          <p14:tracePt t="34984" x="4102100" y="2406650"/>
          <p14:tracePt t="35000" x="4197350" y="2406650"/>
          <p14:tracePt t="35017" x="4273550" y="2406650"/>
          <p14:tracePt t="35033" x="4349750" y="2406650"/>
          <p14:tracePt t="35050" x="4425950" y="2406650"/>
          <p14:tracePt t="35067" x="4514850" y="2406650"/>
          <p14:tracePt t="35083" x="4597400" y="2406650"/>
          <p14:tracePt t="35100" x="4660900" y="2406650"/>
          <p14:tracePt t="35117" x="4711700" y="2406650"/>
          <p14:tracePt t="35133" x="4718050" y="2406650"/>
          <p14:tracePt t="35150" x="4724400" y="2406650"/>
          <p14:tracePt t="35167" x="4743450" y="2406650"/>
          <p14:tracePt t="35185" x="4775200" y="2400300"/>
          <p14:tracePt t="35200" x="4813300" y="2393950"/>
          <p14:tracePt t="35217" x="4819650" y="2393950"/>
          <p14:tracePt t="35233" x="4851400" y="2387600"/>
          <p14:tracePt t="35250" x="4870450" y="2381250"/>
          <p14:tracePt t="35267" x="4889500" y="2381250"/>
          <p14:tracePt t="35283" x="4940300" y="2374900"/>
          <p14:tracePt t="35300" x="5010150" y="2368550"/>
          <p14:tracePt t="35317" x="5060950" y="2368550"/>
          <p14:tracePt t="35333" x="5118100" y="2368550"/>
          <p14:tracePt t="35350" x="5162550" y="2368550"/>
          <p14:tracePt t="35367" x="5238750" y="2374900"/>
          <p14:tracePt t="35383" x="5353050" y="2381250"/>
          <p14:tracePt t="35400" x="5429250" y="2387600"/>
          <p14:tracePt t="35417" x="5473700" y="2393950"/>
          <p14:tracePt t="35433" x="5556250" y="2400300"/>
          <p14:tracePt t="35450" x="5575300" y="2400300"/>
          <p14:tracePt t="35467" x="5594350" y="2400300"/>
          <p14:tracePt t="35484" x="5600700" y="2400300"/>
          <p14:tracePt t="35500" x="5607050" y="2400300"/>
          <p14:tracePt t="35517" x="5613400" y="2400300"/>
          <p14:tracePt t="35533" x="5613400" y="2406650"/>
          <p14:tracePt t="35555" x="5619750" y="2406650"/>
          <p14:tracePt t="35570" x="5626100" y="2406650"/>
          <p14:tracePt t="35583" x="5632450" y="2406650"/>
          <p14:tracePt t="35600" x="5638800" y="2406650"/>
          <p14:tracePt t="35617" x="5645150" y="2406650"/>
          <p14:tracePt t="35633" x="5651500" y="2406650"/>
          <p14:tracePt t="35650" x="5657850" y="2406650"/>
          <p14:tracePt t="35782" x="5657850" y="2393950"/>
          <p14:tracePt t="35788" x="5657850" y="2387600"/>
          <p14:tracePt t="35800" x="5657850" y="2374900"/>
          <p14:tracePt t="35817" x="5657850" y="2349500"/>
          <p14:tracePt t="35834" x="5657850" y="2311400"/>
          <p14:tracePt t="35850" x="5638800" y="2260600"/>
          <p14:tracePt t="35869" x="5626100" y="2228850"/>
          <p14:tracePt t="35884" x="5588000" y="2133600"/>
          <p14:tracePt t="35900" x="5575300" y="2114550"/>
          <p14:tracePt t="35917" x="5556250" y="2082800"/>
          <p14:tracePt t="35934" x="5537200" y="2063750"/>
          <p14:tracePt t="35950" x="5537200" y="2057400"/>
          <p14:tracePt t="35984" x="5524500" y="2057400"/>
          <p14:tracePt t="36000" x="5480050" y="2076450"/>
          <p14:tracePt t="36004" x="5448300" y="2101850"/>
          <p14:tracePt t="36017" x="5410200" y="2127250"/>
          <p14:tracePt t="36034" x="5353050" y="2190750"/>
          <p14:tracePt t="36050" x="5321300" y="2260600"/>
          <p14:tracePt t="36069" x="5308600" y="2311400"/>
          <p14:tracePt t="36084" x="5308600" y="2355850"/>
          <p14:tracePt t="36100" x="5327650" y="2406650"/>
          <p14:tracePt t="36117" x="5365750" y="2438400"/>
          <p14:tracePt t="36134" x="5435600" y="2482850"/>
          <p14:tracePt t="36150" x="5537200" y="2540000"/>
          <p14:tracePt t="36167" x="5556250" y="2540000"/>
          <p14:tracePt t="36201" x="5562600" y="2540000"/>
          <p14:tracePt t="36217" x="5575300" y="2540000"/>
          <p14:tracePt t="36234" x="5581650" y="2527300"/>
          <p14:tracePt t="36250" x="5594350" y="2501900"/>
          <p14:tracePt t="36270" x="5607050" y="2451100"/>
          <p14:tracePt t="36284" x="5607050" y="2406650"/>
          <p14:tracePt t="36300" x="5607050" y="2381250"/>
          <p14:tracePt t="36317" x="5607050" y="2362200"/>
          <p14:tracePt t="36351" x="5607050" y="2355850"/>
          <p14:tracePt t="36367" x="5607050" y="2362200"/>
          <p14:tracePt t="36383" x="5607050" y="2438400"/>
          <p14:tracePt t="36400" x="5626100" y="2489200"/>
          <p14:tracePt t="36417" x="5670550" y="2552700"/>
          <p14:tracePt t="36433" x="5803900" y="2603500"/>
          <p14:tracePt t="36450" x="5886450" y="2603500"/>
          <p14:tracePt t="36467" x="5911850" y="2603500"/>
          <p14:tracePt t="36484" x="6038850" y="2533650"/>
          <p14:tracePt t="36500" x="6076950" y="2470150"/>
          <p14:tracePt t="36517" x="6076950" y="2425700"/>
          <p14:tracePt t="36533" x="6076950" y="2413000"/>
          <p14:tracePt t="36550" x="6076950" y="2406650"/>
          <p14:tracePt t="36604" x="6070600" y="2406650"/>
          <p14:tracePt t="36629" x="6064250" y="2406650"/>
          <p14:tracePt t="36670" x="6057900" y="2406650"/>
          <p14:tracePt t="36676" x="6057900" y="2413000"/>
          <p14:tracePt t="36700" x="6057900" y="2419350"/>
          <p14:tracePt t="36710" x="6051550" y="2419350"/>
          <p14:tracePt t="36717" x="6051550" y="2425700"/>
          <p14:tracePt t="36734" x="6045200" y="2432050"/>
          <p14:tracePt t="36750" x="6038850" y="2444750"/>
          <p14:tracePt t="36767" x="6032500" y="2451100"/>
          <p14:tracePt t="36783" x="6026150" y="2463800"/>
          <p14:tracePt t="36800" x="6019800" y="2476500"/>
          <p14:tracePt t="36817" x="6019800" y="2482850"/>
          <p14:tracePt t="36833" x="6019800" y="2495550"/>
          <p14:tracePt t="36850" x="6019800" y="2508250"/>
          <p14:tracePt t="36867" x="6019800" y="2520950"/>
          <p14:tracePt t="36883" x="6026150" y="2527300"/>
          <p14:tracePt t="36900" x="6026150" y="2540000"/>
          <p14:tracePt t="36917" x="6032500" y="2540000"/>
          <p14:tracePt t="36933" x="6038850" y="2546350"/>
          <p14:tracePt t="36950" x="6045200" y="2552700"/>
          <p14:tracePt t="36967" x="6051550" y="2559050"/>
          <p14:tracePt t="36983" x="6051550" y="2565400"/>
          <p14:tracePt t="37309" x="6057900" y="2571750"/>
          <p14:tracePt t="37329" x="6057900" y="2584450"/>
          <p14:tracePt t="37349" x="6057900" y="2590800"/>
          <p14:tracePt t="37375" x="6064250" y="2597150"/>
          <p14:tracePt t="37386" x="6064250" y="2603500"/>
          <p14:tracePt t="37402" x="6064250" y="2609850"/>
          <p14:tracePt t="37830" x="6051550" y="2609850"/>
          <p14:tracePt t="37837" x="6038850" y="2597150"/>
          <p14:tracePt t="37846" x="6026150" y="2597150"/>
          <p14:tracePt t="37856" x="6007100" y="2590800"/>
          <p14:tracePt t="37867" x="5969000" y="2590800"/>
          <p14:tracePt t="37884" x="5880100" y="2571750"/>
          <p14:tracePt t="37900" x="5651500" y="2533650"/>
          <p14:tracePt t="37917" x="5365750" y="2520950"/>
          <p14:tracePt t="37934" x="5149850" y="2495550"/>
          <p14:tracePt t="37951" x="4749800" y="2489200"/>
          <p14:tracePt t="37967" x="4032250" y="2444750"/>
          <p14:tracePt t="37984" x="3625850" y="2425700"/>
          <p14:tracePt t="38000" x="3397250" y="2387600"/>
          <p14:tracePt t="38017" x="3308350" y="2387600"/>
          <p14:tracePt t="38034" x="3117850" y="2349500"/>
          <p14:tracePt t="38050" x="3028950" y="2336800"/>
          <p14:tracePt t="38067" x="2940050" y="2317750"/>
          <p14:tracePt t="38084" x="2889250" y="2305050"/>
          <p14:tracePt t="38101" x="2882900" y="2298700"/>
          <p14:tracePt t="38119" x="2870200" y="2286000"/>
          <p14:tracePt t="38134" x="2819400" y="2241550"/>
          <p14:tracePt t="38151" x="2800350" y="2228850"/>
          <p14:tracePt t="38167" x="2755900" y="2190750"/>
          <p14:tracePt t="38184" x="2705100" y="2114550"/>
          <p14:tracePt t="38200" x="2686050" y="2063750"/>
          <p14:tracePt t="38217" x="2667000" y="2006600"/>
          <p14:tracePt t="38234" x="2667000" y="1955800"/>
          <p14:tracePt t="38250" x="2711450" y="1885950"/>
          <p14:tracePt t="38269" x="2813050" y="1828800"/>
          <p14:tracePt t="38283" x="2940050" y="1778000"/>
          <p14:tracePt t="38300" x="3035300" y="1746250"/>
          <p14:tracePt t="38317" x="3155950" y="1733550"/>
          <p14:tracePt t="38333" x="3270250" y="1720850"/>
          <p14:tracePt t="38350" x="3378200" y="1720850"/>
          <p14:tracePt t="38367" x="3479800" y="1720850"/>
          <p14:tracePt t="38383" x="3695700" y="1720850"/>
          <p14:tracePt t="38400" x="4438650" y="1720850"/>
          <p14:tracePt t="38417" x="4984750" y="1720850"/>
          <p14:tracePt t="38433" x="5264150" y="1720850"/>
          <p14:tracePt t="38450" x="5746750" y="1720850"/>
          <p14:tracePt t="38467" x="6115050" y="1720850"/>
          <p14:tracePt t="38483" x="6254750" y="1708150"/>
          <p14:tracePt t="38500" x="6350000" y="1701800"/>
          <p14:tracePt t="38517" x="6388100" y="1701800"/>
          <p14:tracePt t="38533" x="6477000" y="1701800"/>
          <p14:tracePt t="38550" x="6489700" y="1701800"/>
          <p14:tracePt t="38567" x="6489700" y="1708150"/>
          <p14:tracePt t="38583" x="6496050" y="1758950"/>
          <p14:tracePt t="38600" x="6464300" y="1828800"/>
          <p14:tracePt t="38617" x="6362700" y="1917700"/>
          <p14:tracePt t="38633" x="6223000" y="1993900"/>
          <p14:tracePt t="38650" x="6051550" y="2076450"/>
          <p14:tracePt t="38667" x="5651500" y="2171700"/>
          <p14:tracePt t="38683" x="5092700" y="2254250"/>
          <p14:tracePt t="38700" x="4699000" y="2298700"/>
          <p14:tracePt t="38717" x="4445000" y="2330450"/>
          <p14:tracePt t="38733" x="3937000" y="2362200"/>
          <p14:tracePt t="38750" x="3683000" y="2374900"/>
          <p14:tracePt t="38767" x="3511550" y="2374900"/>
          <p14:tracePt t="38783" x="3448050" y="2374900"/>
          <p14:tracePt t="38800" x="3409950" y="2374900"/>
          <p14:tracePt t="38869" x="3429000" y="2368550"/>
          <p14:tracePt t="38879" x="3460750" y="2362200"/>
          <p14:tracePt t="38886" x="3505200" y="2355850"/>
          <p14:tracePt t="38900" x="3676650" y="2330450"/>
          <p14:tracePt t="38917" x="3867150" y="2317750"/>
          <p14:tracePt t="38933" x="3968750" y="2317750"/>
          <p14:tracePt t="38950" x="4178300" y="2317750"/>
          <p14:tracePt t="38967" x="4521200" y="2317750"/>
          <p14:tracePt t="38983" x="4921250" y="2317750"/>
          <p14:tracePt t="39000" x="5111750" y="2317750"/>
          <p14:tracePt t="39017" x="5194300" y="2317750"/>
          <p14:tracePt t="39033" x="5308600" y="2317750"/>
          <p14:tracePt t="39050" x="5353050" y="2311400"/>
          <p14:tracePt t="39067" x="5429250" y="2311400"/>
          <p14:tracePt t="39083" x="5524500" y="2311400"/>
          <p14:tracePt t="39100" x="5575300" y="2311400"/>
          <p14:tracePt t="39117" x="5607050" y="2311400"/>
          <p14:tracePt t="39133" x="5613400" y="2311400"/>
          <p14:tracePt t="39193" x="5619750" y="2311400"/>
          <p14:tracePt t="39199" x="5626100" y="2311400"/>
          <p14:tracePt t="39209" x="5632450" y="2311400"/>
          <p14:tracePt t="39217" x="5645150" y="2324100"/>
          <p14:tracePt t="39233" x="5651500" y="2324100"/>
          <p14:tracePt t="39250" x="5676900" y="2330450"/>
          <p14:tracePt t="39267" x="5683250" y="2336800"/>
          <p14:tracePt t="39283" x="5695950" y="2343150"/>
          <p14:tracePt t="39300" x="5702300" y="2349500"/>
          <p14:tracePt t="39317" x="5708650" y="2349500"/>
          <p14:tracePt t="39333" x="5715000" y="2355850"/>
          <p14:tracePt t="39350" x="5721350" y="2362200"/>
          <p14:tracePt t="39367" x="5721350" y="2368550"/>
          <p14:tracePt t="39400" x="5721350" y="2374900"/>
          <p14:tracePt t="39626" x="5715000" y="2374900"/>
          <p14:tracePt t="39652" x="5715000" y="2381250"/>
          <p14:tracePt t="39666" x="5708650" y="2381250"/>
          <p14:tracePt t="39702" x="5708650" y="2387600"/>
          <p14:tracePt t="39726" x="5708650" y="2393950"/>
          <p14:tracePt t="39756" x="5702300" y="2393950"/>
          <p14:tracePt t="39998" x="5695950" y="2400300"/>
          <p14:tracePt t="40206" x="5702300" y="2400300"/>
          <p14:tracePt t="40216" x="5715000" y="2400300"/>
          <p14:tracePt t="40226" x="5740400" y="2400300"/>
          <p14:tracePt t="40236" x="5765800" y="2400300"/>
          <p14:tracePt t="40252" x="5803900" y="2406650"/>
          <p14:tracePt t="40268" x="5835650" y="2406650"/>
          <p14:tracePt t="40283" x="5854700" y="2406650"/>
          <p14:tracePt t="40300" x="5867400" y="2406650"/>
          <p14:tracePt t="40317" x="5873750" y="2406650"/>
          <p14:tracePt t="40333" x="5880100" y="2406650"/>
          <p14:tracePt t="40361" x="5886450" y="2413000"/>
          <p14:tracePt t="40369" x="5892800" y="2419350"/>
          <p14:tracePt t="40387" x="5905500" y="2451100"/>
          <p14:tracePt t="40400" x="5918200" y="2470150"/>
          <p14:tracePt t="40417" x="5943600" y="2508250"/>
          <p14:tracePt t="40433" x="6013450" y="2616200"/>
          <p14:tracePt t="40450" x="6064250" y="2686050"/>
          <p14:tracePt t="40467" x="6070600" y="2711450"/>
          <p14:tracePt t="40483" x="6146800" y="2825750"/>
          <p14:tracePt t="40500" x="6229350" y="2908300"/>
          <p14:tracePt t="40517" x="6330950" y="2971800"/>
          <p14:tracePt t="40533" x="6413500" y="3003550"/>
          <p14:tracePt t="40550" x="6457950" y="3016250"/>
          <p14:tracePt t="40567" x="6496050" y="3022600"/>
          <p14:tracePt t="40583" x="6527800" y="3022600"/>
          <p14:tracePt t="40600" x="6604000" y="3022600"/>
          <p14:tracePt t="40617" x="6680200" y="3022600"/>
          <p14:tracePt t="40633" x="6756400" y="3009900"/>
          <p14:tracePt t="40650" x="6800850" y="3003550"/>
          <p14:tracePt t="40667" x="6826250" y="2990850"/>
          <p14:tracePt t="40683" x="6877050" y="2978150"/>
          <p14:tracePt t="40700" x="6921500" y="2971800"/>
          <p14:tracePt t="40717" x="6946900" y="2971800"/>
          <p14:tracePt t="40733" x="6959600" y="2965450"/>
          <p14:tracePt t="40750" x="6965950" y="2965450"/>
          <p14:tracePt t="40767" x="6972300" y="2965450"/>
          <p14:tracePt t="40783" x="6978650" y="2965450"/>
          <p14:tracePt t="40800" x="6991350" y="2965450"/>
          <p14:tracePt t="40817" x="6997700" y="2965450"/>
          <p14:tracePt t="40833" x="7004050" y="2971800"/>
          <p14:tracePt t="40850" x="7010400" y="2971800"/>
          <p14:tracePt t="40867" x="7016750" y="2971800"/>
          <p14:tracePt t="40883" x="7023100" y="2971800"/>
          <p14:tracePt t="40931" x="7016750" y="2971800"/>
          <p14:tracePt t="40941" x="6997700" y="2978150"/>
          <p14:tracePt t="40952" x="6991350" y="2978150"/>
          <p14:tracePt t="45138" x="7004050" y="2978150"/>
          <p14:tracePt t="45148" x="7016750" y="2984500"/>
          <p14:tracePt t="45154" x="7029450" y="2984500"/>
          <p14:tracePt t="45167" x="7035800" y="2990850"/>
          <p14:tracePt t="45184" x="7067550" y="2997200"/>
          <p14:tracePt t="45200" x="7099300" y="3003550"/>
          <p14:tracePt t="45217" x="7131050" y="3009900"/>
          <p14:tracePt t="45234" x="7188200" y="3016250"/>
          <p14:tracePt t="45250" x="7213600" y="3016250"/>
          <p14:tracePt t="45269" x="7258050" y="3022600"/>
          <p14:tracePt t="45284" x="7302500" y="3028950"/>
          <p14:tracePt t="45300" x="7315200" y="3028950"/>
          <p14:tracePt t="45339" x="7321550" y="3028950"/>
          <p14:tracePt t="45350" x="7327900" y="3028950"/>
          <p14:tracePt t="45367" x="7340600" y="3035300"/>
          <p14:tracePt t="51004" x="7346950" y="3035300"/>
          <p14:tracePt t="51014" x="7353300" y="3035300"/>
          <p14:tracePt t="51023" x="7366000" y="3035300"/>
          <p14:tracePt t="51033" x="7372350" y="3035300"/>
          <p14:tracePt t="51050" x="7385050" y="3035300"/>
          <p14:tracePt t="51067" x="7404100" y="3035300"/>
          <p14:tracePt t="51083" x="7435850" y="3035300"/>
          <p14:tracePt t="51100" x="7461250" y="3035300"/>
          <p14:tracePt t="51117" x="7480300" y="3035300"/>
          <p14:tracePt t="51133" x="7505700" y="3035300"/>
          <p14:tracePt t="51150" x="7537450" y="3035300"/>
          <p14:tracePt t="51167" x="7556500" y="3035300"/>
          <p14:tracePt t="51183" x="7575550" y="3035300"/>
          <p14:tracePt t="51200" x="7581900" y="3035300"/>
          <p14:tracePt t="51217" x="7600950" y="3035300"/>
          <p14:tracePt t="51233" x="7613650" y="3028950"/>
          <p14:tracePt t="51250" x="7626350" y="3022600"/>
          <p14:tracePt t="51268" x="7664450" y="3009900"/>
          <p14:tracePt t="51283" x="7708900" y="2990850"/>
          <p14:tracePt t="51300" x="7734300" y="2971800"/>
          <p14:tracePt t="51317" x="7766050" y="2965450"/>
          <p14:tracePt t="51333" x="7791450" y="2959100"/>
          <p14:tracePt t="51350" x="7816850" y="2946400"/>
          <p14:tracePt t="51367" x="7848600" y="2927350"/>
          <p14:tracePt t="51383" x="7880350" y="2914650"/>
          <p14:tracePt t="51400" x="7918450" y="2895600"/>
          <p14:tracePt t="51417" x="7950200" y="2870200"/>
          <p14:tracePt t="51435" x="8007350" y="2844800"/>
          <p14:tracePt t="51450" x="8020050" y="2832100"/>
          <p14:tracePt t="51467" x="8064500" y="2806700"/>
          <p14:tracePt t="51483" x="8128000" y="2768600"/>
          <p14:tracePt t="51500" x="8159750" y="2743200"/>
          <p14:tracePt t="51517" x="8185150" y="2717800"/>
          <p14:tracePt t="51533" x="8204200" y="2698750"/>
          <p14:tracePt t="51550" x="8229600" y="2679700"/>
          <p14:tracePt t="51567" x="8242300" y="2660650"/>
          <p14:tracePt t="51583" x="8255000" y="2635250"/>
          <p14:tracePt t="51600" x="8267700" y="2622550"/>
          <p14:tracePt t="51617" x="8280400" y="2609850"/>
          <p14:tracePt t="51633" x="8299450" y="2571750"/>
          <p14:tracePt t="51650" x="8305800" y="2565400"/>
          <p14:tracePt t="51667" x="8318500" y="2546350"/>
          <p14:tracePt t="51683" x="8331200" y="2527300"/>
          <p14:tracePt t="51700" x="8356600" y="2495550"/>
          <p14:tracePt t="51717" x="8369300" y="2476500"/>
          <p14:tracePt t="51733" x="8369300" y="2470150"/>
          <p14:tracePt t="51750" x="8375650" y="2463800"/>
          <p14:tracePt t="51767" x="8382000" y="2451100"/>
          <p14:tracePt t="51783" x="8388350" y="2438400"/>
          <p14:tracePt t="51800" x="8394700" y="2425700"/>
          <p14:tracePt t="51817" x="8401050" y="2406650"/>
          <p14:tracePt t="51833" x="8401050" y="2400300"/>
          <p14:tracePt t="51850" x="8407400" y="2387600"/>
          <p14:tracePt t="51867" x="8407400" y="2368550"/>
          <p14:tracePt t="51884" x="8413750" y="2355850"/>
          <p14:tracePt t="51900" x="8413750" y="2336800"/>
          <p14:tracePt t="51917" x="8413750" y="2311400"/>
          <p14:tracePt t="51933" x="8420100" y="2292350"/>
          <p14:tracePt t="51950" x="8420100" y="2273300"/>
          <p14:tracePt t="51967" x="8420100" y="2247900"/>
          <p14:tracePt t="51983" x="8420100" y="2222500"/>
          <p14:tracePt t="52000" x="8420100" y="2203450"/>
          <p14:tracePt t="52017" x="8420100" y="2190750"/>
          <p14:tracePt t="52033" x="8420100" y="2159000"/>
          <p14:tracePt t="52050" x="8420100" y="2139950"/>
          <p14:tracePt t="52067" x="8420100" y="2127250"/>
          <p14:tracePt t="52083" x="8420100" y="2108200"/>
          <p14:tracePt t="52100" x="8420100" y="2101850"/>
          <p14:tracePt t="52117" x="8420100" y="2095500"/>
          <p14:tracePt t="52133" x="8420100" y="2082800"/>
          <p14:tracePt t="52150" x="8420100" y="2076450"/>
          <p14:tracePt t="52183" x="8420100" y="2070100"/>
          <p14:tracePt t="52200" x="8420100" y="2063750"/>
          <p14:tracePt t="52217" x="8420100" y="2057400"/>
          <p14:tracePt t="52236" x="8420100" y="2051050"/>
          <p14:tracePt t="52265" x="8420100" y="2044700"/>
          <p14:tracePt t="52275" x="8420100" y="2038350"/>
          <p14:tracePt t="52306" x="8420100" y="2032000"/>
          <p14:tracePt t="52361" x="8420100" y="2025650"/>
          <p14:tracePt t="52716" x="8420100" y="2019300"/>
          <p14:tracePt t="52740" x="8420100" y="2012950"/>
          <p14:tracePt t="52856" x="8413750" y="2012950"/>
          <p14:tracePt t="52902" x="8407400" y="2012950"/>
          <p14:tracePt t="52998" x="8401050" y="2012950"/>
          <p14:tracePt t="53048" x="8394700" y="2012950"/>
          <p14:tracePt t="53180" x="8388350" y="2012950"/>
          <p14:tracePt t="53202" x="8388350" y="2006600"/>
          <p14:tracePt t="53442" x="8382000" y="2006600"/>
          <p14:tracePt t="55822" x="8369300" y="2006600"/>
          <p14:tracePt t="55828" x="8350250" y="2006600"/>
          <p14:tracePt t="55837" x="8318500" y="2019300"/>
          <p14:tracePt t="55850" x="8274050" y="2019300"/>
          <p14:tracePt t="55867" x="8204200" y="2025650"/>
          <p14:tracePt t="55884" x="8178800" y="2025650"/>
          <p14:tracePt t="55917" x="8178800" y="2038350"/>
          <p14:tracePt t="55934" x="8178800" y="2114550"/>
          <p14:tracePt t="55950" x="8191500" y="2190750"/>
          <p14:tracePt t="55969" x="8191500" y="2222500"/>
          <p14:tracePt t="55984" x="8210550" y="2298700"/>
          <p14:tracePt t="56000" x="8223250" y="2330450"/>
          <p14:tracePt t="56017" x="8229600" y="2362200"/>
          <p14:tracePt t="56034" x="8229600" y="2381250"/>
          <p14:tracePt t="56050" x="8229600" y="2387600"/>
          <p14:tracePt t="56067" x="8229600" y="2406650"/>
          <p14:tracePt t="56084" x="8229600" y="2419350"/>
          <p14:tracePt t="56100" x="8229600" y="2432050"/>
          <p14:tracePt t="56117" x="8229600" y="2444750"/>
          <p14:tracePt t="56134" x="8229600" y="2476500"/>
          <p14:tracePt t="56151" x="8216900" y="2495550"/>
          <p14:tracePt t="56167" x="8204200" y="2552700"/>
          <p14:tracePt t="56184" x="8197850" y="2565400"/>
          <p14:tracePt t="56201" x="8191500" y="2597150"/>
          <p14:tracePt t="56217" x="8178800" y="2622550"/>
          <p14:tracePt t="56234" x="8178800" y="2628900"/>
          <p14:tracePt t="56252" x="8178800" y="2635250"/>
          <p14:tracePt t="56269" x="8172450" y="2635250"/>
          <p14:tracePt t="56283" x="8172450" y="2641600"/>
          <p14:tracePt t="56321" x="8166100" y="2647950"/>
          <p14:tracePt t="56487" x="8178800" y="2647950"/>
          <p14:tracePt t="56497" x="8191500" y="2641600"/>
          <p14:tracePt t="56513" x="8210550" y="2628900"/>
          <p14:tracePt t="56523" x="8223250" y="2628900"/>
          <p14:tracePt t="56533" x="8235950" y="2622550"/>
          <p14:tracePt t="56550" x="8274050" y="2616200"/>
          <p14:tracePt t="56567" x="8305800" y="2603500"/>
          <p14:tracePt t="56583" x="8331200" y="2603500"/>
          <p14:tracePt t="56600" x="8356600" y="2603500"/>
          <p14:tracePt t="56617" x="8369300" y="2603500"/>
          <p14:tracePt t="56650" x="8388350" y="2603500"/>
          <p14:tracePt t="56667" x="8394700" y="2603500"/>
          <p14:tracePt t="56683" x="8407400" y="2603500"/>
          <p14:tracePt t="56700" x="8439150" y="2603500"/>
          <p14:tracePt t="56717" x="8445500" y="2603500"/>
          <p14:tracePt t="56734" x="8464550" y="2603500"/>
          <p14:tracePt t="56750" x="8521700" y="2616200"/>
          <p14:tracePt t="56767" x="8553450" y="2616200"/>
          <p14:tracePt t="56783" x="8591550" y="2628900"/>
          <p14:tracePt t="56800" x="8616950" y="2628900"/>
          <p14:tracePt t="56817" x="8636000" y="2628900"/>
          <p14:tracePt t="56833" x="8642350" y="2628900"/>
          <p14:tracePt t="56867" x="8648700" y="2628900"/>
          <p14:tracePt t="56883" x="8661400" y="2628900"/>
          <p14:tracePt t="56900" x="8674100" y="2628900"/>
          <p14:tracePt t="56917" x="8699500" y="2609850"/>
          <p14:tracePt t="56935" x="8724900" y="2597150"/>
          <p14:tracePt t="56950" x="8731250" y="2597150"/>
          <p14:tracePt t="56967" x="8743950" y="2590800"/>
          <p14:tracePt t="56983" x="8743950" y="2584450"/>
          <p14:tracePt t="57000" x="8750300" y="2578100"/>
          <p14:tracePt t="57018" x="8775700" y="2578100"/>
          <p14:tracePt t="57033" x="8794750" y="2590800"/>
          <p14:tracePt t="57050" x="8820150" y="2609850"/>
          <p14:tracePt t="57067" x="8839200" y="2622550"/>
          <p14:tracePt t="57083" x="8845550" y="2622550"/>
          <p14:tracePt t="57100" x="8858250" y="2622550"/>
          <p14:tracePt t="57117" x="8864600" y="2622550"/>
          <p14:tracePt t="57133" x="8870950" y="2622550"/>
          <p14:tracePt t="57167" x="8877300" y="2616200"/>
          <p14:tracePt t="57183" x="8877300" y="2597150"/>
          <p14:tracePt t="57200" x="8877300" y="2590800"/>
          <p14:tracePt t="57375" x="8877300" y="2597150"/>
          <p14:tracePt t="57425" x="8883650" y="2597150"/>
          <p14:tracePt t="57471" x="8890000" y="2597150"/>
          <p14:tracePt t="57486" x="8896350" y="2597150"/>
          <p14:tracePt t="57491" x="8902700" y="2590800"/>
          <p14:tracePt t="57500" x="8902700" y="2584450"/>
          <p14:tracePt t="57517" x="8915400" y="2571750"/>
          <p14:tracePt t="57533" x="8934450" y="2552700"/>
          <p14:tracePt t="57550" x="8959850" y="2527300"/>
          <p14:tracePt t="57567" x="8978900" y="2501900"/>
          <p14:tracePt t="57583" x="8991600" y="2482850"/>
          <p14:tracePt t="57600" x="9017000" y="2463800"/>
          <p14:tracePt t="57617" x="9036050" y="2444750"/>
          <p14:tracePt t="57633" x="9067800" y="2425700"/>
          <p14:tracePt t="57650" x="9086850" y="2400300"/>
          <p14:tracePt t="57667" x="9105900" y="2393950"/>
          <p14:tracePt t="57683" x="9112250" y="2381250"/>
          <p14:tracePt t="57700" x="9124950" y="2374900"/>
          <p14:tracePt t="57717" x="9131300" y="2374900"/>
          <p14:tracePt t="57733" x="9144000" y="2374900"/>
          <p14:tracePt t="57750" x="9150350" y="2374900"/>
          <p14:tracePt t="57767" x="9156700" y="2368550"/>
          <p14:tracePt t="57783" x="9163050" y="2362200"/>
          <p14:tracePt t="57800" x="9169400" y="2362200"/>
          <p14:tracePt t="57817" x="9175750" y="2355850"/>
          <p14:tracePt t="57833" x="9194800" y="2343150"/>
          <p14:tracePt t="57850" x="9207500" y="2336800"/>
          <p14:tracePt t="57883" x="9213850" y="2330450"/>
          <p14:tracePt t="57920" x="9213850" y="2324100"/>
          <p14:tracePt t="57989" x="9226550" y="2324100"/>
          <p14:tracePt t="58000" x="9232900" y="2330450"/>
          <p14:tracePt t="58005" x="9239250" y="2330450"/>
          <p14:tracePt t="58017" x="9245600" y="2343150"/>
          <p14:tracePt t="58035" x="9264650" y="2343150"/>
          <p14:tracePt t="58050" x="9271000" y="2349500"/>
          <p14:tracePt t="58067" x="9277350" y="2349500"/>
          <p14:tracePt t="59962" x="9283700" y="2349500"/>
          <p14:tracePt t="59974" x="9283700" y="2355850"/>
          <p14:tracePt t="59984" x="9290050" y="2355850"/>
          <p14:tracePt t="60038" x="9296400" y="2355850"/>
          <p14:tracePt t="60044" x="9302750" y="2355850"/>
          <p14:tracePt t="60054" x="9309100" y="2355850"/>
          <p14:tracePt t="60067" x="9328150" y="2355850"/>
          <p14:tracePt t="60083" x="9353550" y="2343150"/>
          <p14:tracePt t="60117" x="9359900" y="2343150"/>
          <p14:tracePt t="60133" x="9391650" y="2317750"/>
          <p14:tracePt t="60150" x="9423400" y="2292350"/>
          <p14:tracePt t="60167" x="9455150" y="2273300"/>
          <p14:tracePt t="60183" x="9467850" y="2260600"/>
          <p14:tracePt t="60200" x="9486900" y="2254250"/>
          <p14:tracePt t="60217" x="9505950" y="2241550"/>
          <p14:tracePt t="60235" x="9518650" y="2228850"/>
          <p14:tracePt t="60250" x="9531350" y="2209800"/>
          <p14:tracePt t="60269" x="9550400" y="2203450"/>
          <p14:tracePt t="60284" x="9569450" y="2184400"/>
          <p14:tracePt t="60300" x="9582150" y="2171700"/>
          <p14:tracePt t="60317" x="9588500" y="2159000"/>
          <p14:tracePt t="60333" x="9601200" y="2146300"/>
          <p14:tracePt t="60350" x="9607550" y="2133600"/>
          <p14:tracePt t="60367" x="9632950" y="2114550"/>
          <p14:tracePt t="60383" x="9639300" y="2095500"/>
          <p14:tracePt t="60400" x="9652000" y="2082800"/>
          <p14:tracePt t="60417" x="9658350" y="2076450"/>
          <p14:tracePt t="60450" x="9664700" y="2063750"/>
          <p14:tracePt t="60483" x="9677400" y="2057400"/>
          <p14:tracePt t="60517" x="9690100" y="2057400"/>
          <p14:tracePt t="60533" x="9702800" y="2057400"/>
          <p14:tracePt t="60550" x="9709150" y="2057400"/>
          <p14:tracePt t="60567" x="9728200" y="2057400"/>
          <p14:tracePt t="60583" x="9740900" y="2057400"/>
          <p14:tracePt t="60600" x="9766300" y="2063750"/>
          <p14:tracePt t="60617" x="9791700" y="2070100"/>
          <p14:tracePt t="60633" x="9810750" y="2070100"/>
          <p14:tracePt t="60650" x="9817100" y="2070100"/>
          <p14:tracePt t="60667" x="9823450" y="2076450"/>
          <p14:tracePt t="60683" x="9842500" y="2082800"/>
          <p14:tracePt t="60700" x="9855200" y="2082800"/>
          <p14:tracePt t="60717" x="9874250" y="2089150"/>
          <p14:tracePt t="60733" x="9893300" y="2095500"/>
          <p14:tracePt t="60750" x="9906000" y="2095500"/>
          <p14:tracePt t="60767" x="9912350" y="2101850"/>
          <p14:tracePt t="60783" x="9931400" y="2101850"/>
          <p14:tracePt t="60800" x="9944100" y="2101850"/>
          <p14:tracePt t="60833" x="9950450" y="2101850"/>
          <p14:tracePt t="60850" x="9956800" y="2101850"/>
          <p14:tracePt t="60867" x="9963150" y="2101850"/>
          <p14:tracePt t="60883" x="9975850" y="2101850"/>
          <p14:tracePt t="60900" x="9982200" y="2101850"/>
          <p14:tracePt t="60917" x="9994900" y="2101850"/>
          <p14:tracePt t="60955" x="10001250" y="2101850"/>
          <p14:tracePt t="60967" x="10013950" y="2101850"/>
          <p14:tracePt t="60983" x="10045700" y="2101850"/>
          <p14:tracePt t="61000" x="10071100" y="2108200"/>
          <p14:tracePt t="61017" x="10090150" y="2114550"/>
          <p14:tracePt t="61033" x="10096500" y="2114550"/>
          <p14:tracePt t="61050" x="10102850" y="2114550"/>
          <p14:tracePt t="61198" x="10109200" y="2127250"/>
          <p14:tracePt t="61208" x="10115550" y="2133600"/>
          <p14:tracePt t="61219" x="10115550" y="2139950"/>
          <p14:tracePt t="61236" x="10115550" y="2146300"/>
          <p14:tracePt t="61400" x="10121900" y="2146300"/>
          <p14:tracePt t="61416" x="10134600" y="2120900"/>
          <p14:tracePt t="61426" x="10140950" y="2108200"/>
          <p14:tracePt t="61433" x="10140950" y="2101850"/>
          <p14:tracePt t="61451" x="10147300" y="2089150"/>
          <p14:tracePt t="61467" x="10153650" y="2051050"/>
          <p14:tracePt t="61484" x="10153650" y="2038350"/>
          <p14:tracePt t="61500" x="10160000" y="2025650"/>
          <p14:tracePt t="61517" x="10160000" y="2012950"/>
          <p14:tracePt t="61534" x="10166350" y="2000250"/>
          <p14:tracePt t="61550" x="10166350" y="1993900"/>
          <p14:tracePt t="61567" x="10166350" y="1987550"/>
          <p14:tracePt t="61587" x="10166350" y="1981200"/>
          <p14:tracePt t="61600" x="10166350" y="1974850"/>
          <p14:tracePt t="61708" x="10166350" y="1993900"/>
          <p14:tracePt t="61712" x="10185400" y="2012950"/>
          <p14:tracePt t="61722" x="10198100" y="2032000"/>
          <p14:tracePt t="61735" x="10217150" y="2044700"/>
          <p14:tracePt t="61750" x="10331450" y="2095500"/>
          <p14:tracePt t="61767" x="10496550" y="2127250"/>
          <p14:tracePt t="61784" x="10636250" y="2133600"/>
          <p14:tracePt t="61800" x="10750550" y="2133600"/>
          <p14:tracePt t="61817" x="10826750" y="2133600"/>
          <p14:tracePt t="61833" x="10858500" y="2120900"/>
          <p14:tracePt t="61850" x="10858500" y="2108200"/>
          <p14:tracePt t="61867" x="10858500" y="2101850"/>
          <p14:tracePt t="61885" x="10858500" y="2089150"/>
          <p14:tracePt t="61900" x="10858500" y="2082800"/>
          <p14:tracePt t="62016" x="10864850" y="2082800"/>
          <p14:tracePt t="62021" x="10864850" y="2089150"/>
          <p14:tracePt t="62036" x="10871200" y="2095500"/>
          <p14:tracePt t="62056" x="10871200" y="2101850"/>
          <p14:tracePt t="62072" x="10871200" y="2108200"/>
          <p14:tracePt t="62087" x="10871200" y="2114550"/>
          <p14:tracePt t="62103" x="10871200" y="2120900"/>
          <p14:tracePt t="62117" x="10871200" y="2127250"/>
          <p14:tracePt t="62136" x="10871200" y="2133600"/>
          <p14:tracePt t="62153" x="10871200" y="2139950"/>
          <p14:tracePt t="62168" x="10871200" y="2146300"/>
          <p14:tracePt t="62183" x="10871200" y="2152650"/>
          <p14:tracePt t="62219" x="10871200" y="2159000"/>
          <p14:tracePt t="62238" x="10871200" y="2165350"/>
          <p14:tracePt t="62274" x="10864850" y="2171700"/>
          <p14:tracePt t="62279" x="10858500" y="2171700"/>
          <p14:tracePt t="62288" x="10858500" y="2178050"/>
          <p14:tracePt t="62314" x="10852150" y="2184400"/>
          <p14:tracePt t="62328" x="10852150" y="2190750"/>
          <p14:tracePt t="62344" x="10845800" y="2190750"/>
          <p14:tracePt t="62354" x="10839450" y="2197100"/>
          <p14:tracePt t="62369" x="10833100" y="2197100"/>
          <p14:tracePt t="62383" x="10820400" y="2203450"/>
          <p14:tracePt t="62400" x="10814050" y="2203450"/>
          <p14:tracePt t="62417" x="10807700" y="2203450"/>
          <p14:tracePt t="62433" x="10782300" y="2216150"/>
          <p14:tracePt t="62450" x="10725150" y="2222500"/>
          <p14:tracePt t="62467" x="10674350" y="2235200"/>
          <p14:tracePt t="62484" x="10617200" y="2247900"/>
          <p14:tracePt t="62500" x="10560050" y="2254250"/>
          <p14:tracePt t="62517" x="10515600" y="2254250"/>
          <p14:tracePt t="62534" x="10490200" y="2254250"/>
          <p14:tracePt t="62550" x="10445750" y="2254250"/>
          <p14:tracePt t="62568" x="10388600" y="2254250"/>
          <p14:tracePt t="62584" x="10318750" y="2254250"/>
          <p14:tracePt t="62600" x="10267950" y="2254250"/>
          <p14:tracePt t="62617" x="10204450" y="2254250"/>
          <p14:tracePt t="62634" x="10147300" y="2254250"/>
          <p14:tracePt t="62650" x="10083800" y="2254250"/>
          <p14:tracePt t="62667" x="10013950" y="2254250"/>
          <p14:tracePt t="62684" x="9969500" y="2254250"/>
          <p14:tracePt t="62700" x="9944100" y="2260600"/>
          <p14:tracePt t="62717" x="9867900" y="2266950"/>
          <p14:tracePt t="62733" x="9823450" y="2266950"/>
          <p14:tracePt t="62750" x="9779000" y="2279650"/>
          <p14:tracePt t="62767" x="9721850" y="2292350"/>
          <p14:tracePt t="62784" x="9690100" y="2292350"/>
          <p14:tracePt t="62800" x="9664700" y="2305050"/>
          <p14:tracePt t="62817" x="9645650" y="2305050"/>
          <p14:tracePt t="62833" x="9626600" y="2311400"/>
          <p14:tracePt t="62850" x="9613900" y="2311400"/>
          <p14:tracePt t="62867" x="9601200" y="2311400"/>
          <p14:tracePt t="62884" x="9594850" y="2317750"/>
          <p14:tracePt t="62900" x="9588500" y="2317750"/>
          <p14:tracePt t="62919" x="9575800" y="2317750"/>
          <p14:tracePt t="63110" x="9575800" y="2324100"/>
          <p14:tracePt t="63121" x="9582150" y="2330450"/>
          <p14:tracePt t="63126" x="9594850" y="2330450"/>
          <p14:tracePt t="63136" x="9607550" y="2343150"/>
          <p14:tracePt t="63150" x="9645650" y="2355850"/>
          <p14:tracePt t="63167" x="9696450" y="2387600"/>
          <p14:tracePt t="63183" x="9721850" y="2393950"/>
          <p14:tracePt t="63200" x="9747250" y="2413000"/>
          <p14:tracePt t="63217" x="9766300" y="2419350"/>
          <p14:tracePt t="63252" x="9772650" y="2419350"/>
          <p14:tracePt t="63269" x="9779000" y="2419350"/>
          <p14:tracePt t="63283" x="9779000" y="2425700"/>
          <p14:tracePt t="63300" x="9785350" y="2438400"/>
          <p14:tracePt t="63317" x="9798050" y="2451100"/>
          <p14:tracePt t="63333" x="9804400" y="2463800"/>
          <p14:tracePt t="63350" x="9817100" y="2489200"/>
          <p14:tracePt t="63367" x="9823450" y="2508250"/>
          <p14:tracePt t="63383" x="9842500" y="2533650"/>
          <p14:tracePt t="63400" x="9848850" y="2552700"/>
          <p14:tracePt t="63417" x="9855200" y="2565400"/>
          <p14:tracePt t="63433" x="9855200" y="2578100"/>
          <p14:tracePt t="63473" x="9855200" y="2584450"/>
          <p14:tracePt t="63523" x="9855200" y="2590800"/>
          <p14:tracePt t="63564" x="9855200" y="2597150"/>
          <p14:tracePt t="63578" x="9861550" y="2597150"/>
          <p14:tracePt t="63594" x="9861550" y="2603500"/>
          <p14:tracePt t="63604" x="9861550" y="2609850"/>
          <p14:tracePt t="63634" x="9867900" y="2616200"/>
          <p14:tracePt t="63660" x="9874250" y="2622550"/>
          <p14:tracePt t="63670" x="9874250" y="2628900"/>
          <p14:tracePt t="63690" x="9874250" y="2635250"/>
          <p14:tracePt t="63710" x="9880600" y="2635250"/>
          <p14:tracePt t="63726" x="9880600" y="2641600"/>
          <p14:tracePt t="64214" x="9880600" y="2628900"/>
          <p14:tracePt t="64224" x="9880600" y="2616200"/>
          <p14:tracePt t="64236" x="9880600" y="2597150"/>
          <p14:tracePt t="64250" x="9880600" y="2578100"/>
          <p14:tracePt t="64269" x="9880600" y="2559050"/>
          <p14:tracePt t="64283" x="9880600" y="2552700"/>
          <p14:tracePt t="64300" x="9880600" y="2546350"/>
          <p14:tracePt t="64442" x="9886950" y="2546350"/>
          <p14:tracePt t="64453" x="9899650" y="2546350"/>
          <p14:tracePt t="64457" x="9906000" y="2552700"/>
          <p14:tracePt t="64469" x="9918700" y="2552700"/>
          <p14:tracePt t="64483" x="9956800" y="2571750"/>
          <p14:tracePt t="64500" x="9994900" y="2584450"/>
          <p14:tracePt t="64517" x="10007600" y="2597150"/>
          <p14:tracePt t="64534" x="10052050" y="2622550"/>
          <p14:tracePt t="64550" x="10064750" y="2628900"/>
          <p14:tracePt t="64567" x="10071100" y="2635250"/>
          <p14:tracePt t="64584" x="10077450" y="2641600"/>
          <p14:tracePt t="64600" x="10083800" y="2641600"/>
          <p14:tracePt t="64617" x="10090150" y="2641600"/>
          <p14:tracePt t="64634" x="10096500" y="2647950"/>
          <p14:tracePt t="64650" x="10102850" y="2647950"/>
          <p14:tracePt t="64667" x="10115550" y="2654300"/>
          <p14:tracePt t="64684" x="10134600" y="2660650"/>
          <p14:tracePt t="64700" x="10147300" y="2660650"/>
          <p14:tracePt t="64717" x="10166350" y="2660650"/>
          <p14:tracePt t="64733" x="10210800" y="2667000"/>
          <p14:tracePt t="64750" x="10229850" y="2667000"/>
          <p14:tracePt t="64767" x="10261600" y="2667000"/>
          <p14:tracePt t="64784" x="10280650" y="2667000"/>
          <p14:tracePt t="64800" x="10299700" y="2667000"/>
          <p14:tracePt t="64817" x="10312400" y="2667000"/>
          <p14:tracePt t="64834" x="10318750" y="2660650"/>
          <p14:tracePt t="64850" x="10325100" y="2660650"/>
          <p14:tracePt t="64867" x="10325100" y="2654300"/>
          <p14:tracePt t="64884" x="10331450" y="2654300"/>
          <p14:tracePt t="64952" x="10337800" y="2654300"/>
          <p14:tracePt t="65002" x="10344150" y="2654300"/>
          <p14:tracePt t="65058" x="10344150" y="2660650"/>
          <p14:tracePt t="65168" x="10344150" y="2667000"/>
          <p14:tracePt t="65178" x="10344150" y="2679700"/>
          <p14:tracePt t="65194" x="10344150" y="2686050"/>
          <p14:tracePt t="65204" x="10344150" y="2692400"/>
          <p14:tracePt t="65217" x="10344150" y="2705100"/>
          <p14:tracePt t="65234" x="10344150" y="2724150"/>
          <p14:tracePt t="65250" x="10344150" y="2730500"/>
          <p14:tracePt t="65269" x="10344150" y="2736850"/>
          <p14:tracePt t="65283" x="10344150" y="2749550"/>
          <p14:tracePt t="65300" x="10344150" y="2755900"/>
          <p14:tracePt t="65317" x="10344150" y="2768600"/>
          <p14:tracePt t="65333" x="10344150" y="2774950"/>
          <p14:tracePt t="65350" x="10344150" y="2787650"/>
          <p14:tracePt t="65383" x="10344150" y="2794000"/>
          <p14:tracePt t="65960" x="10337800" y="2806700"/>
          <p14:tracePt t="65976" x="10331450" y="2806700"/>
          <p14:tracePt t="65987" x="10325100" y="2806700"/>
          <p14:tracePt t="66001" x="10325100" y="2813050"/>
          <p14:tracePt t="66006" x="10318750" y="2813050"/>
          <p14:tracePt t="66017" x="10312400" y="2813050"/>
          <p14:tracePt t="66033" x="10306050" y="2813050"/>
          <p14:tracePt t="66050" x="10299700" y="2819400"/>
          <p14:tracePt t="66080" x="10287000" y="2825750"/>
          <p14:tracePt t="66087" x="10280650" y="2832100"/>
          <p14:tracePt t="66100" x="10274300" y="2832100"/>
          <p14:tracePt t="66117" x="10261600" y="2838450"/>
          <p14:tracePt t="66133" x="10248900" y="2844800"/>
          <p14:tracePt t="66151" x="10236200" y="2844800"/>
          <p14:tracePt t="66167" x="10198100" y="2851150"/>
          <p14:tracePt t="66185" x="10185400" y="2857500"/>
          <p14:tracePt t="66200" x="10134600" y="2863850"/>
          <p14:tracePt t="66217" x="10039350" y="2901950"/>
          <p14:tracePt t="66234" x="9956800" y="2933700"/>
          <p14:tracePt t="66250" x="9880600" y="2952750"/>
          <p14:tracePt t="66269" x="9848850" y="2965450"/>
          <p14:tracePt t="66284" x="9734550" y="2984500"/>
          <p14:tracePt t="66300" x="9664700" y="2997200"/>
          <p14:tracePt t="66317" x="9601200" y="3003550"/>
          <p14:tracePt t="66333" x="9518650" y="3009900"/>
          <p14:tracePt t="66350" x="9410700" y="3022600"/>
          <p14:tracePt t="66367" x="9264650" y="3028950"/>
          <p14:tracePt t="66385" x="9131300" y="3028950"/>
          <p14:tracePt t="66400" x="9017000" y="3028950"/>
          <p14:tracePt t="66417" x="8890000" y="3028950"/>
          <p14:tracePt t="66433" x="8712200" y="3028950"/>
          <p14:tracePt t="66450" x="8636000" y="3028950"/>
          <p14:tracePt t="66467" x="8553450" y="3028950"/>
          <p14:tracePt t="66483" x="8502650" y="3022600"/>
          <p14:tracePt t="66500" x="8312150" y="3016250"/>
          <p14:tracePt t="66517" x="8166100" y="3009900"/>
          <p14:tracePt t="66533" x="8058150" y="2997200"/>
          <p14:tracePt t="66550" x="7943850" y="2990850"/>
          <p14:tracePt t="66567" x="7880350" y="2978150"/>
          <p14:tracePt t="66585" x="7835900" y="2971800"/>
          <p14:tracePt t="66600" x="7810500" y="2971800"/>
          <p14:tracePt t="66617" x="7778750" y="2971800"/>
          <p14:tracePt t="66633" x="7753350" y="2971800"/>
          <p14:tracePt t="66650" x="7727950" y="2971800"/>
          <p14:tracePt t="66667" x="7715250" y="2971800"/>
          <p14:tracePt t="66683" x="7702550" y="2971800"/>
          <p14:tracePt t="66700" x="7696200" y="2971800"/>
          <p14:tracePt t="66717" x="7683500" y="2971800"/>
          <p14:tracePt t="66733" x="7670800" y="2971800"/>
          <p14:tracePt t="66797" x="7664450" y="2971800"/>
          <p14:tracePt t="67498" x="7664450" y="2959100"/>
          <p14:tracePt t="67510" x="7664450" y="2940050"/>
          <p14:tracePt t="67517" x="7664450" y="2921000"/>
          <p14:tracePt t="67533" x="7664450" y="2870200"/>
          <p14:tracePt t="67550" x="7664450" y="2819400"/>
          <p14:tracePt t="67567" x="7677150" y="2768600"/>
          <p14:tracePt t="67583" x="7708900" y="2717800"/>
          <p14:tracePt t="67600" x="7727950" y="2647950"/>
          <p14:tracePt t="67617" x="7759700" y="2578100"/>
          <p14:tracePt t="67634" x="7797800" y="2520950"/>
          <p14:tracePt t="67650" x="7842250" y="2432050"/>
          <p14:tracePt t="67667" x="7854950" y="2413000"/>
          <p14:tracePt t="67684" x="7867650" y="2368550"/>
          <p14:tracePt t="67700" x="7886700" y="2330450"/>
          <p14:tracePt t="67717" x="7893050" y="2279650"/>
          <p14:tracePt t="67733" x="7893050" y="2260600"/>
          <p14:tracePt t="67750" x="7893050" y="2247900"/>
          <p14:tracePt t="67767" x="7893050" y="2216150"/>
          <p14:tracePt t="67783" x="7893050" y="2197100"/>
          <p14:tracePt t="67800" x="7899400" y="2178050"/>
          <p14:tracePt t="67817" x="7912100" y="2152650"/>
          <p14:tracePt t="67834" x="7924800" y="2146300"/>
          <p14:tracePt t="67850" x="7931150" y="2133600"/>
          <p14:tracePt t="67867" x="7931150" y="2127250"/>
          <p14:tracePt t="67918" x="7937500" y="2127250"/>
          <p14:tracePt t="67928" x="7956550" y="2127250"/>
          <p14:tracePt t="67933" x="7975600" y="2127250"/>
          <p14:tracePt t="67952" x="7994650" y="2139950"/>
          <p14:tracePt t="67967" x="8051800" y="2165350"/>
          <p14:tracePt t="67983" x="8185150" y="2197100"/>
          <p14:tracePt t="68000" x="8274050" y="2209800"/>
          <p14:tracePt t="68017" x="8318500" y="2209800"/>
          <p14:tracePt t="68033" x="8343900" y="2209800"/>
          <p14:tracePt t="68050" x="8382000" y="2197100"/>
          <p14:tracePt t="68067" x="8432800" y="2184400"/>
          <p14:tracePt t="68083" x="8547100" y="2159000"/>
          <p14:tracePt t="68100" x="8661400" y="2127250"/>
          <p14:tracePt t="68117" x="8801100" y="2101850"/>
          <p14:tracePt t="68133" x="8890000" y="2082800"/>
          <p14:tracePt t="68150" x="8902700" y="2082800"/>
          <p14:tracePt t="68250" x="8896350" y="2082800"/>
          <p14:tracePt t="68256" x="8883650" y="2082800"/>
          <p14:tracePt t="68269" x="8864600" y="2082800"/>
          <p14:tracePt t="68283" x="8801100" y="2089150"/>
          <p14:tracePt t="68300" x="8674100" y="2146300"/>
          <p14:tracePt t="68317" x="8534400" y="2216150"/>
          <p14:tracePt t="68333" x="8401050" y="2279650"/>
          <p14:tracePt t="68350" x="8267700" y="2343150"/>
          <p14:tracePt t="68367" x="8147050" y="2400300"/>
          <p14:tracePt t="68383" x="8058150" y="2425700"/>
          <p14:tracePt t="68400" x="8001000" y="2432050"/>
          <p14:tracePt t="68417" x="7918450" y="2438400"/>
          <p14:tracePt t="68433" x="7893050" y="2438400"/>
          <p14:tracePt t="68450" x="7861300" y="2438400"/>
          <p14:tracePt t="68467" x="7810500" y="2432050"/>
          <p14:tracePt t="68483" x="7740650" y="2406650"/>
          <p14:tracePt t="68500" x="7721600" y="2406650"/>
          <p14:tracePt t="68519" x="7715250" y="2400300"/>
          <p14:tracePt t="68533" x="7702550" y="2400300"/>
          <p14:tracePt t="68567" x="7696200" y="2400300"/>
          <p14:tracePt t="68790" x="7702550" y="2400300"/>
          <p14:tracePt t="68796" x="7708900" y="2393950"/>
          <p14:tracePt t="68830" x="7715250" y="2393950"/>
          <p14:tracePt t="68846" x="7721600" y="2387600"/>
          <p14:tracePt t="68856" x="7727950" y="2381250"/>
          <p14:tracePt t="68862" x="7734300" y="2381250"/>
          <p14:tracePt t="68872" x="7747000" y="2374900"/>
          <p14:tracePt t="68886" x="7759700" y="2368550"/>
          <p14:tracePt t="68900" x="7766050" y="2368550"/>
          <p14:tracePt t="68917" x="7778750" y="2355850"/>
          <p14:tracePt t="68934" x="7785100" y="2355850"/>
          <p14:tracePt t="68950" x="7791450" y="2349500"/>
          <p14:tracePt t="68967" x="7797800" y="2349500"/>
          <p14:tracePt t="68984" x="7797800" y="2343150"/>
          <p14:tracePt t="69000" x="7804150" y="2343150"/>
          <p14:tracePt t="69017" x="7804150" y="2336800"/>
          <p14:tracePt t="69033" x="7804150" y="2330450"/>
          <p14:tracePt t="69144" x="7804150" y="2336800"/>
          <p14:tracePt t="69154" x="7804150" y="2343150"/>
          <p14:tracePt t="69160" x="7804150" y="2349500"/>
          <p14:tracePt t="69171" x="7804150" y="2355850"/>
          <p14:tracePt t="69185" x="7823200" y="2406650"/>
          <p14:tracePt t="69202" x="7823200" y="2425700"/>
          <p14:tracePt t="69217" x="7829550" y="2438400"/>
          <p14:tracePt t="69233" x="7829550" y="2457450"/>
          <p14:tracePt t="69250" x="7829550" y="2470150"/>
          <p14:tracePt t="69267" x="7829550" y="2476500"/>
          <p14:tracePt t="69283" x="7829550" y="2482850"/>
          <p14:tracePt t="69380" x="7829550" y="2476500"/>
          <p14:tracePt t="69386" x="7829550" y="2470150"/>
          <p14:tracePt t="69400" x="7829550" y="2457450"/>
          <p14:tracePt t="69421" x="7829550" y="2451100"/>
          <p14:tracePt t="69426" x="7829550" y="2444750"/>
          <p14:tracePt t="69437" x="7835900" y="2438400"/>
          <p14:tracePt t="69450" x="7842250" y="2425700"/>
          <p14:tracePt t="69467" x="7943850" y="2387600"/>
          <p14:tracePt t="69484" x="8032750" y="2368550"/>
          <p14:tracePt t="69500" x="8064500" y="2368550"/>
          <p14:tracePt t="69504" x="8102600" y="2362200"/>
          <p14:tracePt t="69517" x="8134350" y="2362200"/>
          <p14:tracePt t="69534" x="8140700" y="2362200"/>
          <p14:tracePt t="69550" x="8147050" y="2362200"/>
          <p14:tracePt t="69567" x="8153400" y="2368550"/>
          <p14:tracePt t="69584" x="8153400" y="2406650"/>
          <p14:tracePt t="69600" x="8153400" y="2438400"/>
          <p14:tracePt t="69617" x="8153400" y="2463800"/>
          <p14:tracePt t="69633" x="8147050" y="2495550"/>
          <p14:tracePt t="69650" x="8140700" y="2520950"/>
          <p14:tracePt t="69667" x="8134350" y="2533650"/>
          <p14:tracePt t="69683" x="8121650" y="2546350"/>
          <p14:tracePt t="69717" x="8115300" y="2546350"/>
          <p14:tracePt t="69784" x="8121650" y="2546350"/>
          <p14:tracePt t="69788" x="8128000" y="2533650"/>
          <p14:tracePt t="69800" x="8134350" y="2533650"/>
          <p14:tracePt t="69817" x="8172450" y="2514600"/>
          <p14:tracePt t="69833" x="8210550" y="2508250"/>
          <p14:tracePt t="69850" x="8242300" y="2495550"/>
          <p14:tracePt t="69867" x="8274050" y="2495550"/>
          <p14:tracePt t="69883" x="8331200" y="2495550"/>
          <p14:tracePt t="69900" x="8350250" y="2501900"/>
          <p14:tracePt t="69917" x="8369300" y="2520950"/>
          <p14:tracePt t="69934" x="8394700" y="2546350"/>
          <p14:tracePt t="69950" x="8439150" y="2597150"/>
          <p14:tracePt t="69968" x="8464550" y="2622550"/>
          <p14:tracePt t="69984" x="8483600" y="2628900"/>
          <p14:tracePt t="70000" x="8496300" y="2635250"/>
          <p14:tracePt t="70004" x="8509000" y="2641600"/>
          <p14:tracePt t="70017" x="8521700" y="2654300"/>
          <p14:tracePt t="70034" x="8540750" y="2654300"/>
          <p14:tracePt t="70050" x="8559800" y="2647950"/>
          <p14:tracePt t="70067" x="8604250" y="2628900"/>
          <p14:tracePt t="70083" x="8655050" y="2590800"/>
          <p14:tracePt t="70100" x="8712200" y="2552700"/>
          <p14:tracePt t="70117" x="8750300" y="2533650"/>
          <p14:tracePt t="70133" x="8763000" y="2520950"/>
          <p14:tracePt t="70167" x="8763000" y="2514600"/>
          <p14:tracePt t="70187" x="8769350" y="2520950"/>
          <p14:tracePt t="70200" x="8794750" y="2584450"/>
          <p14:tracePt t="70217" x="8826500" y="2635250"/>
          <p14:tracePt t="70233" x="8839200" y="2660650"/>
          <p14:tracePt t="70252" x="8870950" y="2692400"/>
          <p14:tracePt t="70269" x="8883650" y="2705100"/>
          <p14:tracePt t="70300" x="8890000" y="2705100"/>
          <p14:tracePt t="70317" x="8909050" y="2679700"/>
          <p14:tracePt t="70333" x="8921750" y="2641600"/>
          <p14:tracePt t="70350" x="8959850" y="2590800"/>
          <p14:tracePt t="70367" x="8959850" y="2565400"/>
          <p14:tracePt t="70419" x="8966200" y="2571750"/>
          <p14:tracePt t="70428" x="8972550" y="2584450"/>
          <p14:tracePt t="70442" x="8972550" y="2590800"/>
          <p14:tracePt t="70458" x="8978900" y="2597150"/>
          <p14:tracePt t="71032" x="8985250" y="2597150"/>
          <p14:tracePt t="71048" x="8991600" y="2597150"/>
          <p14:tracePt t="71072" x="8997950" y="2597150"/>
          <p14:tracePt t="71088" x="9004300" y="2597150"/>
          <p14:tracePt t="71098" x="9010650" y="2597150"/>
          <p14:tracePt t="71104" x="9023350" y="2597150"/>
          <p14:tracePt t="71117" x="9036050" y="2590800"/>
          <p14:tracePt t="71135" x="9048750" y="2584450"/>
          <p14:tracePt t="71150" x="9055100" y="2578100"/>
          <p14:tracePt t="71183" x="9067800" y="2571750"/>
          <p14:tracePt t="71200" x="9086850" y="2565400"/>
          <p14:tracePt t="71217" x="9099550" y="2559050"/>
          <p14:tracePt t="71233" x="9118600" y="2546350"/>
          <p14:tracePt t="71250" x="9131300" y="2533650"/>
          <p14:tracePt t="71269" x="9137650" y="2527300"/>
          <p14:tracePt t="71283" x="9150350" y="2514600"/>
          <p14:tracePt t="71300" x="9156700" y="2501900"/>
          <p14:tracePt t="71317" x="9163050" y="2482850"/>
          <p14:tracePt t="71333" x="9169400" y="2476500"/>
          <p14:tracePt t="71350" x="9182100" y="2457450"/>
          <p14:tracePt t="71367" x="9188450" y="2438400"/>
          <p14:tracePt t="71383" x="9194800" y="2419350"/>
          <p14:tracePt t="71400" x="9194800" y="2413000"/>
          <p14:tracePt t="71417" x="9201150" y="2393950"/>
          <p14:tracePt t="71433" x="9207500" y="2387600"/>
          <p14:tracePt t="71450" x="9207500" y="2381250"/>
          <p14:tracePt t="71467" x="9213850" y="2368550"/>
          <p14:tracePt t="71483" x="9213850" y="2362200"/>
          <p14:tracePt t="71588" x="9226550" y="2362200"/>
          <p14:tracePt t="71598" x="9239250" y="2349500"/>
          <p14:tracePt t="71614" x="9251950" y="2336800"/>
          <p14:tracePt t="71622" x="9271000" y="2336800"/>
          <p14:tracePt t="71634" x="9283700" y="2324100"/>
          <p14:tracePt t="71650" x="9302750" y="2305050"/>
          <p14:tracePt t="71667" x="9328150" y="2286000"/>
          <p14:tracePt t="71683" x="9372600" y="2241550"/>
          <p14:tracePt t="71700" x="9385300" y="2241550"/>
          <p14:tracePt t="71717" x="9404350" y="2216150"/>
          <p14:tracePt t="71733" x="9423400" y="2178050"/>
          <p14:tracePt t="71750" x="9442450" y="2152650"/>
          <p14:tracePt t="71767" x="9461500" y="2120900"/>
          <p14:tracePt t="71783" x="9486900" y="2089150"/>
          <p14:tracePt t="71800" x="9512300" y="2070100"/>
          <p14:tracePt t="71817" x="9525000" y="2044700"/>
          <p14:tracePt t="71833" x="9544050" y="2032000"/>
          <p14:tracePt t="71850" x="9556750" y="2019300"/>
          <p14:tracePt t="71867" x="9569450" y="2006600"/>
          <p14:tracePt t="71883" x="9582150" y="2000250"/>
          <p14:tracePt t="71902" x="9588500" y="1993900"/>
          <p14:tracePt t="71917" x="9594850" y="1987550"/>
          <p14:tracePt t="71933" x="9601200" y="1981200"/>
          <p14:tracePt t="71950" x="9607550" y="1974850"/>
          <p14:tracePt t="71967" x="9620250" y="1962150"/>
          <p14:tracePt t="71983" x="9626600" y="1962150"/>
          <p14:tracePt t="72000" x="9626600" y="1955800"/>
          <p14:tracePt t="72004" x="9632950" y="1955800"/>
          <p14:tracePt t="72017" x="9639300" y="1955800"/>
          <p14:tracePt t="72033" x="9645650" y="1955800"/>
          <p14:tracePt t="72050" x="9652000" y="1955800"/>
          <p14:tracePt t="72067" x="9658350" y="1955800"/>
          <p14:tracePt t="72084" x="9709150" y="1962150"/>
          <p14:tracePt t="72101" x="9728200" y="1974850"/>
          <p14:tracePt t="72117" x="9759950" y="1993900"/>
          <p14:tracePt t="72134" x="9785350" y="2019300"/>
          <p14:tracePt t="72150" x="9804400" y="2038350"/>
          <p14:tracePt t="72167" x="9817100" y="2057400"/>
          <p14:tracePt t="72184" x="9829800" y="2063750"/>
          <p14:tracePt t="72200" x="9836150" y="2063750"/>
          <p14:tracePt t="72217" x="9836150" y="2070100"/>
          <p14:tracePt t="72233" x="9842500" y="2082800"/>
          <p14:tracePt t="72250" x="9848850" y="2089150"/>
          <p14:tracePt t="72269" x="9848850" y="2095500"/>
          <p14:tracePt t="72283" x="9867900" y="2114550"/>
          <p14:tracePt t="72300" x="9874250" y="2133600"/>
          <p14:tracePt t="72317" x="9880600" y="2146300"/>
          <p14:tracePt t="72333" x="9886950" y="2152650"/>
          <p14:tracePt t="72350" x="9899650" y="2159000"/>
          <p14:tracePt t="72367" x="9906000" y="2171700"/>
          <p14:tracePt t="72400" x="9912350" y="2178050"/>
          <p14:tracePt t="72417" x="9925050" y="2184400"/>
          <p14:tracePt t="72433" x="9944100" y="2190750"/>
          <p14:tracePt t="72450" x="9963150" y="2197100"/>
          <p14:tracePt t="72467" x="9969500" y="2197100"/>
          <p14:tracePt t="72483" x="9988550" y="2197100"/>
          <p14:tracePt t="72500" x="10013950" y="2197100"/>
          <p14:tracePt t="72517" x="10033000" y="2190750"/>
          <p14:tracePt t="72533" x="10045700" y="2184400"/>
          <p14:tracePt t="72550" x="10052050" y="2178050"/>
          <p14:tracePt t="72567" x="10071100" y="2152650"/>
          <p14:tracePt t="72583" x="10077450" y="2146300"/>
          <p14:tracePt t="72600" x="10077450" y="2133600"/>
          <p14:tracePt t="72617" x="10077450" y="2127250"/>
          <p14:tracePt t="72633" x="10077450" y="2114550"/>
          <p14:tracePt t="72650" x="10077450" y="2108200"/>
          <p14:tracePt t="72667" x="10077450" y="2101850"/>
          <p14:tracePt t="72702" x="10077450" y="2095500"/>
          <p14:tracePt t="72854" x="10077450" y="2101850"/>
          <p14:tracePt t="72864" x="10077450" y="2108200"/>
          <p14:tracePt t="72874" x="10077450" y="2114550"/>
          <p14:tracePt t="72884" x="10077450" y="2120900"/>
          <p14:tracePt t="72900" x="10077450" y="2133600"/>
          <p14:tracePt t="72917" x="10077450" y="2139950"/>
          <p14:tracePt t="72933" x="10083800" y="2146300"/>
          <p14:tracePt t="73000" x="10090150" y="2146300"/>
          <p14:tracePt t="73010" x="10096500" y="2133600"/>
          <p14:tracePt t="73017" x="10102850" y="2114550"/>
          <p14:tracePt t="73033" x="10109200" y="2108200"/>
          <p14:tracePt t="73050" x="10121900" y="2051050"/>
          <p14:tracePt t="73068" x="10134600" y="2025650"/>
          <p14:tracePt t="73083" x="10147300" y="1987550"/>
          <p14:tracePt t="73100" x="10147300" y="1962150"/>
          <p14:tracePt t="73117" x="10153650" y="1949450"/>
          <p14:tracePt t="73134" x="10153650" y="1924050"/>
          <p14:tracePt t="73150" x="10153650" y="1911350"/>
          <p14:tracePt t="73167" x="10153650" y="1905000"/>
          <p14:tracePt t="73226" x="10160000" y="1911350"/>
          <p14:tracePt t="73236" x="10172700" y="1936750"/>
          <p14:tracePt t="73242" x="10185400" y="1968500"/>
          <p14:tracePt t="73253" x="10198100" y="1987550"/>
          <p14:tracePt t="73271" x="10210800" y="2012950"/>
          <p14:tracePt t="73283" x="10248900" y="2070100"/>
          <p14:tracePt t="73300" x="10274300" y="2095500"/>
          <p14:tracePt t="73317" x="10287000" y="2101850"/>
          <p14:tracePt t="73333" x="10312400" y="2114550"/>
          <p14:tracePt t="73350" x="10356850" y="2114550"/>
          <p14:tracePt t="73367" x="10426700" y="2114550"/>
          <p14:tracePt t="73383" x="10502900" y="2089150"/>
          <p14:tracePt t="73400" x="10560050" y="2057400"/>
          <p14:tracePt t="73417" x="10585450" y="2051050"/>
          <p14:tracePt t="73433" x="10591800" y="2044700"/>
          <p14:tracePt t="73450" x="10598150" y="2044700"/>
          <p14:tracePt t="73467" x="10604500" y="2044700"/>
          <p14:tracePt t="73483" x="10610850" y="2044700"/>
          <p14:tracePt t="73517" x="10617200" y="2044700"/>
          <p14:tracePt t="73533" x="10642600" y="2051050"/>
          <p14:tracePt t="73550" x="10648950" y="2057400"/>
          <p14:tracePt t="73567" x="10661650" y="2063750"/>
          <p14:tracePt t="73583" x="10668000" y="2063750"/>
          <p14:tracePt t="73600" x="10668000" y="2070100"/>
          <p14:tracePt t="73740" x="10661650" y="2070100"/>
          <p14:tracePt t="73766" x="10636250" y="2076450"/>
          <p14:tracePt t="73776" x="10604500" y="2089150"/>
          <p14:tracePt t="73785" x="10553700" y="2114550"/>
          <p14:tracePt t="73800" x="10509250" y="2139950"/>
          <p14:tracePt t="73817" x="10388600" y="2197100"/>
          <p14:tracePt t="73833" x="10134600" y="2292350"/>
          <p14:tracePt t="73850" x="9994900" y="2324100"/>
          <p14:tracePt t="73867" x="9899650" y="2349500"/>
          <p14:tracePt t="73883" x="9848850" y="2355850"/>
          <p14:tracePt t="73900" x="9817100" y="2362200"/>
          <p14:tracePt t="73917" x="9791700" y="2362200"/>
          <p14:tracePt t="73933" x="9753600" y="2362200"/>
          <p14:tracePt t="73950" x="9709150" y="2349500"/>
          <p14:tracePt t="73967" x="9677400" y="2349500"/>
          <p14:tracePt t="73983" x="9645650" y="2343150"/>
          <p14:tracePt t="74000" x="9645650" y="2336800"/>
          <p14:tracePt t="74003" x="9639300" y="2336800"/>
          <p14:tracePt t="74033" x="9613900" y="2324100"/>
          <p14:tracePt t="74050" x="9594850" y="2317750"/>
          <p14:tracePt t="74067" x="9575800" y="2311400"/>
          <p14:tracePt t="74083" x="9569450" y="2311400"/>
          <p14:tracePt t="74145" x="9582150" y="2311400"/>
          <p14:tracePt t="74155" x="9626600" y="2311400"/>
          <p14:tracePt t="74159" x="9702800" y="2311400"/>
          <p14:tracePt t="74170" x="9772650" y="2311400"/>
          <p14:tracePt t="74183" x="9836150" y="2311400"/>
          <p14:tracePt t="74200" x="10001250" y="2292350"/>
          <p14:tracePt t="74217" x="10185400" y="2266950"/>
          <p14:tracePt t="74233" x="10280650" y="2247900"/>
          <p14:tracePt t="74250" x="10325100" y="2241550"/>
          <p14:tracePt t="74267" x="10356850" y="2241550"/>
          <p14:tracePt t="74283" x="10363200" y="2241550"/>
          <p14:tracePt t="74317" x="10369550" y="2241550"/>
          <p14:tracePt t="74333" x="10375900" y="2241550"/>
          <p14:tracePt t="74454" x="10369550" y="2241550"/>
          <p14:tracePt t="74471" x="10363200" y="2241550"/>
          <p14:tracePt t="74479" x="10356850" y="2241550"/>
          <p14:tracePt t="74486" x="10344150" y="2247900"/>
          <p14:tracePt t="74502" x="10312400" y="2260600"/>
          <p14:tracePt t="74517" x="10261600" y="2279650"/>
          <p14:tracePt t="74533" x="10140950" y="2374900"/>
          <p14:tracePt t="74550" x="10064750" y="2451100"/>
          <p14:tracePt t="74567" x="10001250" y="2501900"/>
          <p14:tracePt t="74583" x="9975850" y="2527300"/>
          <p14:tracePt t="74600" x="9950450" y="2546350"/>
          <p14:tracePt t="74617" x="9931400" y="2571750"/>
          <p14:tracePt t="74634" x="9912350" y="2584450"/>
          <p14:tracePt t="74650" x="9906000" y="2590800"/>
          <p14:tracePt t="74667" x="9899650" y="2590800"/>
          <p14:tracePt t="74683" x="9893300" y="2590800"/>
          <p14:tracePt t="74700" x="9880600" y="2590800"/>
          <p14:tracePt t="74717" x="9861550" y="2590800"/>
          <p14:tracePt t="74733" x="9848850" y="2590800"/>
          <p14:tracePt t="74750" x="9817100" y="2571750"/>
          <p14:tracePt t="74767" x="9810750" y="2559050"/>
          <p14:tracePt t="74783" x="9798050" y="2546350"/>
          <p14:tracePt t="74800" x="9791700" y="2527300"/>
          <p14:tracePt t="74817" x="9791700" y="2508250"/>
          <p14:tracePt t="74833" x="9829800" y="2476500"/>
          <p14:tracePt t="74850" x="9861550" y="2463800"/>
          <p14:tracePt t="74867" x="9880600" y="2457450"/>
          <p14:tracePt t="74883" x="9931400" y="2451100"/>
          <p14:tracePt t="74900" x="9950450" y="2451100"/>
          <p14:tracePt t="74917" x="9969500" y="2451100"/>
          <p14:tracePt t="74933" x="9982200" y="2514600"/>
          <p14:tracePt t="74950" x="9982200" y="2552700"/>
          <p14:tracePt t="74967" x="9982200" y="2578100"/>
          <p14:tracePt t="74983" x="9982200" y="2603500"/>
          <p14:tracePt t="75000" x="9982200" y="2616200"/>
          <p14:tracePt t="75003" x="9982200" y="2628900"/>
          <p14:tracePt t="75017" x="9982200" y="2635250"/>
          <p14:tracePt t="75033" x="9988550" y="2667000"/>
          <p14:tracePt t="75050" x="9994900" y="2686050"/>
          <p14:tracePt t="75067" x="10007600" y="2705100"/>
          <p14:tracePt t="75083" x="10013950" y="2711450"/>
          <p14:tracePt t="75100" x="10020300" y="2717800"/>
          <p14:tracePt t="75133" x="10026650" y="2717800"/>
          <p14:tracePt t="75236" x="10033000" y="2717800"/>
          <p14:tracePt t="75246" x="10058400" y="2717800"/>
          <p14:tracePt t="75251" x="10064750" y="2717800"/>
          <p14:tracePt t="75269" x="10071100" y="2711450"/>
          <p14:tracePt t="75286" x="10077450" y="2711450"/>
          <p14:tracePt t="76214" x="10083800" y="2711450"/>
          <p14:tracePt t="76234" x="10090150" y="2711450"/>
          <p14:tracePt t="76254" x="10096500" y="2711450"/>
          <p14:tracePt t="76516" x="10102850" y="2711450"/>
          <p14:tracePt t="76808" x="10109200" y="2711450"/>
          <p14:tracePt t="77662" x="10102850" y="2711450"/>
          <p14:tracePt t="77832" x="10096500" y="2711450"/>
          <p14:tracePt t="77838" x="10090150" y="2711450"/>
          <p14:tracePt t="77850" x="10077450" y="2711450"/>
          <p14:tracePt t="77867" x="10045700" y="2711450"/>
          <p14:tracePt t="77883" x="10007600" y="2711450"/>
          <p14:tracePt t="77900" x="9969500" y="2711450"/>
          <p14:tracePt t="77917" x="9937750" y="2717800"/>
          <p14:tracePt t="77933" x="9912350" y="2717800"/>
          <p14:tracePt t="77950" x="9906000" y="2717800"/>
          <p14:tracePt t="77967" x="9906000" y="2724150"/>
          <p14:tracePt t="77983" x="9899650" y="2724150"/>
          <p14:tracePt t="78001" x="9893300" y="2724150"/>
          <p14:tracePt t="78039" x="9886950" y="2724150"/>
          <p14:tracePt t="78114" x="9880600" y="2724150"/>
          <p14:tracePt t="78200" x="9874250" y="2724150"/>
          <p14:tracePt t="79614" x="9880600" y="2717800"/>
          <p14:tracePt t="79628" x="9893300" y="2705100"/>
          <p14:tracePt t="79638" x="9899650" y="2698750"/>
          <p14:tracePt t="79650" x="9906000" y="2698750"/>
          <p14:tracePt t="79667" x="9912350" y="2698750"/>
          <p14:tracePt t="79683" x="9925050" y="2692400"/>
          <p14:tracePt t="79700" x="9931400" y="2686050"/>
          <p14:tracePt t="79717" x="9937750" y="2679700"/>
          <p14:tracePt t="79733" x="9963150" y="2660650"/>
          <p14:tracePt t="79750" x="9975850" y="2647950"/>
          <p14:tracePt t="79767" x="9988550" y="2628900"/>
          <p14:tracePt t="79783" x="9994900" y="2609850"/>
          <p14:tracePt t="79800" x="10001250" y="2597150"/>
          <p14:tracePt t="79817" x="10001250" y="2571750"/>
          <p14:tracePt t="79833" x="10001250" y="2559050"/>
          <p14:tracePt t="79850" x="10001250" y="2540000"/>
          <p14:tracePt t="79867" x="10001250" y="2520950"/>
          <p14:tracePt t="79883" x="9988550" y="2495550"/>
          <p14:tracePt t="79900" x="9956800" y="2457450"/>
          <p14:tracePt t="79917" x="9956800" y="2451100"/>
          <p14:tracePt t="79933" x="9937750" y="2432050"/>
          <p14:tracePt t="79950" x="9912350" y="2393950"/>
          <p14:tracePt t="79967" x="9886950" y="2374900"/>
          <p14:tracePt t="79983" x="9874250" y="2355850"/>
          <p14:tracePt t="80017" x="9867900" y="2343150"/>
          <p14:tracePt t="80033" x="9861550" y="2336800"/>
          <p14:tracePt t="80050" x="9848850" y="2324100"/>
          <p14:tracePt t="80083" x="9842500" y="2324100"/>
          <p14:tracePt t="80100" x="9836150" y="2324100"/>
          <p14:tracePt t="80122" x="9829800" y="2324100"/>
          <p14:tracePt t="80141" x="9823450" y="2324100"/>
          <p14:tracePt t="80152" x="9817100" y="2324100"/>
          <p14:tracePt t="80167" x="9798050" y="2349500"/>
          <p14:tracePt t="80183" x="9785350" y="2393950"/>
          <p14:tracePt t="80200" x="9779000" y="2413000"/>
          <p14:tracePt t="80217" x="9779000" y="2432050"/>
          <p14:tracePt t="80233" x="9772650" y="2476500"/>
          <p14:tracePt t="80250" x="9772650" y="2508250"/>
          <p14:tracePt t="80267" x="9772650" y="2533650"/>
          <p14:tracePt t="80283" x="9779000" y="2552700"/>
          <p14:tracePt t="80300" x="9791700" y="2578100"/>
          <p14:tracePt t="80317" x="9804400" y="2603500"/>
          <p14:tracePt t="80333" x="9810750" y="2616200"/>
          <p14:tracePt t="80350" x="9829800" y="2647950"/>
          <p14:tracePt t="80367" x="9842500" y="2667000"/>
          <p14:tracePt t="80383" x="9874250" y="2698750"/>
          <p14:tracePt t="80400" x="9880600" y="2705100"/>
          <p14:tracePt t="80417" x="9893300" y="2717800"/>
          <p14:tracePt t="80433" x="9906000" y="2730500"/>
          <p14:tracePt t="80450" x="9931400" y="2749550"/>
          <p14:tracePt t="80467" x="9956800" y="2762250"/>
          <p14:tracePt t="80483" x="9994900" y="2762250"/>
          <p14:tracePt t="80500" x="10045700" y="2762250"/>
          <p14:tracePt t="80517" x="10071100" y="2762250"/>
          <p14:tracePt t="80533" x="10102850" y="2762250"/>
          <p14:tracePt t="80550" x="10128250" y="2755900"/>
          <p14:tracePt t="80567" x="10147300" y="2743200"/>
          <p14:tracePt t="80583" x="10179050" y="2730500"/>
          <p14:tracePt t="80600" x="10204450" y="2711450"/>
          <p14:tracePt t="80617" x="10223500" y="2698750"/>
          <p14:tracePt t="80633" x="10236200" y="2679700"/>
          <p14:tracePt t="80650" x="10242550" y="2667000"/>
          <p14:tracePt t="80667" x="10242550" y="2654300"/>
          <p14:tracePt t="80683" x="10242550" y="2641600"/>
          <p14:tracePt t="80700" x="10242550" y="2628900"/>
          <p14:tracePt t="80717" x="10242550" y="2609850"/>
          <p14:tracePt t="80733" x="10210800" y="2571750"/>
          <p14:tracePt t="80750" x="10191750" y="2540000"/>
          <p14:tracePt t="80767" x="10179050" y="2527300"/>
          <p14:tracePt t="80783" x="10140950" y="2482850"/>
          <p14:tracePt t="80800" x="10128250" y="2463800"/>
          <p14:tracePt t="80817" x="10109200" y="2444750"/>
          <p14:tracePt t="80833" x="10096500" y="2425700"/>
          <p14:tracePt t="80850" x="10077450" y="2400300"/>
          <p14:tracePt t="80867" x="10064750" y="2387600"/>
          <p14:tracePt t="80883" x="10045700" y="2368550"/>
          <p14:tracePt t="80900" x="10026650" y="2355850"/>
          <p14:tracePt t="80917" x="10001250" y="2336800"/>
          <p14:tracePt t="80934" x="9975850" y="2336800"/>
          <p14:tracePt t="80950" x="9956800" y="2336800"/>
          <p14:tracePt t="80967" x="9950450" y="2330450"/>
          <p14:tracePt t="80983" x="9906000" y="2330450"/>
          <p14:tracePt t="81000" x="9867900" y="2336800"/>
          <p14:tracePt t="81017" x="9848850" y="2349500"/>
          <p14:tracePt t="81033" x="9836150" y="2368550"/>
          <p14:tracePt t="81050" x="9823450" y="2387600"/>
          <p14:tracePt t="81067" x="9817100" y="2413000"/>
          <p14:tracePt t="81083" x="9817100" y="2444750"/>
          <p14:tracePt t="81100" x="9817100" y="2476500"/>
          <p14:tracePt t="81117" x="9817100" y="2514600"/>
          <p14:tracePt t="81133" x="9817100" y="2565400"/>
          <p14:tracePt t="81150" x="9829800" y="2603500"/>
          <p14:tracePt t="81167" x="9842500" y="2641600"/>
          <p14:tracePt t="81183" x="9861550" y="2673350"/>
          <p14:tracePt t="81200" x="9880600" y="2698750"/>
          <p14:tracePt t="81217" x="9906000" y="2717800"/>
          <p14:tracePt t="81233" x="9937750" y="2749550"/>
          <p14:tracePt t="81250" x="9944100" y="2755900"/>
          <p14:tracePt t="81267" x="9969500" y="2755900"/>
          <p14:tracePt t="81283" x="10007600" y="2768600"/>
          <p14:tracePt t="81300" x="10020300" y="2768600"/>
          <p14:tracePt t="81317" x="10039350" y="2768600"/>
          <p14:tracePt t="81333" x="10071100" y="2768600"/>
          <p14:tracePt t="81350" x="10102850" y="2768600"/>
          <p14:tracePt t="81367" x="10109200" y="2768600"/>
          <p14:tracePt t="81383" x="10115550" y="2762250"/>
          <p14:tracePt t="81400" x="10128250" y="2755900"/>
          <p14:tracePt t="81417" x="10128250" y="2749550"/>
          <p14:tracePt t="81433" x="10128250" y="2743200"/>
          <p14:tracePt t="81467" x="10128250" y="2736850"/>
          <p14:tracePt t="81499" x="10128250" y="2730500"/>
          <p14:tracePt t="82000" x="10140950" y="2730500"/>
          <p14:tracePt t="82024" x="10147300" y="2730500"/>
          <p14:tracePt t="82090" x="10147300" y="2717800"/>
          <p14:tracePt t="82096" x="10153650" y="2705100"/>
          <p14:tracePt t="82106" x="10153650" y="2698750"/>
          <p14:tracePt t="82117" x="10153650" y="2692400"/>
          <p14:tracePt t="82133" x="10160000" y="2673350"/>
          <p14:tracePt t="82150" x="10166350" y="2641600"/>
          <p14:tracePt t="82167" x="10166350" y="2616200"/>
          <p14:tracePt t="82184" x="10166350" y="2597150"/>
          <p14:tracePt t="82200" x="10166350" y="2571750"/>
          <p14:tracePt t="82219" x="10166350" y="2546350"/>
          <p14:tracePt t="82233" x="10153650" y="2520950"/>
          <p14:tracePt t="82250" x="10140950" y="2495550"/>
          <p14:tracePt t="82269" x="10134600" y="2482850"/>
          <p14:tracePt t="82283" x="10096500" y="2444750"/>
          <p14:tracePt t="82300" x="10077450" y="2419350"/>
          <p14:tracePt t="82317" x="10058400" y="2406650"/>
          <p14:tracePt t="82333" x="10033000" y="2393950"/>
          <p14:tracePt t="82350" x="9994900" y="2368550"/>
          <p14:tracePt t="82367" x="9963150" y="2355850"/>
          <p14:tracePt t="82383" x="9944100" y="2349500"/>
          <p14:tracePt t="82400" x="9937750" y="2349500"/>
          <p14:tracePt t="82417" x="9931400" y="2349500"/>
          <p14:tracePt t="82433" x="9925050" y="2349500"/>
          <p14:tracePt t="82450" x="9906000" y="2349500"/>
          <p14:tracePt t="82467" x="9867900" y="2362200"/>
          <p14:tracePt t="82483" x="9798050" y="2406650"/>
          <p14:tracePt t="82500" x="9779000" y="2413000"/>
          <p14:tracePt t="82502" x="9766300" y="2432050"/>
          <p14:tracePt t="82517" x="9747250" y="2444750"/>
          <p14:tracePt t="82533" x="9709150" y="2508250"/>
          <p14:tracePt t="82550" x="9702800" y="2552700"/>
          <p14:tracePt t="82567" x="9696450" y="2622550"/>
          <p14:tracePt t="82583" x="9715500" y="2711450"/>
          <p14:tracePt t="82600" x="9740900" y="2774950"/>
          <p14:tracePt t="82617" x="9791700" y="2851150"/>
          <p14:tracePt t="82633" x="9829800" y="2895600"/>
          <p14:tracePt t="82650" x="9848850" y="2914650"/>
          <p14:tracePt t="82667" x="9855200" y="2921000"/>
          <p14:tracePt t="82683" x="9880600" y="2921000"/>
          <p14:tracePt t="82700" x="9925050" y="2921000"/>
          <p14:tracePt t="82717" x="9950450" y="2921000"/>
          <p14:tracePt t="82733" x="9988550" y="2921000"/>
          <p14:tracePt t="82750" x="10039350" y="2914650"/>
          <p14:tracePt t="82767" x="10052050" y="2908300"/>
          <p14:tracePt t="82783" x="10077450" y="2889250"/>
          <p14:tracePt t="82800" x="10179050" y="2844800"/>
          <p14:tracePt t="82817" x="10255250" y="2794000"/>
          <p14:tracePt t="82833" x="10318750" y="2736850"/>
          <p14:tracePt t="82850" x="10325100" y="2686050"/>
          <p14:tracePt t="82867" x="10325100" y="2654300"/>
          <p14:tracePt t="82883" x="10325100" y="2628900"/>
          <p14:tracePt t="82901" x="10312400" y="2603500"/>
          <p14:tracePt t="82917" x="10287000" y="2584450"/>
          <p14:tracePt t="82933" x="10236200" y="2540000"/>
          <p14:tracePt t="82950" x="10179050" y="2501900"/>
          <p14:tracePt t="82967" x="10147300" y="2482850"/>
          <p14:tracePt t="82983" x="10109200" y="2451100"/>
          <p14:tracePt t="83000" x="10096500" y="2444750"/>
          <p14:tracePt t="83003" x="10083800" y="2438400"/>
          <p14:tracePt t="83017" x="10077450" y="2432050"/>
          <p14:tracePt t="83033" x="10052050" y="2419350"/>
          <p14:tracePt t="83050" x="10039350" y="2406650"/>
          <p14:tracePt t="83067" x="10020300" y="2393950"/>
          <p14:tracePt t="83083" x="10013950" y="2393950"/>
          <p14:tracePt t="83100" x="10001250" y="2387600"/>
          <p14:tracePt t="83117" x="9982200" y="2381250"/>
          <p14:tracePt t="83133" x="9969500" y="2374900"/>
          <p14:tracePt t="83150" x="9944100" y="2362200"/>
          <p14:tracePt t="83167" x="9906000" y="2362200"/>
          <p14:tracePt t="83183" x="9874250" y="2355850"/>
          <p14:tracePt t="83200" x="9867900" y="2355850"/>
          <p14:tracePt t="83217" x="9855200" y="2355850"/>
          <p14:tracePt t="83233" x="9829800" y="2368550"/>
          <p14:tracePt t="83250" x="9810750" y="2387600"/>
          <p14:tracePt t="83267" x="9779000" y="2419350"/>
          <p14:tracePt t="83283" x="9740900" y="2501900"/>
          <p14:tracePt t="83301" x="9740900" y="2559050"/>
          <p14:tracePt t="83317" x="9740900" y="2603500"/>
          <p14:tracePt t="83333" x="9759950" y="2654300"/>
          <p14:tracePt t="83350" x="9779000" y="2692400"/>
          <p14:tracePt t="83367" x="9804400" y="2730500"/>
          <p14:tracePt t="83383" x="9829800" y="2755900"/>
          <p14:tracePt t="83400" x="9874250" y="2781300"/>
          <p14:tracePt t="83417" x="9918700" y="2806700"/>
          <p14:tracePt t="83433" x="9969500" y="2825750"/>
          <p14:tracePt t="83450" x="10013950" y="2838450"/>
          <p14:tracePt t="83467" x="10077450" y="2844800"/>
          <p14:tracePt t="83483" x="10090150" y="2844800"/>
          <p14:tracePt t="83501" x="10140950" y="2844800"/>
          <p14:tracePt t="83503" x="10160000" y="2844800"/>
          <p14:tracePt t="83517" x="10210800" y="2825750"/>
          <p14:tracePt t="83533" x="10280650" y="2800350"/>
          <p14:tracePt t="83550" x="10299700" y="2762250"/>
          <p14:tracePt t="83567" x="10306050" y="2736850"/>
          <p14:tracePt t="83583" x="10306050" y="2673350"/>
          <p14:tracePt t="83600" x="10306050" y="2622550"/>
          <p14:tracePt t="83617" x="10280650" y="2559050"/>
          <p14:tracePt t="83633" x="10255250" y="2527300"/>
          <p14:tracePt t="83650" x="10204450" y="2463800"/>
          <p14:tracePt t="83667" x="10166350" y="2432050"/>
          <p14:tracePt t="83683" x="10147300" y="2406650"/>
          <p14:tracePt t="83701" x="10115550" y="2381250"/>
          <p14:tracePt t="83717" x="10096500" y="2368550"/>
          <p14:tracePt t="83733" x="10052050" y="2343150"/>
          <p14:tracePt t="83750" x="10026650" y="2336800"/>
          <p14:tracePt t="83767" x="10013950" y="2336800"/>
          <p14:tracePt t="83783" x="9982200" y="2336800"/>
          <p14:tracePt t="83800" x="9956800" y="2336800"/>
          <p14:tracePt t="83817" x="9925050" y="2336800"/>
          <p14:tracePt t="83833" x="9893300" y="2343150"/>
          <p14:tracePt t="83850" x="9874250" y="2349500"/>
          <p14:tracePt t="83867" x="9842500" y="2368550"/>
          <p14:tracePt t="83883" x="9817100" y="2387600"/>
          <p14:tracePt t="83900" x="9785350" y="2432050"/>
          <p14:tracePt t="83917" x="9753600" y="2482850"/>
          <p14:tracePt t="83933" x="9740900" y="2520950"/>
          <p14:tracePt t="83950" x="9734550" y="2590800"/>
          <p14:tracePt t="83967" x="9734550" y="2622550"/>
          <p14:tracePt t="83983" x="9734550" y="2667000"/>
          <p14:tracePt t="84000" x="9759950" y="2730500"/>
          <p14:tracePt t="84003" x="9766300" y="2743200"/>
          <p14:tracePt t="84017" x="9798050" y="2781300"/>
          <p14:tracePt t="84033" x="9842500" y="2806700"/>
          <p14:tracePt t="84050" x="9855200" y="2819400"/>
          <p14:tracePt t="84067" x="9918700" y="2851150"/>
          <p14:tracePt t="84083" x="9969500" y="2870200"/>
          <p14:tracePt t="84100" x="10007600" y="2876550"/>
          <p14:tracePt t="84117" x="10058400" y="2882900"/>
          <p14:tracePt t="84133" x="10115550" y="2882900"/>
          <p14:tracePt t="84150" x="10166350" y="2882900"/>
          <p14:tracePt t="84167" x="10204450" y="2882900"/>
          <p14:tracePt t="84183" x="10236200" y="2857500"/>
          <p14:tracePt t="84200" x="10248900" y="2851150"/>
          <p14:tracePt t="84217" x="10255250" y="2819400"/>
          <p14:tracePt t="84233" x="10255250" y="2774950"/>
          <p14:tracePt t="84250" x="10248900" y="2692400"/>
          <p14:tracePt t="84267" x="10217150" y="2628900"/>
          <p14:tracePt t="84283" x="10198100" y="2597150"/>
          <p14:tracePt t="84300" x="10147300" y="2520950"/>
          <p14:tracePt t="84317" x="10115550" y="2476500"/>
          <p14:tracePt t="84333" x="10090150" y="2444750"/>
          <p14:tracePt t="84350" x="10071100" y="2432050"/>
          <p14:tracePt t="84367" x="10064750" y="2432050"/>
          <p14:tracePt t="86172" x="10064750" y="2438400"/>
          <p14:tracePt t="86187" x="10058400" y="2444750"/>
          <p14:tracePt t="86212" x="10058400" y="2451100"/>
          <p14:tracePt t="86228" x="10058400" y="2457450"/>
          <p14:tracePt t="86257" x="10058400" y="2463800"/>
          <p14:tracePt t="86283" x="10058400" y="2470150"/>
          <p14:tracePt t="86291" x="10058400" y="2489200"/>
          <p14:tracePt t="86300" x="10058400" y="2495550"/>
          <p14:tracePt t="86317" x="10058400" y="2508250"/>
          <p14:tracePt t="86333" x="10058400" y="2520950"/>
          <p14:tracePt t="86350" x="10058400" y="2533650"/>
          <p14:tracePt t="86367" x="10058400" y="2552700"/>
          <p14:tracePt t="86383" x="10058400" y="2559050"/>
          <p14:tracePt t="86445" x="10058400" y="2565400"/>
          <p14:tracePt t="86469" x="10058400" y="2571750"/>
          <p14:tracePt t="86486" x="10058400" y="2578100"/>
          <p14:tracePt t="86499" x="10052050" y="2584450"/>
          <p14:tracePt t="86518" x="10045700" y="2590800"/>
          <p14:tracePt t="86527" x="10045700" y="2597150"/>
          <p14:tracePt t="86541" x="10039350" y="2603500"/>
          <p14:tracePt t="86557" x="10033000" y="2603500"/>
          <p14:tracePt t="86569" x="10026650" y="2603500"/>
          <p14:tracePt t="86583" x="10007600" y="2616200"/>
          <p14:tracePt t="86600" x="9982200" y="2616200"/>
          <p14:tracePt t="86617" x="9950450" y="2616200"/>
          <p14:tracePt t="86634" x="9918700" y="2616200"/>
          <p14:tracePt t="86650" x="9874250" y="2603500"/>
          <p14:tracePt t="86667" x="9823450" y="2597150"/>
          <p14:tracePt t="86683" x="9798050" y="2597150"/>
          <p14:tracePt t="86700" x="9779000" y="2590800"/>
          <p14:tracePt t="86717" x="9766300" y="2584450"/>
          <p14:tracePt t="86733" x="9740900" y="2584450"/>
          <p14:tracePt t="86750" x="9715500" y="2571750"/>
          <p14:tracePt t="86767" x="9683750" y="2571750"/>
          <p14:tracePt t="86783" x="9664700" y="2571750"/>
          <p14:tracePt t="86800" x="9613900" y="2559050"/>
          <p14:tracePt t="86817" x="9588500" y="2552700"/>
          <p14:tracePt t="86833" x="9556750" y="2552700"/>
          <p14:tracePt t="86850" x="9525000" y="2546350"/>
          <p14:tracePt t="86867" x="9505950" y="2533650"/>
          <p14:tracePt t="86883" x="9493250" y="2533650"/>
          <p14:tracePt t="86900" x="9486900" y="2527300"/>
          <p14:tracePt t="86917" x="9480550" y="2527300"/>
          <p14:tracePt t="86933" x="9480550" y="2520950"/>
          <p14:tracePt t="86950" x="9480550" y="2501900"/>
          <p14:tracePt t="86967" x="9505950" y="2406650"/>
          <p14:tracePt t="86983" x="9531350" y="2374900"/>
          <p14:tracePt t="87000" x="9582150" y="2311400"/>
          <p14:tracePt t="87003" x="9607550" y="2273300"/>
          <p14:tracePt t="87017" x="9632950" y="2235200"/>
          <p14:tracePt t="87033" x="9690100" y="2139950"/>
          <p14:tracePt t="87050" x="9734550" y="2101850"/>
          <p14:tracePt t="87067" x="9747250" y="2076450"/>
          <p14:tracePt t="87083" x="9772650" y="2057400"/>
          <p14:tracePt t="87100" x="9785350" y="2044700"/>
          <p14:tracePt t="87117" x="9785350" y="2032000"/>
          <p14:tracePt t="87133" x="9791700" y="2025650"/>
          <p14:tracePt t="87150" x="9798050" y="2012950"/>
          <p14:tracePt t="87167" x="9798050" y="2000250"/>
          <p14:tracePt t="87183" x="9798050" y="1981200"/>
          <p14:tracePt t="87200" x="9785350" y="1917700"/>
          <p14:tracePt t="87217" x="9740900" y="1873250"/>
          <p14:tracePt t="87233" x="9652000" y="1778000"/>
          <p14:tracePt t="87250" x="9569450" y="1733550"/>
          <p14:tracePt t="87268" x="9455150" y="1689100"/>
          <p14:tracePt t="87283" x="9340850" y="1657350"/>
          <p14:tracePt t="87300" x="9264650" y="1638300"/>
          <p14:tracePt t="87318" x="9017000" y="1606550"/>
          <p14:tracePt t="87333" x="8845550" y="1587500"/>
          <p14:tracePt t="87350" x="8693150" y="1581150"/>
          <p14:tracePt t="87367" x="8528050" y="1581150"/>
          <p14:tracePt t="87383" x="8388350" y="1581150"/>
          <p14:tracePt t="87400" x="8255000" y="1587500"/>
          <p14:tracePt t="87417" x="8166100" y="1619250"/>
          <p14:tracePt t="87433" x="8108950" y="1644650"/>
          <p14:tracePt t="87450" x="8039100" y="1701800"/>
          <p14:tracePt t="87467" x="7969250" y="1784350"/>
          <p14:tracePt t="87483" x="7880350" y="1936750"/>
          <p14:tracePt t="87500" x="7829550" y="2019300"/>
          <p14:tracePt t="87517" x="7804150" y="2070100"/>
          <p14:tracePt t="87533" x="7772400" y="2209800"/>
          <p14:tracePt t="87550" x="7772400" y="2254250"/>
          <p14:tracePt t="87567" x="7785100" y="2324100"/>
          <p14:tracePt t="87583" x="7835900" y="2393950"/>
          <p14:tracePt t="87600" x="7905750" y="2438400"/>
          <p14:tracePt t="87617" x="8001000" y="2470150"/>
          <p14:tracePt t="87633" x="8121650" y="2482850"/>
          <p14:tracePt t="87650" x="8235950" y="2489200"/>
          <p14:tracePt t="87667" x="8362950" y="2489200"/>
          <p14:tracePt t="87683" x="8464550" y="2482850"/>
          <p14:tracePt t="87700" x="8553450" y="2451100"/>
          <p14:tracePt t="87717" x="8642350" y="2419350"/>
          <p14:tracePt t="87733" x="8832850" y="2336800"/>
          <p14:tracePt t="87750" x="8921750" y="2305050"/>
          <p14:tracePt t="87767" x="9099550" y="2228850"/>
          <p14:tracePt t="87783" x="9359900" y="2120900"/>
          <p14:tracePt t="87800" x="9480550" y="2063750"/>
          <p14:tracePt t="87817" x="9601200" y="2012950"/>
          <p14:tracePt t="87833" x="9696450" y="1968500"/>
          <p14:tracePt t="87850" x="9766300" y="1955800"/>
          <p14:tracePt t="87867" x="9829800" y="1943100"/>
          <p14:tracePt t="87883" x="9906000" y="1930400"/>
          <p14:tracePt t="87900" x="9994900" y="1930400"/>
          <p14:tracePt t="87917" x="10077450" y="1924050"/>
          <p14:tracePt t="87933" x="10128250" y="1924050"/>
          <p14:tracePt t="87950" x="10160000" y="1930400"/>
          <p14:tracePt t="87967" x="10210800" y="1962150"/>
          <p14:tracePt t="87983" x="10261600" y="2006600"/>
          <p14:tracePt t="88001" x="10331450" y="2082800"/>
          <p14:tracePt t="88004" x="10363200" y="2133600"/>
          <p14:tracePt t="88017" x="10388600" y="2171700"/>
          <p14:tracePt t="88033" x="10439400" y="2305050"/>
          <p14:tracePt t="88050" x="10452100" y="2393950"/>
          <p14:tracePt t="88067" x="10452100" y="2457450"/>
          <p14:tracePt t="88083" x="10426700" y="2489200"/>
          <p14:tracePt t="88100" x="10407650" y="2514600"/>
          <p14:tracePt t="88117" x="10350500" y="2533650"/>
          <p14:tracePt t="88133" x="10267950" y="2540000"/>
          <p14:tracePt t="88150" x="10198100" y="2546350"/>
          <p14:tracePt t="88167" x="10147300" y="2552700"/>
          <p14:tracePt t="88183" x="10121900" y="2552700"/>
          <p14:tracePt t="88201" x="10115550" y="2552700"/>
          <p14:tracePt t="88217" x="10102850" y="2552700"/>
          <p14:tracePt t="88285" x="10109200" y="2546350"/>
          <p14:tracePt t="88302" x="10115550" y="2546350"/>
          <p14:tracePt t="88306" x="10115550" y="2540000"/>
          <p14:tracePt t="88428" x="10121900" y="2540000"/>
          <p14:tracePt t="88448" x="10128250" y="2546350"/>
          <p14:tracePt t="88452" x="10128250" y="2552700"/>
          <p14:tracePt t="88469" x="10128250" y="2559050"/>
          <p14:tracePt t="88488" x="10128250" y="2565400"/>
          <p14:tracePt t="88503" x="10128250" y="2571750"/>
          <p14:tracePt t="88576" x="10121900" y="2571750"/>
          <p14:tracePt t="88590" x="10115550" y="2571750"/>
          <p14:tracePt t="88604" x="10109200" y="2571750"/>
          <p14:tracePt t="88607" x="10102850" y="2571750"/>
          <p14:tracePt t="88617" x="10096500" y="2571750"/>
          <p14:tracePt t="88634" x="10083800" y="2571750"/>
          <p14:tracePt t="88650" x="10071100" y="2571750"/>
          <p14:tracePt t="88667" x="10058400" y="2571750"/>
          <p14:tracePt t="88683" x="10045700" y="2571750"/>
          <p14:tracePt t="88700" x="10039350" y="2571750"/>
          <p14:tracePt t="88717" x="10026650" y="2571750"/>
          <p14:tracePt t="88733" x="10020300" y="2571750"/>
          <p14:tracePt t="88767" x="10013950" y="2571750"/>
          <p14:tracePt t="88952" x="10007600" y="2584450"/>
          <p14:tracePt t="88962" x="10001250" y="2590800"/>
          <p14:tracePt t="88972" x="10001250" y="2597150"/>
          <p14:tracePt t="88983" x="10001250" y="2603500"/>
          <p14:tracePt t="89003" x="9988550" y="2616200"/>
          <p14:tracePt t="89020" x="9988550" y="2622550"/>
          <p14:tracePt t="89033" x="9988550" y="2635250"/>
          <p14:tracePt t="89050" x="9988550" y="2641600"/>
          <p14:tracePt t="89067" x="9982200" y="2654300"/>
          <p14:tracePt t="89084" x="9975850" y="2679700"/>
          <p14:tracePt t="89100" x="9944100" y="2705100"/>
          <p14:tracePt t="89117" x="9893300" y="2743200"/>
          <p14:tracePt t="89134" x="9817100" y="2787650"/>
          <p14:tracePt t="89150" x="9734550" y="2813050"/>
          <p14:tracePt t="89167" x="9613900" y="2825750"/>
          <p14:tracePt t="89184" x="9480550" y="2825750"/>
          <p14:tracePt t="89200" x="9302750" y="2825750"/>
          <p14:tracePt t="89217" x="9099550" y="2819400"/>
          <p14:tracePt t="89233" x="8934450" y="2806700"/>
          <p14:tracePt t="89250" x="8655050" y="2787650"/>
          <p14:tracePt t="89269" x="8534400" y="2762250"/>
          <p14:tracePt t="89283" x="8172450" y="2724150"/>
          <p14:tracePt t="89300" x="7905750" y="2679700"/>
          <p14:tracePt t="89317" x="7505700" y="2559050"/>
          <p14:tracePt t="89333" x="7378700" y="2514600"/>
          <p14:tracePt t="89350" x="7346950" y="2489200"/>
          <p14:tracePt t="89367" x="7308850" y="2457450"/>
          <p14:tracePt t="89383" x="7302500" y="2432050"/>
          <p14:tracePt t="89400" x="7302500" y="2413000"/>
          <p14:tracePt t="89417" x="7302500" y="2381250"/>
          <p14:tracePt t="89433" x="7302500" y="2343150"/>
          <p14:tracePt t="89450" x="7302500" y="2311400"/>
          <p14:tracePt t="89467" x="7315200" y="2273300"/>
          <p14:tracePt t="89483" x="7334250" y="2222500"/>
          <p14:tracePt t="89500" x="7366000" y="2165350"/>
          <p14:tracePt t="89517" x="7385050" y="2139950"/>
          <p14:tracePt t="89533" x="7410450" y="2108200"/>
          <p14:tracePt t="89550" x="7435850" y="2089150"/>
          <p14:tracePt t="89567" x="7448550" y="2089150"/>
          <p14:tracePt t="89583" x="7562850" y="2076450"/>
          <p14:tracePt t="89600" x="7645400" y="2076450"/>
          <p14:tracePt t="89617" x="7715250" y="2089150"/>
          <p14:tracePt t="89633" x="7759700" y="2101850"/>
          <p14:tracePt t="89650" x="7804150" y="2120900"/>
          <p14:tracePt t="89667" x="7829550" y="2139950"/>
          <p14:tracePt t="89683" x="7854950" y="2159000"/>
          <p14:tracePt t="89700" x="7880350" y="2178050"/>
          <p14:tracePt t="89717" x="7886700" y="2203450"/>
          <p14:tracePt t="89733" x="7893050" y="2216150"/>
          <p14:tracePt t="89750" x="7899400" y="2228850"/>
          <p14:tracePt t="89811" x="7899400" y="2235200"/>
          <p14:tracePt t="89842" x="7899400" y="2241550"/>
          <p14:tracePt t="89853" x="7905750" y="2241550"/>
          <p14:tracePt t="89858" x="7912100" y="2247900"/>
          <p14:tracePt t="89870" x="7912100" y="2254250"/>
          <p14:tracePt t="89884" x="7918450" y="2260600"/>
          <p14:tracePt t="89900" x="7924800" y="2273300"/>
          <p14:tracePt t="89917" x="7937500" y="2292350"/>
          <p14:tracePt t="89933" x="7956550" y="2324100"/>
          <p14:tracePt t="89950" x="7975600" y="2343150"/>
          <p14:tracePt t="89968" x="8026400" y="2393950"/>
          <p14:tracePt t="89983" x="8045450" y="2413000"/>
          <p14:tracePt t="90000" x="8051800" y="2419350"/>
          <p14:tracePt t="90004" x="8058150" y="2419350"/>
          <p14:tracePt t="90028" x="8064500" y="2419350"/>
          <p14:tracePt t="90276" x="8064500" y="2425700"/>
          <p14:tracePt t="90296" x="8064500" y="2432050"/>
          <p14:tracePt t="90301" x="8064500" y="2438400"/>
          <p14:tracePt t="90310" x="8064500" y="2444750"/>
          <p14:tracePt t="90337" x="8064500" y="2451100"/>
          <p14:tracePt t="90531" x="8064500" y="2457450"/>
          <p14:tracePt t="90568" x="8064500" y="2463800"/>
          <p14:tracePt t="90598" x="8064500" y="2470150"/>
          <p14:tracePt t="90624" x="8070850" y="2470150"/>
          <p14:tracePt t="90638" x="8070850" y="2476500"/>
          <p14:tracePt t="91254" x="8077200" y="2482850"/>
          <p14:tracePt t="91270" x="8083550" y="2482850"/>
          <p14:tracePt t="91283" x="8083550" y="2495550"/>
          <p14:tracePt t="91293" x="8102600" y="2495550"/>
          <p14:tracePt t="91303" x="8140700" y="2495550"/>
          <p14:tracePt t="91317" x="8191500" y="2495550"/>
          <p14:tracePt t="91333" x="8483600" y="2495550"/>
          <p14:tracePt t="91350" x="8782050" y="2495550"/>
          <p14:tracePt t="91367" x="9048750" y="2489200"/>
          <p14:tracePt t="91383" x="9156700" y="2489200"/>
          <p14:tracePt t="91400" x="9467850" y="2489200"/>
          <p14:tracePt t="91417" x="9690100" y="2489200"/>
          <p14:tracePt t="91433" x="9855200" y="2489200"/>
          <p14:tracePt t="91450" x="9937750" y="2489200"/>
          <p14:tracePt t="91467" x="9944100" y="2489200"/>
          <p14:tracePt t="91526" x="9950450" y="2489200"/>
          <p14:tracePt t="91546" x="9950450" y="2495550"/>
          <p14:tracePt t="91566" x="9956800" y="2501900"/>
          <p14:tracePt t="91588" x="9963150" y="2508250"/>
          <p14:tracePt t="91593" x="9969500" y="2508250"/>
          <p14:tracePt t="91608" x="9975850" y="2508250"/>
          <p14:tracePt t="91617" x="9988550" y="2514600"/>
          <p14:tracePt t="91633" x="10001250" y="2514600"/>
          <p14:tracePt t="91652" x="10013950" y="2514600"/>
          <p14:tracePt t="91667" x="10020300" y="2514600"/>
          <p14:tracePt t="91683" x="10039350" y="2520950"/>
          <p14:tracePt t="91700" x="10058400" y="2520950"/>
          <p14:tracePt t="91717" x="10064750" y="2520950"/>
          <p14:tracePt t="91769" x="10064750" y="2514600"/>
          <p14:tracePt t="91788" x="10064750" y="2508250"/>
          <p14:tracePt t="92030" x="10058400" y="2508250"/>
          <p14:tracePt t="92052" x="10052050" y="2508250"/>
          <p14:tracePt t="92112" x="10045700" y="2508250"/>
          <p14:tracePt t="92152" x="10033000" y="2508250"/>
          <p14:tracePt t="92156" x="10033000" y="2514600"/>
          <p14:tracePt t="92172" x="10026650" y="2520950"/>
          <p14:tracePt t="92183" x="10020300" y="2520950"/>
          <p14:tracePt t="92200" x="10013950" y="2527300"/>
          <p14:tracePt t="92470" x="10013950" y="2533650"/>
          <p14:tracePt t="92544" x="10013950" y="2540000"/>
          <p14:tracePt t="92882" x="10013950" y="2546350"/>
          <p14:tracePt t="92894" x="10007600" y="2546350"/>
          <p14:tracePt t="92954" x="10001250" y="2552700"/>
          <p14:tracePt t="93458" x="10001250" y="2559050"/>
          <p14:tracePt t="93463" x="10001250" y="2565400"/>
          <p14:tracePt t="93488" x="10001250" y="2571750"/>
          <p14:tracePt t="93498" x="9994900" y="2578100"/>
          <p14:tracePt t="93504" x="9994900" y="2584450"/>
          <p14:tracePt t="93517" x="9994900" y="2590800"/>
          <p14:tracePt t="93533" x="9988550" y="2616200"/>
          <p14:tracePt t="93550" x="9975850" y="2647950"/>
          <p14:tracePt t="93567" x="9969500" y="2692400"/>
          <p14:tracePt t="93583" x="9944100" y="2730500"/>
          <p14:tracePt t="93600" x="9925050" y="2755900"/>
          <p14:tracePt t="93619" x="9906000" y="2774950"/>
          <p14:tracePt t="93633" x="9886950" y="2794000"/>
          <p14:tracePt t="93650" x="9855200" y="2813050"/>
          <p14:tracePt t="93667" x="9848850" y="2819400"/>
          <p14:tracePt t="93683" x="9829800" y="2819400"/>
          <p14:tracePt t="93700" x="9791700" y="2825750"/>
          <p14:tracePt t="93717" x="9753600" y="2825750"/>
          <p14:tracePt t="93733" x="9728200" y="2825750"/>
          <p14:tracePt t="93750" x="9709150" y="2825750"/>
          <p14:tracePt t="93767" x="9696450" y="2825750"/>
          <p14:tracePt t="96440" x="9709150" y="2825750"/>
          <p14:tracePt t="96444" x="9728200" y="2825750"/>
          <p14:tracePt t="96454" x="9747250" y="2819400"/>
          <p14:tracePt t="96467" x="9753600" y="2813050"/>
          <p14:tracePt t="96483" x="9766300" y="2800350"/>
          <p14:tracePt t="96500" x="9772650" y="2794000"/>
          <p14:tracePt t="96517" x="9779000" y="2781300"/>
          <p14:tracePt t="96533" x="9798050" y="2755900"/>
          <p14:tracePt t="96550" x="9798050" y="2743200"/>
          <p14:tracePt t="96567" x="9804400" y="2730500"/>
          <p14:tracePt t="96585" x="9804400" y="2724150"/>
          <p14:tracePt t="96600" x="9810750" y="2717800"/>
          <p14:tracePt t="96617" x="9829800" y="2698750"/>
          <p14:tracePt t="96633" x="9848850" y="2673350"/>
          <p14:tracePt t="96650" x="9861550" y="2660650"/>
          <p14:tracePt t="96667" x="9861550" y="2654300"/>
          <p14:tracePt t="96719" x="9867900" y="2654300"/>
          <p14:tracePt t="96728" x="9880600" y="2654300"/>
          <p14:tracePt t="96738" x="9893300" y="2654300"/>
          <p14:tracePt t="96754" x="9906000" y="2654300"/>
          <p14:tracePt t="96767" x="9918700" y="2654300"/>
          <p14:tracePt t="96785" x="9937750" y="2654300"/>
          <p14:tracePt t="96800" x="9944100" y="2654300"/>
          <p14:tracePt t="96817" x="9944100" y="2660650"/>
          <p14:tracePt t="96833" x="9956800" y="2686050"/>
          <p14:tracePt t="96850" x="9956800" y="2711450"/>
          <p14:tracePt t="96867" x="9950450" y="2749550"/>
          <p14:tracePt t="96883" x="9918700" y="2781300"/>
          <p14:tracePt t="96900" x="9886950" y="2806700"/>
          <p14:tracePt t="96917" x="9848850" y="2825750"/>
          <p14:tracePt t="96933" x="9810750" y="2832100"/>
          <p14:tracePt t="96950" x="9766300" y="2838450"/>
          <p14:tracePt t="96967" x="9715500" y="2844800"/>
          <p14:tracePt t="96984" x="9645650" y="2844800"/>
          <p14:tracePt t="97000" x="9544050" y="2844800"/>
          <p14:tracePt t="97004" x="9467850" y="2844800"/>
          <p14:tracePt t="97017" x="9372600" y="2844800"/>
          <p14:tracePt t="97033" x="9118600" y="2832100"/>
          <p14:tracePt t="97050" x="8978900" y="2819400"/>
          <p14:tracePt t="97067" x="8845550" y="2794000"/>
          <p14:tracePt t="97084" x="8756650" y="2762250"/>
          <p14:tracePt t="97100" x="8699500" y="2736850"/>
          <p14:tracePt t="97117" x="8648700" y="2698750"/>
          <p14:tracePt t="97133" x="8597900" y="2660650"/>
          <p14:tracePt t="97150" x="8553450" y="2609850"/>
          <p14:tracePt t="97167" x="8502650" y="2559050"/>
          <p14:tracePt t="97185" x="8439150" y="2495550"/>
          <p14:tracePt t="97200" x="8382000" y="2425700"/>
          <p14:tracePt t="97217" x="8318500" y="2349500"/>
          <p14:tracePt t="97233" x="8267700" y="2279650"/>
          <p14:tracePt t="97250" x="8235950" y="2228850"/>
          <p14:tracePt t="97269" x="8210550" y="2159000"/>
          <p14:tracePt t="97283" x="8204200" y="2152650"/>
          <p14:tracePt t="97300" x="8204200" y="2120900"/>
          <p14:tracePt t="97317" x="8204200" y="2101850"/>
          <p14:tracePt t="97333" x="8204200" y="2095500"/>
          <p14:tracePt t="97387" x="8216900" y="2114550"/>
          <p14:tracePt t="97397" x="8248650" y="2133600"/>
          <p14:tracePt t="97407" x="8274050" y="2159000"/>
          <p14:tracePt t="97417" x="8312150" y="2184400"/>
          <p14:tracePt t="97433" x="8394700" y="2241550"/>
          <p14:tracePt t="97450" x="8528050" y="2330450"/>
          <p14:tracePt t="97467" x="8667750" y="2406650"/>
          <p14:tracePt t="97483" x="8788400" y="2463800"/>
          <p14:tracePt t="97500" x="8928100" y="2508250"/>
          <p14:tracePt t="97517" x="9061450" y="2527300"/>
          <p14:tracePt t="97533" x="9239250" y="2533650"/>
          <p14:tracePt t="97550" x="9347200" y="2533650"/>
          <p14:tracePt t="97567" x="9429750" y="2520950"/>
          <p14:tracePt t="97583" x="9594850" y="2489200"/>
          <p14:tracePt t="97600" x="9677400" y="2457450"/>
          <p14:tracePt t="97617" x="9734550" y="2425700"/>
          <p14:tracePt t="97633" x="9759950" y="2393950"/>
          <p14:tracePt t="97650" x="9791700" y="2349500"/>
          <p14:tracePt t="97667" x="9829800" y="2311400"/>
          <p14:tracePt t="97683" x="9861550" y="2273300"/>
          <p14:tracePt t="97700" x="9893300" y="2247900"/>
          <p14:tracePt t="97717" x="9899650" y="2241550"/>
          <p14:tracePt t="97768" x="9906000" y="2254250"/>
          <p14:tracePt t="97777" x="9906000" y="2273300"/>
          <p14:tracePt t="97783" x="9918700" y="2298700"/>
          <p14:tracePt t="97800" x="9925050" y="2324100"/>
          <p14:tracePt t="97817" x="9950450" y="2400300"/>
          <p14:tracePt t="97833" x="9969500" y="2463800"/>
          <p14:tracePt t="97850" x="9975850" y="2489200"/>
          <p14:tracePt t="97867" x="9982200" y="2508250"/>
          <p14:tracePt t="97883" x="9982200" y="2520950"/>
          <p14:tracePt t="97900" x="9988550" y="2527300"/>
          <p14:tracePt t="98020" x="9988550" y="2533650"/>
          <p14:tracePt t="98025" x="9988550" y="2540000"/>
          <p14:tracePt t="98046" x="9994900" y="2546350"/>
          <p14:tracePt t="98060" x="9994900" y="2552700"/>
          <p14:tracePt t="98274" x="9988550" y="2559050"/>
          <p14:tracePt t="98278" x="9963150" y="2559050"/>
          <p14:tracePt t="98290" x="9937750" y="2559050"/>
          <p14:tracePt t="98300" x="9867900" y="2571750"/>
          <p14:tracePt t="98317" x="9759950" y="2590800"/>
          <p14:tracePt t="98333" x="9721850" y="2590800"/>
          <p14:tracePt t="98350" x="9474200" y="2609850"/>
          <p14:tracePt t="98367" x="9334500" y="2609850"/>
          <p14:tracePt t="98383" x="9226550" y="2609850"/>
          <p14:tracePt t="98400" x="9156700" y="2603500"/>
          <p14:tracePt t="98417" x="9105900" y="2571750"/>
          <p14:tracePt t="98434" x="9055100" y="2546350"/>
          <p14:tracePt t="98450" x="9017000" y="2514600"/>
          <p14:tracePt t="98467" x="8978900" y="2482850"/>
          <p14:tracePt t="98483" x="8953500" y="2451100"/>
          <p14:tracePt t="98500" x="8921750" y="2413000"/>
          <p14:tracePt t="98503" x="8902700" y="2400300"/>
          <p14:tracePt t="98517" x="8877300" y="2374900"/>
          <p14:tracePt t="98533" x="8858250" y="2355850"/>
          <p14:tracePt t="98550" x="8845550" y="2343150"/>
          <p14:tracePt t="98567" x="8832850" y="2330450"/>
          <p14:tracePt t="98583" x="8807450" y="2311400"/>
          <p14:tracePt t="98600" x="8807450" y="2305050"/>
          <p14:tracePt t="98634" x="8801100" y="2305050"/>
          <p14:tracePt t="98687" x="8794750" y="2305050"/>
          <p14:tracePt t="98876" x="8788400" y="2305050"/>
          <p14:tracePt t="98906" x="8782050" y="2305050"/>
          <p14:tracePt t="98920" x="8775700" y="2305050"/>
          <p14:tracePt t="98946" x="8769350" y="2305050"/>
          <p14:tracePt t="98962" x="8763000" y="2305050"/>
          <p14:tracePt t="98976" x="8756650" y="2305050"/>
          <p14:tracePt t="99012" x="8750300" y="2305050"/>
          <p14:tracePt t="99028" x="8750300" y="2311400"/>
          <p14:tracePt t="99032" x="8743950" y="2317750"/>
          <p14:tracePt t="99052" x="8731250" y="2317750"/>
          <p14:tracePt t="99058" x="8705850" y="2343150"/>
          <p14:tracePt t="99069" x="8693150" y="2355850"/>
          <p14:tracePt t="99083" x="8642350" y="2400300"/>
          <p14:tracePt t="99100" x="8591550" y="2457450"/>
          <p14:tracePt t="99117" x="8502650" y="2540000"/>
          <p14:tracePt t="99133" x="8401050" y="2647950"/>
          <p14:tracePt t="99150" x="8280400" y="2755900"/>
          <p14:tracePt t="99167" x="8191500" y="2844800"/>
          <p14:tracePt t="99183" x="8128000" y="2914650"/>
          <p14:tracePt t="99200" x="8096250" y="2946400"/>
          <p14:tracePt t="99217" x="8083550" y="2959100"/>
          <p14:tracePt t="99235" x="8083550" y="2965450"/>
          <p14:tracePt t="99336" x="8077200" y="2965450"/>
          <p14:tracePt t="99340" x="8070850" y="2965450"/>
          <p14:tracePt t="99350" x="8064500" y="2952750"/>
          <p14:tracePt t="99367" x="8058150" y="2940050"/>
          <p14:tracePt t="99383" x="8007350" y="2908300"/>
          <p14:tracePt t="99400" x="7975600" y="2882900"/>
          <p14:tracePt t="99417" x="7924800" y="2844800"/>
          <p14:tracePt t="99435" x="7874000" y="2819400"/>
          <p14:tracePt t="99450" x="7854950" y="2800350"/>
          <p14:tracePt t="99467" x="7823200" y="2781300"/>
          <p14:tracePt t="99483" x="7804150" y="2762250"/>
          <p14:tracePt t="99500" x="7785100" y="2743200"/>
          <p14:tracePt t="99503" x="7766050" y="2736850"/>
          <p14:tracePt t="99517" x="7734300" y="2717800"/>
          <p14:tracePt t="99533" x="7727950" y="2717800"/>
          <p14:tracePt t="99550" x="7721600" y="2711450"/>
          <p14:tracePt t="99567" x="7715250" y="2711450"/>
          <p14:tracePt t="99592" x="7708900" y="2711450"/>
          <p14:tracePt t="99600" x="7702550" y="2711450"/>
          <p14:tracePt t="99620" x="7696200" y="2711450"/>
          <p14:tracePt t="99633" x="7683500" y="2717800"/>
          <p14:tracePt t="99650" x="7664450" y="2730500"/>
          <p14:tracePt t="99667" x="7658100" y="2736850"/>
          <p14:tracePt t="99683" x="7658100" y="2749550"/>
          <p14:tracePt t="99700" x="7645400" y="2762250"/>
          <p14:tracePt t="99717" x="7645400" y="2768600"/>
          <p14:tracePt t="99733" x="7639050" y="2781300"/>
          <p14:tracePt t="99750" x="7639050" y="2787650"/>
          <p14:tracePt t="99767" x="7632700" y="2794000"/>
          <p14:tracePt t="99783" x="7620000" y="2806700"/>
          <p14:tracePt t="99802" x="7613650" y="2813050"/>
          <p14:tracePt t="99817" x="7607300" y="2819400"/>
          <p14:tracePt t="99833" x="7594600" y="2825750"/>
          <p14:tracePt t="99850" x="7486650" y="2844800"/>
          <p14:tracePt t="99867" x="7372350" y="2876550"/>
          <p14:tracePt t="99883" x="7232650" y="2927350"/>
          <p14:tracePt t="99900" x="7112000" y="2959100"/>
          <p14:tracePt t="99917" x="6991350" y="2997200"/>
          <p14:tracePt t="99933" x="6896100" y="3022600"/>
          <p14:tracePt t="99950" x="6826250" y="3041650"/>
          <p14:tracePt t="99967" x="6769100" y="3067050"/>
          <p14:tracePt t="99983" x="6699250" y="3098800"/>
          <p14:tracePt t="100002" x="6584950" y="3136900"/>
          <p14:tracePt t="100005" x="6521450" y="3162300"/>
          <p14:tracePt t="100017" x="6419850" y="3200400"/>
          <p14:tracePt t="100033" x="6381750" y="3219450"/>
          <p14:tracePt t="100050" x="6324600" y="3238500"/>
          <p14:tracePt t="100067" x="6292850" y="3257550"/>
          <p14:tracePt t="100083" x="6242050" y="3282950"/>
          <p14:tracePt t="100100" x="6223000" y="3289300"/>
          <p14:tracePt t="100117" x="6210300" y="3289300"/>
          <p14:tracePt t="100133" x="6184900" y="3295650"/>
          <p14:tracePt t="100150" x="6115050" y="3302000"/>
          <p14:tracePt t="100167" x="6076950" y="3302000"/>
          <p14:tracePt t="100183" x="6038850" y="3302000"/>
          <p14:tracePt t="100202" x="6007100" y="3308350"/>
          <p14:tracePt t="100217" x="5988050" y="3314700"/>
          <p14:tracePt t="100233" x="5975350" y="3321050"/>
          <p14:tracePt t="100250" x="5943600" y="3333750"/>
          <p14:tracePt t="100269" x="5905500" y="3352800"/>
          <p14:tracePt t="100283" x="5835650" y="3378200"/>
          <p14:tracePt t="100300" x="5765800" y="3397250"/>
          <p14:tracePt t="100317" x="5746750" y="3409950"/>
          <p14:tracePt t="100333" x="5689600" y="3422650"/>
          <p14:tracePt t="100350" x="5657850" y="3435350"/>
          <p14:tracePt t="100367" x="5626100" y="3441700"/>
          <p14:tracePt t="100383" x="5607050" y="3454400"/>
          <p14:tracePt t="100400" x="5575300" y="3460750"/>
          <p14:tracePt t="100417" x="5530850" y="3473450"/>
          <p14:tracePt t="100433" x="5473700" y="3486150"/>
          <p14:tracePt t="100450" x="5429250" y="3505200"/>
          <p14:tracePt t="100467" x="5403850" y="3511550"/>
          <p14:tracePt t="100483" x="5391150" y="3511550"/>
          <p14:tracePt t="100500" x="5378450" y="3511550"/>
          <p14:tracePt t="100519" x="5372100" y="3511550"/>
          <p14:tracePt t="100543" x="5359400" y="3511550"/>
          <p14:tracePt t="100584" x="5353050" y="3511550"/>
          <p14:tracePt t="100598" x="5346700" y="3511550"/>
          <p14:tracePt t="100640" x="5340350" y="3511550"/>
          <p14:tracePt t="100674" x="5334000" y="3511550"/>
          <p14:tracePt t="100714" x="5327650" y="3511550"/>
          <p14:tracePt t="100730" x="5314950" y="3511550"/>
          <p14:tracePt t="100736" x="5308600" y="3511550"/>
          <p14:tracePt t="100756" x="5302250" y="3511550"/>
          <p14:tracePt t="100767" x="5295900" y="3511550"/>
          <p14:tracePt t="100783" x="5289550" y="3511550"/>
          <p14:tracePt t="100800" x="5283200" y="3505200"/>
          <p14:tracePt t="100817" x="5276850" y="3505200"/>
          <p14:tracePt t="100833" x="5270500" y="3505200"/>
          <p14:tracePt t="100850" x="5251450" y="3505200"/>
          <p14:tracePt t="100867" x="5219700" y="3505200"/>
          <p14:tracePt t="100884" x="5207000" y="3505200"/>
          <p14:tracePt t="100900" x="5175250" y="3524250"/>
          <p14:tracePt t="100917" x="5143500" y="3536950"/>
          <p14:tracePt t="100933" x="5105400" y="3549650"/>
          <p14:tracePt t="100950" x="5073650" y="3568700"/>
          <p14:tracePt t="100967" x="5048250" y="3575050"/>
          <p14:tracePt t="100983" x="5041900" y="3575050"/>
          <p14:tracePt t="101000" x="5035550" y="3575050"/>
          <p14:tracePt t="102162" x="5041900" y="3562350"/>
          <p14:tracePt t="102172" x="5073650" y="3543300"/>
          <p14:tracePt t="102182" x="5124450" y="3492500"/>
          <p14:tracePt t="102188" x="5213350" y="3416300"/>
          <p14:tracePt t="102200" x="5340350" y="3308350"/>
          <p14:tracePt t="102217" x="5657850" y="3048000"/>
          <p14:tracePt t="102233" x="5981700" y="2781300"/>
          <p14:tracePt t="102250" x="6324600" y="2559050"/>
          <p14:tracePt t="102268" x="6705600" y="2286000"/>
          <p14:tracePt t="102283" x="7073900" y="2032000"/>
          <p14:tracePt t="102300" x="7137400" y="1987550"/>
          <p14:tracePt t="102317" x="7194550" y="1930400"/>
          <p14:tracePt t="102333" x="7200900" y="1898650"/>
          <p14:tracePt t="102350" x="7200900" y="1885950"/>
          <p14:tracePt t="102368" x="7200900" y="1866900"/>
          <p14:tracePt t="102383" x="7200900" y="1847850"/>
          <p14:tracePt t="102400" x="7200900" y="1822450"/>
          <p14:tracePt t="102417" x="7232650" y="1758950"/>
          <p14:tracePt t="102433" x="7245350" y="1695450"/>
          <p14:tracePt t="102450" x="7289800" y="1600200"/>
          <p14:tracePt t="102467" x="7404100" y="1441450"/>
          <p14:tracePt t="102483" x="7531100" y="1314450"/>
          <p14:tracePt t="102500" x="7715250" y="1143000"/>
          <p14:tracePt t="102517" x="7880350" y="977900"/>
          <p14:tracePt t="102533" x="7981950" y="863600"/>
          <p14:tracePt t="102550" x="8020050" y="806450"/>
          <p14:tracePt t="102567" x="8020050" y="800100"/>
          <p14:tracePt t="102646" x="8032750" y="800100"/>
          <p14:tracePt t="102656" x="8102600" y="800100"/>
          <p14:tracePt t="102666" x="8178800" y="787400"/>
          <p14:tracePt t="102672" x="8280400" y="787400"/>
          <p14:tracePt t="102683" x="8401050" y="787400"/>
          <p14:tracePt t="102700" x="8756650" y="768350"/>
          <p14:tracePt t="102717" x="9131300" y="736600"/>
          <p14:tracePt t="102733" x="9321800" y="730250"/>
          <p14:tracePt t="102750" x="9423400" y="730250"/>
          <p14:tracePt t="102767" x="9461500" y="730250"/>
          <p14:tracePt t="102783" x="9499600" y="730250"/>
          <p14:tracePt t="102800" x="9531350" y="730250"/>
          <p14:tracePt t="102817" x="9550400" y="730250"/>
          <p14:tracePt t="102833" x="9575800" y="736600"/>
          <p14:tracePt t="102852" x="9582150" y="736600"/>
          <p14:tracePt t="102980" x="9563100" y="742950"/>
          <p14:tracePt t="102986" x="9512300" y="800100"/>
          <p14:tracePt t="102996" x="9423400" y="882650"/>
          <p14:tracePt t="103006" x="9321800" y="990600"/>
          <p14:tracePt t="103017" x="9201150" y="1123950"/>
          <p14:tracePt t="103033" x="8928100" y="1479550"/>
          <p14:tracePt t="103050" x="8597900" y="1835150"/>
          <p14:tracePt t="103067" x="7905750" y="2457450"/>
          <p14:tracePt t="103083" x="7715250" y="2609850"/>
          <p14:tracePt t="103100" x="7378700" y="2870200"/>
          <p14:tracePt t="103117" x="7073900" y="3117850"/>
          <p14:tracePt t="103135" x="6978650" y="3194050"/>
          <p14:tracePt t="103150" x="6883400" y="3276600"/>
          <p14:tracePt t="103167" x="6826250" y="3333750"/>
          <p14:tracePt t="103183" x="6794500" y="3365500"/>
          <p14:tracePt t="103200" x="6775450" y="3378200"/>
          <p14:tracePt t="103217" x="6756400" y="3397250"/>
          <p14:tracePt t="103233" x="6718300" y="3416300"/>
          <p14:tracePt t="103250" x="6667500" y="3448050"/>
          <p14:tracePt t="103269" x="6572250" y="3492500"/>
          <p14:tracePt t="103283" x="6388100" y="3594100"/>
          <p14:tracePt t="103300" x="6324600" y="3619500"/>
          <p14:tracePt t="103317" x="6229350" y="3657600"/>
          <p14:tracePt t="103334" x="6026150" y="3740150"/>
          <p14:tracePt t="103350" x="5867400" y="3810000"/>
          <p14:tracePt t="103367" x="5715000" y="3860800"/>
          <p14:tracePt t="103383" x="5568950" y="3917950"/>
          <p14:tracePt t="103400" x="5505450" y="3949700"/>
          <p14:tracePt t="103417" x="5416550" y="3981450"/>
          <p14:tracePt t="103437" x="5410200" y="3987800"/>
          <p14:tracePt t="103608" x="5403850" y="3987800"/>
          <p14:tracePt t="103634" x="5397500" y="3987800"/>
          <p14:tracePt t="103638" x="5391150" y="3987800"/>
          <p14:tracePt t="103658" x="5384800" y="3994150"/>
          <p14:tracePt t="103667" x="5372100" y="3994150"/>
          <p14:tracePt t="103683" x="5359400" y="3994150"/>
          <p14:tracePt t="103700" x="5353050" y="3994150"/>
          <p14:tracePt t="103717" x="5340350" y="4000500"/>
          <p14:tracePt t="103735" x="5327650" y="4000500"/>
          <p14:tracePt t="103750" x="5321300" y="4000500"/>
          <p14:tracePt t="103767" x="5314950" y="4000500"/>
          <p14:tracePt t="106226" x="5308600" y="4013200"/>
          <p14:tracePt t="106237" x="5295900" y="4038600"/>
          <p14:tracePt t="106241" x="5283200" y="4083050"/>
          <p14:tracePt t="106253" x="5276850" y="4108450"/>
          <p14:tracePt t="106269" x="5276850" y="4140200"/>
          <p14:tracePt t="106283" x="5257800" y="4178300"/>
          <p14:tracePt t="106300" x="5245100" y="4203700"/>
          <p14:tracePt t="106317" x="5238750" y="4210050"/>
          <p14:tracePt t="106350" x="5238750" y="4222750"/>
          <p14:tracePt t="106367" x="5232400" y="4235450"/>
          <p14:tracePt t="106384" x="5219700" y="4267200"/>
          <p14:tracePt t="106400" x="5213350" y="4298950"/>
          <p14:tracePt t="106417" x="5207000" y="4311650"/>
          <p14:tracePt t="106433" x="5187950" y="4343400"/>
          <p14:tracePt t="106450" x="5175250" y="4349750"/>
          <p14:tracePt t="106467" x="5175250" y="4356100"/>
          <p14:tracePt t="106483" x="5156200" y="4368800"/>
          <p14:tracePt t="106500" x="5143500" y="4381500"/>
          <p14:tracePt t="106517" x="5137150" y="4394200"/>
          <p14:tracePt t="106533" x="5130800" y="4400550"/>
          <p14:tracePt t="106579" x="5130800" y="4406900"/>
          <p14:tracePt t="106635" x="5124450" y="4413250"/>
          <p14:tracePt t="106656" x="5099050" y="4425950"/>
          <p14:tracePt t="106662" x="5086350" y="4438650"/>
          <p14:tracePt t="106672" x="5080000" y="4445000"/>
          <p14:tracePt t="106684" x="5067300" y="4445000"/>
          <p14:tracePt t="106700" x="5048250" y="4451350"/>
          <p14:tracePt t="106717" x="5041900" y="4451350"/>
          <p14:tracePt t="107202" x="5022850" y="4457700"/>
          <p14:tracePt t="107212" x="5016500" y="4464050"/>
          <p14:tracePt t="107220" x="4978400" y="4483100"/>
          <p14:tracePt t="107236" x="4953000" y="4483100"/>
          <p14:tracePt t="107252" x="4864100" y="4508500"/>
          <p14:tracePt t="107269" x="4730750" y="4546600"/>
          <p14:tracePt t="107283" x="4495800" y="4584700"/>
          <p14:tracePt t="107300" x="4286250" y="4603750"/>
          <p14:tracePt t="107317" x="4191000" y="4610100"/>
          <p14:tracePt t="107333" x="3930650" y="4616450"/>
          <p14:tracePt t="107350" x="3778250" y="4616450"/>
          <p14:tracePt t="107367" x="3670300" y="4616450"/>
          <p14:tracePt t="107383" x="3587750" y="4616450"/>
          <p14:tracePt t="107400" x="3524250" y="4616450"/>
          <p14:tracePt t="107417" x="3435350" y="4616450"/>
          <p14:tracePt t="107433" x="3346450" y="4610100"/>
          <p14:tracePt t="107450" x="3270250" y="4597400"/>
          <p14:tracePt t="107467" x="3206750" y="4565650"/>
          <p14:tracePt t="107483" x="3092450" y="4514850"/>
          <p14:tracePt t="107500" x="3009900" y="4476750"/>
          <p14:tracePt t="107517" x="2965450" y="4457700"/>
          <p14:tracePt t="107533" x="2825750" y="4394200"/>
          <p14:tracePt t="107550" x="2736850" y="4362450"/>
          <p14:tracePt t="107567" x="2679700" y="4337050"/>
          <p14:tracePt t="107583" x="2628900" y="4305300"/>
          <p14:tracePt t="107600" x="2597150" y="4279900"/>
          <p14:tracePt t="107617" x="2565400" y="4248150"/>
          <p14:tracePt t="107633" x="2482850" y="4184650"/>
          <p14:tracePt t="107650" x="2438400" y="4121150"/>
          <p14:tracePt t="107667" x="2393950" y="4070350"/>
          <p14:tracePt t="107683" x="2362200" y="4025900"/>
          <p14:tracePt t="107700" x="2324100" y="3975100"/>
          <p14:tracePt t="107717" x="2311400" y="3956050"/>
          <p14:tracePt t="107733" x="2286000" y="3917950"/>
          <p14:tracePt t="107750" x="2260600" y="3867150"/>
          <p14:tracePt t="107767" x="2247900" y="3829050"/>
          <p14:tracePt t="107783" x="2247900" y="3810000"/>
          <p14:tracePt t="107800" x="2247900" y="3797300"/>
          <p14:tracePt t="107817" x="2266950" y="3759200"/>
          <p14:tracePt t="107833" x="2286000" y="3733800"/>
          <p14:tracePt t="107850" x="2305050" y="3714750"/>
          <p14:tracePt t="107867" x="2324100" y="3702050"/>
          <p14:tracePt t="107883" x="2330450" y="3695700"/>
          <p14:tracePt t="107917" x="2336800" y="3695700"/>
          <p14:tracePt t="107933" x="2349500" y="3695700"/>
          <p14:tracePt t="107950" x="2381250" y="3727450"/>
          <p14:tracePt t="107967" x="2425700" y="3790950"/>
          <p14:tracePt t="107983" x="2501900" y="3911600"/>
          <p14:tracePt t="108000" x="2527300" y="3949700"/>
          <p14:tracePt t="108003" x="2559050" y="3994150"/>
          <p14:tracePt t="108017" x="2578100" y="4025900"/>
          <p14:tracePt t="108033" x="2647950" y="4108450"/>
          <p14:tracePt t="108050" x="2667000" y="4133850"/>
          <p14:tracePt t="108067" x="2673350" y="4146550"/>
          <p14:tracePt t="108083" x="2679700" y="4146550"/>
          <p14:tracePt t="108129" x="2686050" y="4146550"/>
          <p14:tracePt t="108137" x="2698750" y="4146550"/>
          <p14:tracePt t="108150" x="2724150" y="4146550"/>
          <p14:tracePt t="108167" x="2768600" y="4146550"/>
          <p14:tracePt t="108183" x="2844800" y="4127500"/>
          <p14:tracePt t="108200" x="2870200" y="4114800"/>
          <p14:tracePt t="108217" x="2927350" y="4089400"/>
          <p14:tracePt t="108233" x="2946400" y="4070350"/>
          <p14:tracePt t="108250" x="2946400" y="4057650"/>
          <p14:tracePt t="108267" x="2946400" y="4051300"/>
          <p14:tracePt t="108300" x="2946400" y="4044950"/>
          <p14:tracePt t="108321" x="2946400" y="4038600"/>
          <p14:tracePt t="108347" x="2946400" y="4032250"/>
          <p14:tracePt t="108726" x="2946400" y="4025900"/>
          <p14:tracePt t="108886" x="2946400" y="4019550"/>
          <p14:tracePt t="108896" x="2940050" y="4019550"/>
          <p14:tracePt t="108906" x="2933700" y="4013200"/>
          <p14:tracePt t="108919" x="2921000" y="4013200"/>
          <p14:tracePt t="108935" x="2889250" y="3994150"/>
          <p14:tracePt t="108952" x="2838450" y="3975100"/>
          <p14:tracePt t="108967" x="2774950" y="3943350"/>
          <p14:tracePt t="108983" x="2705100" y="3917950"/>
          <p14:tracePt t="109000" x="2641600" y="3892550"/>
          <p14:tracePt t="109002" x="2622550" y="3879850"/>
          <p14:tracePt t="109017" x="2609850" y="3873500"/>
          <p14:tracePt t="109033" x="2578100" y="3848100"/>
          <p14:tracePt t="109050" x="2565400" y="3829050"/>
          <p14:tracePt t="109067" x="2559050" y="3822700"/>
          <p14:tracePt t="109083" x="2546350" y="3797300"/>
          <p14:tracePt t="109100" x="2546350" y="3784600"/>
          <p14:tracePt t="109117" x="2546350" y="3771900"/>
          <p14:tracePt t="109133" x="2546350" y="3765550"/>
          <p14:tracePt t="109150" x="2546350" y="3759200"/>
          <p14:tracePt t="109167" x="2552700" y="3746500"/>
          <p14:tracePt t="109183" x="2559050" y="3733800"/>
          <p14:tracePt t="109200" x="2565400" y="3721100"/>
          <p14:tracePt t="109217" x="2571750" y="3708400"/>
          <p14:tracePt t="109234" x="2584450" y="3689350"/>
          <p14:tracePt t="109250" x="2590800" y="3683000"/>
          <p14:tracePt t="109283" x="2597150" y="3676650"/>
          <p14:tracePt t="109300" x="2609850" y="3670300"/>
          <p14:tracePt t="109317" x="2609850" y="3663950"/>
          <p14:tracePt t="109333" x="2616200" y="3663950"/>
          <p14:tracePt t="109350" x="2641600" y="3663950"/>
          <p14:tracePt t="109367" x="2673350" y="3689350"/>
          <p14:tracePt t="109383" x="2698750" y="3733800"/>
          <p14:tracePt t="109400" x="2711450" y="3759200"/>
          <p14:tracePt t="109417" x="2736850" y="3810000"/>
          <p14:tracePt t="109433" x="2749550" y="3867150"/>
          <p14:tracePt t="109450" x="2768600" y="3917950"/>
          <p14:tracePt t="109467" x="2774950" y="3968750"/>
          <p14:tracePt t="109483" x="2774950" y="3987800"/>
          <p14:tracePt t="109500" x="2787650" y="4013200"/>
          <p14:tracePt t="109502" x="2787650" y="4019550"/>
          <p14:tracePt t="109517" x="2794000" y="4025900"/>
          <p14:tracePt t="109533" x="2800350" y="4032250"/>
          <p14:tracePt t="109591" x="2806700" y="4032250"/>
          <p14:tracePt t="109597" x="2819400" y="4032250"/>
          <p14:tracePt t="109607" x="2825750" y="4025900"/>
          <p14:tracePt t="109617" x="2838450" y="4019550"/>
          <p14:tracePt t="109633" x="2889250" y="3968750"/>
          <p14:tracePt t="109650" x="2921000" y="3949700"/>
          <p14:tracePt t="109667" x="2946400" y="3937000"/>
          <p14:tracePt t="109683" x="2952750" y="3930650"/>
          <p14:tracePt t="109700" x="2959100" y="3924300"/>
          <p14:tracePt t="109784" x="2959100" y="3930650"/>
          <p14:tracePt t="109794" x="2959100" y="3937000"/>
          <p14:tracePt t="109801" x="2965450" y="3956050"/>
          <p14:tracePt t="109817" x="2971800" y="3968750"/>
          <p14:tracePt t="109833" x="2978150" y="3994150"/>
          <p14:tracePt t="109850" x="2984500" y="4006850"/>
          <p14:tracePt t="109867" x="2990850" y="4006850"/>
          <p14:tracePt t="109883" x="2990850" y="4013200"/>
          <p14:tracePt t="110001" x="2984500" y="4013200"/>
          <p14:tracePt t="110052" x="2978150" y="4013200"/>
          <p14:tracePt t="110108" x="2971800" y="4013200"/>
          <p14:tracePt t="110148" x="2965450" y="4000500"/>
          <p14:tracePt t="110158" x="2965450" y="3987800"/>
          <p14:tracePt t="110167" x="2959100" y="3981450"/>
          <p14:tracePt t="110183" x="2959100" y="3962400"/>
          <p14:tracePt t="110200" x="2959100" y="3949700"/>
          <p14:tracePt t="110217" x="2959100" y="3937000"/>
          <p14:tracePt t="110233" x="2952750" y="3930650"/>
          <p14:tracePt t="110250" x="2952750" y="3924300"/>
          <p14:tracePt t="110339" x="2959100" y="3917950"/>
          <p14:tracePt t="110373" x="2965450" y="3911600"/>
          <p14:tracePt t="110389" x="2971800" y="3905250"/>
          <p14:tracePt t="110399" x="2978150" y="3898900"/>
          <p14:tracePt t="110404" x="2978150" y="3892550"/>
          <p14:tracePt t="110417" x="2984500" y="3879850"/>
          <p14:tracePt t="110433" x="2990850" y="3867150"/>
          <p14:tracePt t="110450" x="2990850" y="3860800"/>
          <p14:tracePt t="110467" x="2997200" y="3848100"/>
          <p14:tracePt t="110483" x="2997200" y="3835400"/>
          <p14:tracePt t="110500" x="3003550" y="3822700"/>
          <p14:tracePt t="110517" x="3009900" y="3810000"/>
          <p14:tracePt t="110533" x="3009900" y="3797300"/>
          <p14:tracePt t="110550" x="3028950" y="3771900"/>
          <p14:tracePt t="110567" x="3073400" y="3721100"/>
          <p14:tracePt t="110583" x="3092450" y="3702050"/>
          <p14:tracePt t="110617" x="3098800" y="3695700"/>
          <p14:tracePt t="110672" x="3111500" y="3695700"/>
          <p14:tracePt t="110683" x="3136900" y="3714750"/>
          <p14:tracePt t="110688" x="3155950" y="3733800"/>
          <p14:tracePt t="110700" x="3181350" y="3752850"/>
          <p14:tracePt t="110717" x="3232150" y="3790950"/>
          <p14:tracePt t="110733" x="3263900" y="3816350"/>
          <p14:tracePt t="110750" x="3282950" y="3829050"/>
          <p14:tracePt t="110767" x="3289300" y="3835400"/>
          <p14:tracePt t="110824" x="3295650" y="3835400"/>
          <p14:tracePt t="110834" x="3302000" y="3835400"/>
          <p14:tracePt t="110844" x="3308350" y="3835400"/>
          <p14:tracePt t="110850" x="3314700" y="3835400"/>
          <p14:tracePt t="110867" x="3333750" y="3835400"/>
          <p14:tracePt t="110883" x="3340100" y="3829050"/>
          <p14:tracePt t="110900" x="3346450" y="3829050"/>
          <p14:tracePt t="110917" x="3359150" y="3822700"/>
          <p14:tracePt t="110933" x="3365500" y="3816350"/>
          <p14:tracePt t="110950" x="3371850" y="3810000"/>
          <p14:tracePt t="110967" x="3371850" y="3803650"/>
          <p14:tracePt t="110983" x="3378200" y="3803650"/>
          <p14:tracePt t="111278" x="3384550" y="3803650"/>
          <p14:tracePt t="111308" x="3390900" y="3803650"/>
          <p14:tracePt t="111328" x="3397250" y="3797300"/>
          <p14:tracePt t="111332" x="3403600" y="3797300"/>
          <p14:tracePt t="111342" x="3409950" y="3797300"/>
          <p14:tracePt t="111350" x="3409950" y="3790950"/>
          <p14:tracePt t="111374" x="3416300" y="3790950"/>
          <p14:tracePt t="111385" x="3422650" y="3784600"/>
          <p14:tracePt t="111400" x="3422650" y="3778250"/>
          <p14:tracePt t="111424" x="3422650" y="3771900"/>
          <p14:tracePt t="111433" x="3429000" y="3771900"/>
          <p14:tracePt t="111466" x="3429000" y="3765550"/>
          <p14:tracePt t="111480" x="3435350" y="3765550"/>
          <p14:tracePt t="111496" x="3435350" y="3759200"/>
          <p14:tracePt t="111520" x="3435350" y="3752850"/>
          <p14:tracePt t="111546" x="3441700" y="3746500"/>
          <p14:tracePt t="111566" x="3448050" y="3746500"/>
          <p14:tracePt t="111592" x="3448050" y="3740150"/>
          <p14:tracePt t="111606" x="3448050" y="3733800"/>
          <p14:tracePt t="111626" x="3448050" y="3727450"/>
          <p14:tracePt t="111646" x="3448050" y="3721100"/>
          <p14:tracePt t="111656" x="3448050" y="3714750"/>
          <p14:tracePt t="111682" x="3448050" y="3708400"/>
          <p14:tracePt t="111687" x="3448050" y="3702050"/>
          <p14:tracePt t="111708" x="3448050" y="3695700"/>
          <p14:tracePt t="111728" x="3448050" y="3689350"/>
          <p14:tracePt t="111752" x="3448050" y="3683000"/>
          <p14:tracePt t="111762" x="3448050" y="3676650"/>
          <p14:tracePt t="111778" x="3448050" y="3670300"/>
          <p14:tracePt t="111788" x="3448050" y="3663950"/>
          <p14:tracePt t="111800" x="3454400" y="3657600"/>
          <p14:tracePt t="111817" x="3460750" y="3651250"/>
          <p14:tracePt t="111833" x="3467100" y="3632200"/>
          <p14:tracePt t="111850" x="3479800" y="3619500"/>
          <p14:tracePt t="111883" x="3536950" y="3581400"/>
          <p14:tracePt t="111900" x="3568700" y="3556000"/>
          <p14:tracePt t="111917" x="3606800" y="3536950"/>
          <p14:tracePt t="111933" x="3632200" y="3524250"/>
          <p14:tracePt t="111950" x="3638550" y="3524250"/>
          <p14:tracePt t="111990" x="3657600" y="3536950"/>
          <p14:tracePt t="112000" x="3683000" y="3556000"/>
          <p14:tracePt t="112017" x="3727450" y="3587750"/>
          <p14:tracePt t="112033" x="3759200" y="3619500"/>
          <p14:tracePt t="112050" x="3797300" y="3651250"/>
          <p14:tracePt t="112067" x="3803650" y="3657600"/>
          <p14:tracePt t="112083" x="3822700" y="3670300"/>
          <p14:tracePt t="112100" x="3841750" y="3695700"/>
          <p14:tracePt t="112117" x="3854450" y="3708400"/>
          <p14:tracePt t="112182" x="3860800" y="3708400"/>
          <p14:tracePt t="112192" x="3879850" y="3708400"/>
          <p14:tracePt t="112200" x="3911600" y="3702050"/>
          <p14:tracePt t="112217" x="3975100" y="3670300"/>
          <p14:tracePt t="112233" x="4032250" y="3625850"/>
          <p14:tracePt t="112250" x="4070350" y="3600450"/>
          <p14:tracePt t="112269" x="4095750" y="3575050"/>
          <p14:tracePt t="112283" x="4108450" y="3562350"/>
          <p14:tracePt t="112300" x="4121150" y="3549650"/>
          <p14:tracePt t="112317" x="4127500" y="3549650"/>
          <p14:tracePt t="112333" x="4159250" y="3536950"/>
          <p14:tracePt t="112350" x="4165600" y="3536950"/>
          <p14:tracePt t="112368" x="4197350" y="3536950"/>
          <p14:tracePt t="112383" x="4254500" y="3536950"/>
          <p14:tracePt t="112400" x="4318000" y="3536950"/>
          <p14:tracePt t="112417" x="4394200" y="3536950"/>
          <p14:tracePt t="112433" x="4464050" y="3549650"/>
          <p14:tracePt t="112450" x="4521200" y="3556000"/>
          <p14:tracePt t="112467" x="4540250" y="3556000"/>
          <p14:tracePt t="112483" x="4546600" y="3556000"/>
          <p14:tracePt t="112500" x="4552950" y="3556000"/>
          <p14:tracePt t="112517" x="4559300" y="3556000"/>
          <p14:tracePt t="112533" x="4572000" y="3556000"/>
          <p14:tracePt t="112550" x="4578350" y="3556000"/>
          <p14:tracePt t="112568" x="4597400" y="3556000"/>
          <p14:tracePt t="112583" x="4641850" y="3568700"/>
          <p14:tracePt t="112600" x="4699000" y="3581400"/>
          <p14:tracePt t="112617" x="4743450" y="3587750"/>
          <p14:tracePt t="112633" x="4768850" y="3594100"/>
          <p14:tracePt t="112650" x="4813300" y="3600450"/>
          <p14:tracePt t="112667" x="4851400" y="3613150"/>
          <p14:tracePt t="112683" x="4876800" y="3619500"/>
          <p14:tracePt t="112700" x="4908550" y="3619500"/>
          <p14:tracePt t="112717" x="4914900" y="3619500"/>
          <p14:tracePt t="112733" x="4921250" y="3619500"/>
          <p14:tracePt t="112771" x="4927600" y="3619500"/>
          <p14:tracePt t="112802" x="4933950" y="3619500"/>
          <p14:tracePt t="112829" x="4940300" y="3619500"/>
          <p14:tracePt t="112860" x="4946650" y="3619500"/>
          <p14:tracePt t="112876" x="4953000" y="3619500"/>
          <p14:tracePt t="112886" x="4959350" y="3619500"/>
          <p14:tracePt t="112900" x="4972050" y="3619500"/>
          <p14:tracePt t="112906" x="4978400" y="3619500"/>
          <p14:tracePt t="112917" x="4984750" y="3619500"/>
          <p14:tracePt t="112933" x="5003800" y="3619500"/>
          <p14:tracePt t="112950" x="5016500" y="3625850"/>
          <p14:tracePt t="112967" x="5041900" y="3638550"/>
          <p14:tracePt t="112983" x="5060950" y="3651250"/>
          <p14:tracePt t="113000" x="5080000" y="3663950"/>
          <p14:tracePt t="113017" x="5099050" y="3676650"/>
          <p14:tracePt t="113033" x="5118100" y="3689350"/>
          <p14:tracePt t="113051" x="5130800" y="3695700"/>
          <p14:tracePt t="113067" x="5130800" y="3702050"/>
          <p14:tracePt t="113100" x="5137150" y="3702050"/>
          <p14:tracePt t="113148" x="5143500" y="3702050"/>
          <p14:tracePt t="113158" x="5143500" y="3695700"/>
          <p14:tracePt t="113169" x="5143500" y="3689350"/>
          <p14:tracePt t="113183" x="5143500" y="3683000"/>
          <p14:tracePt t="113200" x="5143500" y="3676650"/>
          <p14:tracePt t="113217" x="5143500" y="3670300"/>
          <p14:tracePt t="113248" x="5149850" y="3663950"/>
          <p14:tracePt t="113255" x="5162550" y="3663950"/>
          <p14:tracePt t="113269" x="5168900" y="3663950"/>
          <p14:tracePt t="113283" x="5175250" y="3663950"/>
          <p14:tracePt t="113300" x="5181600" y="3663950"/>
          <p14:tracePt t="113374" x="5187950" y="3663950"/>
          <p14:tracePt t="113414" x="5194300" y="3657600"/>
          <p14:tracePt t="113456" x="5200650" y="3651250"/>
          <p14:tracePt t="113470" x="5207000" y="3644900"/>
          <p14:tracePt t="113490" x="5213350" y="3638550"/>
          <p14:tracePt t="113496" x="5213350" y="3632200"/>
          <p14:tracePt t="113506" x="5219700" y="3625850"/>
          <p14:tracePt t="113517" x="5226050" y="3619500"/>
          <p14:tracePt t="113535" x="5232400" y="3606800"/>
          <p14:tracePt t="113550" x="5238750" y="3600450"/>
          <p14:tracePt t="113567" x="5245100" y="3594100"/>
          <p14:tracePt t="113583" x="5245100" y="3587750"/>
          <p14:tracePt t="113600" x="5251450" y="3587750"/>
          <p14:tracePt t="113626" x="5257800" y="3587750"/>
          <p14:tracePt t="113642" x="5264150" y="3587750"/>
          <p14:tracePt t="113658" x="5270500" y="3587750"/>
          <p14:tracePt t="113670" x="5270500" y="3581400"/>
          <p14:tracePt t="113683" x="5283200" y="3581400"/>
          <p14:tracePt t="113700" x="5289550" y="3575050"/>
          <p14:tracePt t="113733" x="5295900" y="3575050"/>
          <p14:tracePt t="113750" x="5302250" y="3568700"/>
          <p14:tracePt t="113767" x="5321300" y="3562350"/>
          <p14:tracePt t="113783" x="5340350" y="3562350"/>
          <p14:tracePt t="113800" x="5359400" y="3562350"/>
          <p14:tracePt t="113818" x="5397500" y="3556000"/>
          <p14:tracePt t="113833" x="5448300" y="3549650"/>
          <p14:tracePt t="113850" x="5454650" y="3549650"/>
          <p14:tracePt t="113867" x="5486400" y="3549650"/>
          <p14:tracePt t="113883" x="5530850" y="3543300"/>
          <p14:tracePt t="113900" x="5549900" y="3543300"/>
          <p14:tracePt t="113917" x="5575300" y="3543300"/>
          <p14:tracePt t="113933" x="5581650" y="3536950"/>
          <p14:tracePt t="113950" x="5613400" y="3530600"/>
          <p14:tracePt t="113967" x="5632450" y="3530600"/>
          <p14:tracePt t="113983" x="5638800" y="3524250"/>
          <p14:tracePt t="114000" x="5657850" y="3517900"/>
          <p14:tracePt t="114019" x="5664200" y="3517900"/>
          <p14:tracePt t="114033" x="5676900" y="3517900"/>
          <p14:tracePt t="114050" x="5727700" y="3517900"/>
          <p14:tracePt t="114067" x="5765800" y="3543300"/>
          <p14:tracePt t="114083" x="5822950" y="3587750"/>
          <p14:tracePt t="114100" x="5873750" y="3625850"/>
          <p14:tracePt t="114117" x="5918200" y="3657600"/>
          <p14:tracePt t="114133" x="5949950" y="3676650"/>
          <p14:tracePt t="114150" x="5956300" y="3683000"/>
          <p14:tracePt t="114167" x="5962650" y="3689350"/>
          <p14:tracePt t="114183" x="5969000" y="3689350"/>
          <p14:tracePt t="114440" x="5975350" y="3689350"/>
          <p14:tracePt t="114480" x="5975350" y="3695700"/>
          <p14:tracePt t="114496" x="5981700" y="3695700"/>
          <p14:tracePt t="114506" x="5981700" y="3702050"/>
          <p14:tracePt t="114517" x="5988050" y="3708400"/>
          <p14:tracePt t="114533" x="5988050" y="3714750"/>
          <p14:tracePt t="114550" x="5994400" y="3714750"/>
          <p14:tracePt t="114778" x="6000750" y="3714750"/>
          <p14:tracePt t="114788" x="6007100" y="3714750"/>
          <p14:tracePt t="114793" x="6019800" y="3714750"/>
          <p14:tracePt t="114808" x="6038850" y="3714750"/>
          <p14:tracePt t="114819" x="6045200" y="3714750"/>
          <p14:tracePt t="114833" x="6070600" y="3714750"/>
          <p14:tracePt t="114850" x="6108700" y="3714750"/>
          <p14:tracePt t="114867" x="6134100" y="3714750"/>
          <p14:tracePt t="114883" x="6229350" y="3708400"/>
          <p14:tracePt t="114902" x="6261100" y="3702050"/>
          <p14:tracePt t="114917" x="6305550" y="3683000"/>
          <p14:tracePt t="114933" x="6324600" y="3676650"/>
          <p14:tracePt t="114950" x="6330950" y="3670300"/>
          <p14:tracePt t="114967" x="6343650" y="3657600"/>
          <p14:tracePt t="114983" x="6356350" y="3651250"/>
          <p14:tracePt t="115000" x="6362700" y="3644900"/>
          <p14:tracePt t="115017" x="6369050" y="3644900"/>
          <p14:tracePt t="115033" x="6369050" y="3632200"/>
          <p14:tracePt t="115053" x="6369050" y="3625850"/>
          <p14:tracePt t="115069" x="6369050" y="3619500"/>
          <p14:tracePt t="115118" x="6369050" y="3613150"/>
          <p14:tracePt t="115204" x="6375400" y="3613150"/>
          <p14:tracePt t="115214" x="6381750" y="3613150"/>
          <p14:tracePt t="115228" x="6381750" y="3606800"/>
          <p14:tracePt t="115264" x="6388100" y="3606800"/>
          <p14:tracePt t="115280" x="6394450" y="3600450"/>
          <p14:tracePt t="115285" x="6400800" y="3600450"/>
          <p14:tracePt t="115310" x="6407150" y="3600450"/>
          <p14:tracePt t="115320" x="6419850" y="3600450"/>
          <p14:tracePt t="115333" x="6451600" y="3600450"/>
          <p14:tracePt t="115350" x="6470650" y="3594100"/>
          <p14:tracePt t="115367" x="6483350" y="3587750"/>
          <p14:tracePt t="115384" x="6489700" y="3587750"/>
          <p14:tracePt t="115400" x="6496050" y="3581400"/>
          <p14:tracePt t="115417" x="6508750" y="3581400"/>
          <p14:tracePt t="115433" x="6534150" y="3575050"/>
          <p14:tracePt t="115450" x="6572250" y="3568700"/>
          <p14:tracePt t="115467" x="6610350" y="3562350"/>
          <p14:tracePt t="115483" x="6635750" y="3556000"/>
          <p14:tracePt t="115500" x="6667500" y="3556000"/>
          <p14:tracePt t="115517" x="6692900" y="3549650"/>
          <p14:tracePt t="115533" x="6705600" y="3543300"/>
          <p14:tracePt t="115550" x="6724650" y="3543300"/>
          <p14:tracePt t="115567" x="6737350" y="3543300"/>
          <p14:tracePt t="115583" x="6743700" y="3543300"/>
          <p14:tracePt t="115600" x="6750050" y="3543300"/>
          <p14:tracePt t="115617" x="6756400" y="3543300"/>
          <p14:tracePt t="115633" x="6762750" y="3543300"/>
          <p14:tracePt t="115650" x="6769100" y="3543300"/>
          <p14:tracePt t="116344" x="6762750" y="3543300"/>
          <p14:tracePt t="116564" x="6756400" y="3543300"/>
          <p14:tracePt t="116570" x="6750050" y="3543300"/>
          <p14:tracePt t="116583" x="6743700" y="3549650"/>
          <p14:tracePt t="116600" x="6724650" y="3562350"/>
          <p14:tracePt t="116617" x="6718300" y="3568700"/>
          <p14:tracePt t="116633" x="6705600" y="3581400"/>
          <p14:tracePt t="116650" x="6692900" y="3594100"/>
          <p14:tracePt t="116668" x="6686550" y="3594100"/>
          <p14:tracePt t="116683" x="6680200" y="3606800"/>
          <p14:tracePt t="116700" x="6673850" y="3613150"/>
          <p14:tracePt t="116717" x="6673850" y="3619500"/>
          <p14:tracePt t="116733" x="6673850" y="3625850"/>
          <p14:tracePt t="116750" x="6680200" y="3638550"/>
          <p14:tracePt t="116767" x="6705600" y="3651250"/>
          <p14:tracePt t="116783" x="6731000" y="3657600"/>
          <p14:tracePt t="116800" x="6762750" y="3663950"/>
          <p14:tracePt t="116817" x="6788150" y="3676650"/>
          <p14:tracePt t="116833" x="6819900" y="3676650"/>
          <p14:tracePt t="116850" x="6826250" y="3676650"/>
          <p14:tracePt t="116867" x="6851650" y="3676650"/>
          <p14:tracePt t="116883" x="6902450" y="3676650"/>
          <p14:tracePt t="116900" x="6934200" y="3676650"/>
          <p14:tracePt t="116917" x="6972300" y="3676650"/>
          <p14:tracePt t="116933" x="6997700" y="3676650"/>
          <p14:tracePt t="116950" x="7029450" y="3683000"/>
          <p14:tracePt t="116967" x="7073900" y="3702050"/>
          <p14:tracePt t="116983" x="7112000" y="3708400"/>
          <p14:tracePt t="117000" x="7143750" y="3714750"/>
          <p14:tracePt t="117017" x="7175500" y="3721100"/>
          <p14:tracePt t="117033" x="7181850" y="3727450"/>
          <p14:tracePt t="117091" x="7181850" y="3733800"/>
          <p14:tracePt t="117102" x="7175500" y="3740150"/>
          <p14:tracePt t="117107" x="7162800" y="3740150"/>
          <p14:tracePt t="117117" x="7150100" y="3746500"/>
          <p14:tracePt t="117133" x="7016750" y="3784600"/>
          <p14:tracePt t="117150" x="6889750" y="3810000"/>
          <p14:tracePt t="117167" x="6813550" y="3822700"/>
          <p14:tracePt t="117183" x="6521450" y="3867150"/>
          <p14:tracePt t="117200" x="6350000" y="3873500"/>
          <p14:tracePt t="117217" x="6140450" y="3879850"/>
          <p14:tracePt t="117233" x="5956300" y="3886200"/>
          <p14:tracePt t="117250" x="5746750" y="3892550"/>
          <p14:tracePt t="117268" x="5461000" y="3911600"/>
          <p14:tracePt t="117283" x="5238750" y="3917950"/>
          <p14:tracePt t="117300" x="5041900" y="3924300"/>
          <p14:tracePt t="117317" x="4851400" y="3943350"/>
          <p14:tracePt t="117333" x="4730750" y="3956050"/>
          <p14:tracePt t="117350" x="4514850" y="3975100"/>
          <p14:tracePt t="117367" x="4349750" y="4000500"/>
          <p14:tracePt t="117383" x="4267200" y="4019550"/>
          <p14:tracePt t="117400" x="4051300" y="4057650"/>
          <p14:tracePt t="117417" x="3937000" y="4070350"/>
          <p14:tracePt t="117433" x="3860800" y="4070350"/>
          <p14:tracePt t="117450" x="3803650" y="4083050"/>
          <p14:tracePt t="117467" x="3759200" y="4089400"/>
          <p14:tracePt t="117483" x="3740150" y="4089400"/>
          <p14:tracePt t="117502" x="3721100" y="4095750"/>
          <p14:tracePt t="117551" x="3714750" y="4095750"/>
          <p14:tracePt t="118091" x="3721100" y="4095750"/>
          <p14:tracePt t="118147" x="3727450" y="4095750"/>
          <p14:tracePt t="118207" x="3733800" y="4095750"/>
          <p14:tracePt t="118227" x="3740150" y="4102100"/>
          <p14:tracePt t="118237" x="3746500" y="4108450"/>
          <p14:tracePt t="118247" x="3759200" y="4108450"/>
          <p14:tracePt t="118251" x="3765550" y="4114800"/>
          <p14:tracePt t="118267" x="3778250" y="4114800"/>
          <p14:tracePt t="118283" x="3790950" y="4127500"/>
          <p14:tracePt t="118300" x="3803650" y="4127500"/>
          <p14:tracePt t="118317" x="3816350" y="4127500"/>
          <p14:tracePt t="118333" x="3841750" y="4127500"/>
          <p14:tracePt t="118350" x="3860800" y="4127500"/>
          <p14:tracePt t="118367" x="3867150" y="4127500"/>
          <p14:tracePt t="118383" x="3892550" y="4127500"/>
          <p14:tracePt t="118400" x="3911600" y="4127500"/>
          <p14:tracePt t="118417" x="3943350" y="4121150"/>
          <p14:tracePt t="118433" x="3981450" y="4121150"/>
          <p14:tracePt t="118450" x="4051300" y="4121150"/>
          <p14:tracePt t="118466" x="4108450" y="4133850"/>
          <p14:tracePt t="118483" x="4140200" y="4146550"/>
          <p14:tracePt t="118500" x="4184650" y="4191000"/>
          <p14:tracePt t="118517" x="4222750" y="4235450"/>
          <p14:tracePt t="118533" x="4254500" y="4273550"/>
          <p14:tracePt t="118550" x="4305300" y="4324350"/>
          <p14:tracePt t="118566" x="4305300" y="4337050"/>
          <p14:tracePt t="118583" x="4318000" y="4343400"/>
          <p14:tracePt t="119003" x="4330700" y="4343400"/>
          <p14:tracePt t="119013" x="4337050" y="4343400"/>
          <p14:tracePt t="119019" x="4343400" y="4343400"/>
          <p14:tracePt t="119043" x="4356100" y="4343400"/>
          <p14:tracePt t="119059" x="4362450" y="4343400"/>
          <p14:tracePt t="119069" x="4362450" y="4349750"/>
          <p14:tracePt t="119083" x="4368800" y="4349750"/>
          <p14:tracePt t="119100" x="4375150" y="4349750"/>
          <p14:tracePt t="119175" x="4381500" y="4349750"/>
          <p14:tracePt t="119216" x="4387850" y="4349750"/>
          <p14:tracePt t="119232" x="4394200" y="4349750"/>
          <p14:tracePt t="119246" x="4400550" y="4349750"/>
          <p14:tracePt t="119273" x="4406900" y="4349750"/>
          <p14:tracePt t="119295" x="4413250" y="4349750"/>
          <p14:tracePt t="119311" x="4419600" y="4349750"/>
          <p14:tracePt t="119318" x="4425950" y="4349750"/>
          <p14:tracePt t="119341" x="4432300" y="4349750"/>
          <p14:tracePt t="119357" x="4432300" y="4343400"/>
          <p14:tracePt t="119368" x="4445000" y="4337050"/>
          <p14:tracePt t="119377" x="4451350" y="4337050"/>
          <p14:tracePt t="119383" x="4464050" y="4337050"/>
          <p14:tracePt t="119400" x="4502150" y="4324350"/>
          <p14:tracePt t="119417" x="4546600" y="4318000"/>
          <p14:tracePt t="119433" x="4787900" y="4254500"/>
          <p14:tracePt t="119450" x="4914900" y="4216400"/>
          <p14:tracePt t="119467" x="5048250" y="4184650"/>
          <p14:tracePt t="119483" x="5137150" y="4165600"/>
          <p14:tracePt t="119500" x="5175250" y="4152900"/>
          <p14:tracePt t="119517" x="5194300" y="4152900"/>
          <p14:tracePt t="119533" x="5200650" y="4146550"/>
          <p14:tracePt t="119570" x="5207000" y="4146550"/>
          <p14:tracePt t="119583" x="5226050" y="4146550"/>
          <p14:tracePt t="119600" x="5308600" y="4146550"/>
          <p14:tracePt t="119617" x="5359400" y="4146550"/>
          <p14:tracePt t="119633" x="5505450" y="4146550"/>
          <p14:tracePt t="119650" x="5568950" y="4146550"/>
          <p14:tracePt t="119667" x="5607050" y="4146550"/>
          <p14:tracePt t="119683" x="5613400" y="4146550"/>
          <p14:tracePt t="119700" x="5626100" y="4146550"/>
          <p14:tracePt t="119717" x="5632450" y="4146550"/>
          <p14:tracePt t="119733" x="5645150" y="4146550"/>
          <p14:tracePt t="119767" x="5651500" y="4146550"/>
          <p14:tracePt t="119980" x="5645150" y="4146550"/>
          <p14:tracePt t="119990" x="5638800" y="4146550"/>
          <p14:tracePt t="120016" x="5632450" y="4146550"/>
          <p14:tracePt t="120030" x="5626100" y="4146550"/>
          <p14:tracePt t="120076" x="5619750" y="4146550"/>
          <p14:tracePt t="120096" x="5613400" y="4146550"/>
          <p14:tracePt t="120136" x="5607050" y="4146550"/>
          <p14:tracePt t="120306" x="5613400" y="4146550"/>
          <p14:tracePt t="120311" x="5619750" y="4146550"/>
          <p14:tracePt t="120326" x="5626100" y="4146550"/>
          <p14:tracePt t="120350" x="5632450" y="4146550"/>
          <p14:tracePt t="120362" x="5638800" y="4146550"/>
          <p14:tracePt t="120367" x="5638800" y="4140200"/>
          <p14:tracePt t="120383" x="5645150" y="4140200"/>
          <p14:tracePt t="120400" x="5657850" y="4133850"/>
          <p14:tracePt t="120417" x="5664200" y="4127500"/>
          <p14:tracePt t="120433" x="5670550" y="4121150"/>
          <p14:tracePt t="120450" x="5683250" y="4114800"/>
          <p14:tracePt t="120467" x="5683250" y="4108450"/>
          <p14:tracePt t="120483" x="5695950" y="4108450"/>
          <p14:tracePt t="120500" x="5702300" y="4095750"/>
          <p14:tracePt t="120518" x="5746750" y="4076700"/>
          <p14:tracePt t="120533" x="5784850" y="4051300"/>
          <p14:tracePt t="120550" x="5822950" y="4032250"/>
          <p14:tracePt t="120567" x="5854700" y="4025900"/>
          <p14:tracePt t="120583" x="5918200" y="3994150"/>
          <p14:tracePt t="120600" x="5969000" y="3968750"/>
          <p14:tracePt t="120617" x="6000750" y="3949700"/>
          <p14:tracePt t="120633" x="6057900" y="3924300"/>
          <p14:tracePt t="120650" x="6115050" y="3892550"/>
          <p14:tracePt t="120667" x="6153150" y="3879850"/>
          <p14:tracePt t="120683" x="6242050" y="3841750"/>
          <p14:tracePt t="120700" x="6311900" y="3810000"/>
          <p14:tracePt t="120717" x="6369050" y="3784600"/>
          <p14:tracePt t="120733" x="6419850" y="3759200"/>
          <p14:tracePt t="120750" x="6470650" y="3733800"/>
          <p14:tracePt t="120767" x="6515100" y="3708400"/>
          <p14:tracePt t="120783" x="6553200" y="3689350"/>
          <p14:tracePt t="120800" x="6597650" y="3670300"/>
          <p14:tracePt t="120817" x="6629400" y="3644900"/>
          <p14:tracePt t="120833" x="6673850" y="3619500"/>
          <p14:tracePt t="120850" x="6718300" y="3594100"/>
          <p14:tracePt t="120867" x="6724650" y="3594100"/>
          <p14:tracePt t="120883" x="6750050" y="3575050"/>
          <p14:tracePt t="120900" x="6769100" y="3568700"/>
          <p14:tracePt t="120918" x="6788150" y="3556000"/>
          <p14:tracePt t="120933" x="6800850" y="3556000"/>
          <p14:tracePt t="120967" x="6813550" y="3549650"/>
          <p14:tracePt t="120983" x="6826250" y="3543300"/>
          <p14:tracePt t="121000" x="6838950" y="3536950"/>
          <p14:tracePt t="121017" x="6851650" y="3524250"/>
          <p14:tracePt t="121033" x="6858000" y="3524250"/>
          <p14:tracePt t="121050" x="6889750" y="3511550"/>
          <p14:tracePt t="121067" x="6927850" y="3492500"/>
          <p14:tracePt t="121083" x="6946900" y="3486150"/>
          <p14:tracePt t="121100" x="6959600" y="3479800"/>
          <p14:tracePt t="121117" x="6959600" y="3473450"/>
          <p14:tracePt t="121133" x="6972300" y="3467100"/>
          <p14:tracePt t="121150" x="6978650" y="3467100"/>
          <p14:tracePt t="121167" x="6985000" y="3460750"/>
          <p14:tracePt t="121183" x="6991350" y="3460750"/>
          <p14:tracePt t="121217" x="6997700" y="3454400"/>
          <p14:tracePt t="121235" x="6997700" y="3448050"/>
          <p14:tracePt t="121250" x="7010400" y="3448050"/>
          <p14:tracePt t="121283" x="7010400" y="3441700"/>
          <p14:tracePt t="121300" x="7016750" y="3441700"/>
          <p14:tracePt t="121320" x="7016750" y="3435350"/>
          <p14:tracePt t="121334" x="7023100" y="3435350"/>
          <p14:tracePt t="121350" x="7023100" y="3429000"/>
          <p14:tracePt t="121367" x="7029450" y="3429000"/>
          <p14:tracePt t="121395" x="7035800" y="3422650"/>
          <p14:tracePt t="121409" x="7042150" y="3416300"/>
          <p14:tracePt t="121449" x="7048500" y="3409950"/>
          <p14:tracePt t="121466" x="7054850" y="3409950"/>
          <p14:tracePt t="121520" x="7061200" y="3403600"/>
          <p14:tracePt t="121556" x="7061200" y="3397250"/>
          <p14:tracePt t="121596" x="7067550" y="3397250"/>
          <p14:tracePt t="121612" x="7067550" y="3390900"/>
          <p14:tracePt t="121668" x="7073900" y="3390900"/>
          <p14:tracePt t="121698" x="7080250" y="3384550"/>
          <p14:tracePt t="121788" x="7080250" y="3378200"/>
          <p14:tracePt t="123802" x="7073900" y="3378200"/>
          <p14:tracePt t="123836" x="7067550" y="3378200"/>
          <p14:tracePt t="123842" x="7061200" y="3384550"/>
          <p14:tracePt t="123854" x="7054850" y="3384550"/>
          <p14:tracePt t="123867" x="7048500" y="3397250"/>
          <p14:tracePt t="123883" x="7035800" y="3403600"/>
          <p14:tracePt t="123900" x="7016750" y="3409950"/>
          <p14:tracePt t="123917" x="7016750" y="3416300"/>
          <p14:tracePt t="123933" x="6991350" y="3429000"/>
          <p14:tracePt t="123950" x="6978650" y="3441700"/>
          <p14:tracePt t="123967" x="6965950" y="3454400"/>
          <p14:tracePt t="123983" x="6940550" y="3498850"/>
          <p14:tracePt t="124000" x="6915150" y="3517900"/>
          <p14:tracePt t="124004" x="6896100" y="3543300"/>
          <p14:tracePt t="124017" x="6883400" y="3556000"/>
          <p14:tracePt t="124033" x="6851650" y="3575050"/>
          <p14:tracePt t="124051" x="6832600" y="3600450"/>
          <p14:tracePt t="124067" x="6813550" y="3613150"/>
          <p14:tracePt t="124084" x="6788150" y="3632200"/>
          <p14:tracePt t="124100" x="6781800" y="3644900"/>
          <p14:tracePt t="124117" x="6775450" y="3644900"/>
          <p14:tracePt t="124134" x="6762750" y="3651250"/>
          <p14:tracePt t="124150" x="6756400" y="3657600"/>
          <p14:tracePt t="124167" x="6750050" y="3670300"/>
          <p14:tracePt t="124183" x="6737350" y="3670300"/>
          <p14:tracePt t="124200" x="6737350" y="3676650"/>
          <p14:tracePt t="124332" x="6731000" y="3676650"/>
          <p14:tracePt t="124342" x="6699250" y="3695700"/>
          <p14:tracePt t="124353" x="6648450" y="3714750"/>
          <p14:tracePt t="124367" x="6508750" y="3790950"/>
          <p14:tracePt t="124383" x="6388100" y="3854450"/>
          <p14:tracePt t="124400" x="6273800" y="3911600"/>
          <p14:tracePt t="124417" x="6216650" y="3943350"/>
          <p14:tracePt t="124433" x="6191250" y="3962400"/>
          <p14:tracePt t="124451" x="6184900" y="3962400"/>
          <p14:tracePt t="124467" x="6178550" y="3968750"/>
          <p14:tracePt t="124483" x="6159500" y="3975100"/>
          <p14:tracePt t="124500" x="6127750" y="3987800"/>
          <p14:tracePt t="124503" x="6102350" y="3994150"/>
          <p14:tracePt t="124517" x="6089650" y="4000500"/>
          <p14:tracePt t="124533" x="6045200" y="4013200"/>
          <p14:tracePt t="124550" x="6007100" y="4019550"/>
          <p14:tracePt t="124567" x="5988050" y="4025900"/>
          <p14:tracePt t="124584" x="5943600" y="4032250"/>
          <p14:tracePt t="124600" x="5918200" y="4044950"/>
          <p14:tracePt t="124617" x="5905500" y="4044950"/>
          <p14:tracePt t="124633" x="5899150" y="4044950"/>
          <p14:tracePt t="124650" x="5892800" y="4044950"/>
          <p14:tracePt t="124667" x="5880100" y="4044950"/>
          <p14:tracePt t="124683" x="5861050" y="4044950"/>
          <p14:tracePt t="124700" x="5835650" y="4044950"/>
          <p14:tracePt t="124717" x="5816600" y="4044950"/>
          <p14:tracePt t="124733" x="5810250" y="4044950"/>
          <p14:tracePt t="124750" x="5803900" y="4044950"/>
          <p14:tracePt t="124783" x="5797550" y="4038600"/>
          <p14:tracePt t="124810" x="5791200" y="4038600"/>
          <p14:tracePt t="124820" x="5784850" y="4038600"/>
          <p14:tracePt t="124837" x="5784850" y="4032250"/>
          <p14:tracePt t="124866" x="5778500" y="4032250"/>
          <p14:tracePt t="124890" x="5772150" y="4025900"/>
          <p14:tracePt t="124960" x="5765800" y="4025900"/>
          <p14:tracePt t="124982" x="5759450" y="4025900"/>
          <p14:tracePt t="124996" x="5740400" y="4025900"/>
          <p14:tracePt t="125003" x="5727700" y="4025900"/>
          <p14:tracePt t="125017" x="5708650" y="4032250"/>
          <p14:tracePt t="125033" x="5657850" y="4044950"/>
          <p14:tracePt t="125050" x="5607050" y="4070350"/>
          <p14:tracePt t="125067" x="5549900" y="4108450"/>
          <p14:tracePt t="125083" x="5530850" y="4121150"/>
          <p14:tracePt t="125100" x="5518150" y="4127500"/>
          <p14:tracePt t="125117" x="5499100" y="4152900"/>
          <p14:tracePt t="125134" x="5480050" y="4178300"/>
          <p14:tracePt t="125150" x="5454650" y="4203700"/>
          <p14:tracePt t="125167" x="5422900" y="4222750"/>
          <p14:tracePt t="125183" x="5391150" y="4248150"/>
          <p14:tracePt t="125200" x="5365750" y="4273550"/>
          <p14:tracePt t="125217" x="5340350" y="4286250"/>
          <p14:tracePt t="125233" x="5334000" y="4292600"/>
          <p14:tracePt t="125250" x="5327650" y="4298950"/>
          <p14:tracePt t="125632" x="5353050" y="4292600"/>
          <p14:tracePt t="125642" x="5384800" y="4267200"/>
          <p14:tracePt t="125650" x="5461000" y="4229100"/>
          <p14:tracePt t="125667" x="5683250" y="4121150"/>
          <p14:tracePt t="125683" x="6032500" y="3949700"/>
          <p14:tracePt t="125700" x="6305550" y="3829050"/>
          <p14:tracePt t="125717" x="6477000" y="3746500"/>
          <p14:tracePt t="125733" x="6578600" y="3689350"/>
          <p14:tracePt t="125750" x="6642100" y="3663950"/>
          <p14:tracePt t="125767" x="6667500" y="3644900"/>
          <p14:tracePt t="125784" x="6680200" y="3638550"/>
          <p14:tracePt t="125800" x="6686550" y="3632200"/>
          <p14:tracePt t="125818" x="6699250" y="3619500"/>
          <p14:tracePt t="125834" x="6718300" y="3606800"/>
          <p14:tracePt t="125850" x="6724650" y="3594100"/>
          <p14:tracePt t="125867" x="6737350" y="3587750"/>
          <p14:tracePt t="125884" x="6737350" y="3581400"/>
          <p14:tracePt t="125900" x="6743700" y="3581400"/>
          <p14:tracePt t="125917" x="6756400" y="3575050"/>
          <p14:tracePt t="125933" x="6800850" y="3556000"/>
          <p14:tracePt t="125950" x="6864350" y="3536950"/>
          <p14:tracePt t="125967" x="6902450" y="3517900"/>
          <p14:tracePt t="125983" x="6927850" y="3511550"/>
          <p14:tracePt t="126000" x="6927850" y="3505200"/>
          <p14:tracePt t="126182" x="6921500" y="3505200"/>
          <p14:tracePt t="126187" x="6908800" y="3517900"/>
          <p14:tracePt t="126200" x="6896100" y="3530600"/>
          <p14:tracePt t="126218" x="6845300" y="3556000"/>
          <p14:tracePt t="126233" x="6731000" y="3625850"/>
          <p14:tracePt t="126250" x="6565900" y="3708400"/>
          <p14:tracePt t="126269" x="6330950" y="3841750"/>
          <p14:tracePt t="126283" x="6070600" y="4000500"/>
          <p14:tracePt t="126300" x="6032500" y="4019550"/>
          <p14:tracePt t="126317" x="5969000" y="4044950"/>
          <p14:tracePt t="126333" x="5937250" y="4064000"/>
          <p14:tracePt t="126350" x="5911850" y="4076700"/>
          <p14:tracePt t="126367" x="5880100" y="4089400"/>
          <p14:tracePt t="126383" x="5848350" y="4102100"/>
          <p14:tracePt t="126400" x="5816600" y="4114800"/>
          <p14:tracePt t="126417" x="5791200" y="4121150"/>
          <p14:tracePt t="126433" x="5772150" y="4127500"/>
          <p14:tracePt t="126450" x="5740400" y="4140200"/>
          <p14:tracePt t="126467" x="5695950" y="4152900"/>
          <p14:tracePt t="126483" x="5537200" y="4197350"/>
          <p14:tracePt t="126500" x="5511800" y="4197350"/>
          <p14:tracePt t="126517" x="5467350" y="4210050"/>
          <p14:tracePt t="126533" x="5448300" y="4216400"/>
          <p14:tracePt t="126792" x="5454650" y="4210050"/>
          <p14:tracePt t="126804" x="5473700" y="4197350"/>
          <p14:tracePt t="126808" x="5499100" y="4178300"/>
          <p14:tracePt t="126822" x="5568950" y="4127500"/>
          <p14:tracePt t="126833" x="5588000" y="4102100"/>
          <p14:tracePt t="126850" x="5638800" y="4064000"/>
          <p14:tracePt t="126867" x="5689600" y="4019550"/>
          <p14:tracePt t="126883" x="5708650" y="4000500"/>
          <p14:tracePt t="126900" x="5727700" y="3981450"/>
          <p14:tracePt t="126917" x="5727700" y="3975100"/>
          <p14:tracePt t="126933" x="5734050" y="3968750"/>
          <p14:tracePt t="126950" x="5740400" y="3962400"/>
          <p14:tracePt t="126967" x="5746750" y="3956050"/>
          <p14:tracePt t="126983" x="5759450" y="3937000"/>
          <p14:tracePt t="127000" x="5797550" y="3917950"/>
          <p14:tracePt t="127004" x="5810250" y="3905250"/>
          <p14:tracePt t="127018" x="5816600" y="3898900"/>
          <p14:tracePt t="127033" x="5835650" y="3892550"/>
          <p14:tracePt t="127050" x="5835650" y="3886200"/>
          <p14:tracePt t="127220" x="5829300" y="3886200"/>
          <p14:tracePt t="127226" x="5816600" y="3898900"/>
          <p14:tracePt t="127237" x="5784850" y="3911600"/>
          <p14:tracePt t="127250" x="5759450" y="3937000"/>
          <p14:tracePt t="127269" x="5638800" y="4038600"/>
          <p14:tracePt t="127283" x="5575300" y="4070350"/>
          <p14:tracePt t="127300" x="5473700" y="4127500"/>
          <p14:tracePt t="127317" x="5327650" y="4235450"/>
          <p14:tracePt t="127333" x="5251450" y="4298950"/>
          <p14:tracePt t="127350" x="5181600" y="4356100"/>
          <p14:tracePt t="127367" x="5143500" y="4387850"/>
          <p14:tracePt t="127383" x="5124450" y="4406900"/>
          <p14:tracePt t="127400" x="5111750" y="4419600"/>
          <p14:tracePt t="127598" x="5124450" y="4413250"/>
          <p14:tracePt t="127608" x="5149850" y="4387850"/>
          <p14:tracePt t="127617" x="5187950" y="4356100"/>
          <p14:tracePt t="127633" x="5327650" y="4273550"/>
          <p14:tracePt t="127650" x="5518150" y="4171950"/>
          <p14:tracePt t="127667" x="5746750" y="4057650"/>
          <p14:tracePt t="127683" x="6045200" y="3905250"/>
          <p14:tracePt t="127702" x="6299200" y="3797300"/>
          <p14:tracePt t="127717" x="6445250" y="3733800"/>
          <p14:tracePt t="127733" x="6527800" y="3702050"/>
          <p14:tracePt t="127750" x="6559550" y="3683000"/>
          <p14:tracePt t="127767" x="6565900" y="3676650"/>
          <p14:tracePt t="127858" x="6572250" y="3676650"/>
          <p14:tracePt t="127869" x="6572250" y="3670300"/>
          <p14:tracePt t="127875" x="6578600" y="3670300"/>
          <p14:tracePt t="127885" x="6584950" y="3663950"/>
          <p14:tracePt t="127903" x="6591300" y="3651250"/>
          <p14:tracePt t="127918" x="6610350" y="3644900"/>
          <p14:tracePt t="127935" x="6635750" y="3632200"/>
          <p14:tracePt t="127950" x="6654800" y="3619500"/>
          <p14:tracePt t="127967" x="6686550" y="3600450"/>
          <p14:tracePt t="127983" x="6711950" y="3587750"/>
          <p14:tracePt t="128000" x="6737350" y="3568700"/>
          <p14:tracePt t="128017" x="6743700" y="3568700"/>
          <p14:tracePt t="128043" x="6737350" y="3568700"/>
          <p14:tracePt t="128050" x="6724650" y="3575050"/>
          <p14:tracePt t="128067" x="6705600" y="3587750"/>
          <p14:tracePt t="128083" x="6292850" y="3822700"/>
          <p14:tracePt t="128100" x="5657850" y="4102100"/>
          <p14:tracePt t="128117" x="5048250" y="4356100"/>
          <p14:tracePt t="128133" x="4559300" y="4514850"/>
          <p14:tracePt t="128150" x="4140200" y="4673600"/>
          <p14:tracePt t="128167" x="3810000" y="4775200"/>
          <p14:tracePt t="128183" x="3530600" y="4845050"/>
          <p14:tracePt t="128200" x="3200400" y="4959350"/>
          <p14:tracePt t="128217" x="2825750" y="5092700"/>
          <p14:tracePt t="128233" x="2489200" y="5226050"/>
          <p14:tracePt t="128250" x="2228850" y="5353050"/>
          <p14:tracePt t="128267" x="2184400" y="5378450"/>
          <p14:tracePt t="128283" x="2089150" y="5429250"/>
          <p14:tracePt t="128300" x="1981200" y="5511800"/>
          <p14:tracePt t="128317" x="1885950" y="5581650"/>
          <p14:tracePt t="128333" x="1778000" y="5657850"/>
          <p14:tracePt t="128350" x="1733550" y="5695950"/>
          <p14:tracePt t="128367" x="1543050" y="5835650"/>
          <p14:tracePt t="128384" x="1473200" y="5886450"/>
          <p14:tracePt t="128400" x="1441450" y="5911850"/>
          <p14:tracePt t="128417" x="1428750" y="5937250"/>
          <p14:tracePt t="128433" x="1409700" y="5956300"/>
          <p14:tracePt t="128450" x="1377950" y="5994400"/>
          <p14:tracePt t="128467" x="1320800" y="6045200"/>
          <p14:tracePt t="128483" x="1250950" y="6127750"/>
          <p14:tracePt t="128500" x="1174750" y="6229350"/>
          <p14:tracePt t="128502" x="1149350" y="6254750"/>
          <p14:tracePt t="128517" x="1117600" y="6305550"/>
          <p14:tracePt t="128533" x="1016000" y="6445250"/>
          <p14:tracePt t="128550" x="996950" y="6477000"/>
          <p14:tracePt t="128567" x="927100" y="6565900"/>
          <p14:tracePt t="129364" x="641350" y="6591300"/>
          <p14:tracePt t="129376" x="628650" y="6584950"/>
          <p14:tracePt t="129383" x="628650" y="6578600"/>
          <p14:tracePt t="129401" x="628650" y="6572250"/>
          <p14:tracePt t="129430" x="622300" y="6572250"/>
          <p14:tracePt t="129446" x="622300" y="6565900"/>
          <p14:tracePt t="129460" x="615950" y="6565900"/>
          <p14:tracePt t="129496" x="603250" y="6565900"/>
          <p14:tracePt t="129512" x="590550" y="6565900"/>
          <p14:tracePt t="129522" x="571500" y="6565900"/>
          <p14:tracePt t="129526" x="552450" y="6565900"/>
          <p14:tracePt t="129536" x="533400" y="6572250"/>
          <p14:tracePt t="129550" x="514350" y="6578600"/>
          <p14:tracePt t="129567" x="501650" y="6591300"/>
          <p14:tracePt t="129583" x="469900" y="6623050"/>
          <p14:tracePt t="131014" x="406400" y="6604000"/>
          <p14:tracePt t="131020" x="412750" y="6604000"/>
          <p14:tracePt t="131034" x="412750" y="6591300"/>
          <p14:tracePt t="131067" x="419100" y="6584950"/>
          <p14:tracePt t="131083" x="419100" y="6578600"/>
          <p14:tracePt t="131100" x="419100" y="6572250"/>
          <p14:tracePt t="131126" x="419100" y="6565900"/>
          <p14:tracePt t="131140" x="419100" y="6559550"/>
          <p14:tracePt t="131156" x="412750" y="6553200"/>
          <p14:tracePt t="131167" x="412750" y="6546850"/>
          <p14:tracePt t="131183" x="406400" y="6540500"/>
          <p14:tracePt t="131200" x="400050" y="6527800"/>
          <p14:tracePt t="131217" x="393700" y="6515100"/>
          <p14:tracePt t="131233" x="374650" y="6515100"/>
          <p14:tracePt t="131250" x="355600" y="6515100"/>
          <p14:tracePt t="131269" x="349250" y="6521450"/>
          <p14:tracePt t="131283" x="349250" y="6540500"/>
          <p14:tracePt t="131300" x="355600" y="6565900"/>
          <p14:tracePt t="131317" x="374650" y="6584950"/>
          <p14:tracePt t="131333" x="400050" y="6604000"/>
          <p14:tracePt t="131350" x="438150" y="6610350"/>
          <p14:tracePt t="132562" x="323850" y="6604000"/>
          <p14:tracePt t="132569" x="323850" y="6597650"/>
          <p14:tracePt t="132583" x="323850" y="6584950"/>
          <p14:tracePt t="132600" x="323850" y="6578600"/>
          <p14:tracePt t="132617" x="330200" y="6565900"/>
          <p14:tracePt t="132634" x="336550" y="6540500"/>
          <p14:tracePt t="132650" x="342900" y="6521450"/>
          <p14:tracePt t="132667" x="349250" y="6508750"/>
          <p14:tracePt t="132796" x="349250" y="6521450"/>
          <p14:tracePt t="132806" x="349250" y="6527800"/>
          <p14:tracePt t="132811" x="355600" y="6540500"/>
          <p14:tracePt t="132820" x="361950" y="6559550"/>
          <p14:tracePt t="132834" x="374650" y="6584950"/>
          <p14:tracePt t="132850" x="381000" y="6610350"/>
          <p14:tracePt t="132867" x="387350" y="6616700"/>
          <p14:tracePt t="133281" x="596900" y="6572250"/>
          <p14:tracePt t="133286" x="654050" y="6527800"/>
          <p14:tracePt t="133300" x="730250" y="6470650"/>
          <p14:tracePt t="133317" x="831850" y="6375400"/>
          <p14:tracePt t="133333" x="927100" y="6286500"/>
          <p14:tracePt t="133350" x="990600" y="6229350"/>
          <p14:tracePt t="133367" x="1035050" y="6172200"/>
          <p14:tracePt t="133383" x="1079500" y="6134100"/>
          <p14:tracePt t="133400" x="1111250" y="6115050"/>
          <p14:tracePt t="133417" x="1187450" y="6051550"/>
          <p14:tracePt t="133433" x="1282700" y="5969000"/>
          <p14:tracePt t="133450" x="1333500" y="5918200"/>
          <p14:tracePt t="133466" x="1365250" y="5886450"/>
          <p14:tracePt t="133483" x="1390650" y="5854700"/>
          <p14:tracePt t="133500" x="1403350" y="5848350"/>
          <p14:tracePt t="133502" x="1409700" y="5835650"/>
          <p14:tracePt t="133516" x="1416050" y="5829300"/>
          <p14:tracePt t="133533" x="1435100" y="5810250"/>
          <p14:tracePt t="133550" x="1447800" y="5784850"/>
          <p14:tracePt t="133566" x="1447800" y="5753100"/>
          <p14:tracePt t="133583" x="1466850" y="5715000"/>
          <p14:tracePt t="133600" x="1479550" y="5702300"/>
          <p14:tracePt t="134818" x="0" y="0"/>
        </p14:tracePtLst>
        <p14:tracePtLst>
          <p14:tracePt t="147781" x="501650" y="5543550"/>
          <p14:tracePt t="147921" x="520700" y="5543550"/>
          <p14:tracePt t="147929" x="558800" y="5543550"/>
          <p14:tracePt t="147950" x="647700" y="5530850"/>
          <p14:tracePt t="147967" x="831850" y="5492750"/>
          <p14:tracePt t="147983" x="1155700" y="5403850"/>
          <p14:tracePt t="148000" x="1905000" y="5245100"/>
          <p14:tracePt t="148017" x="2324100" y="5156200"/>
          <p14:tracePt t="148033" x="2578100" y="5099050"/>
          <p14:tracePt t="148050" x="3384550" y="4972050"/>
          <p14:tracePt t="148067" x="3879850" y="4914900"/>
          <p14:tracePt t="148083" x="4210050" y="4864100"/>
          <p14:tracePt t="148100" x="4362450" y="4845050"/>
          <p14:tracePt t="148117" x="4457700" y="4832350"/>
          <p14:tracePt t="148133" x="4483100" y="4826000"/>
          <p14:tracePt t="148213" x="4489450" y="4826000"/>
          <p14:tracePt t="148228" x="4495800" y="4826000"/>
          <p14:tracePt t="148279" x="4502150" y="4826000"/>
          <p14:tracePt t="148293" x="4527550" y="4813300"/>
          <p14:tracePt t="148298" x="4552950" y="4800600"/>
          <p14:tracePt t="148308" x="4616450" y="4787900"/>
          <p14:tracePt t="148318" x="4667250" y="4775200"/>
          <p14:tracePt t="148333" x="4832350" y="4730750"/>
          <p14:tracePt t="148350" x="5086350" y="4667250"/>
          <p14:tracePt t="148367" x="5480050" y="4572000"/>
          <p14:tracePt t="148383" x="5835650" y="4483100"/>
          <p14:tracePt t="148400" x="6159500" y="4406900"/>
          <p14:tracePt t="148418" x="6350000" y="4349750"/>
          <p14:tracePt t="148433" x="6515100" y="4324350"/>
          <p14:tracePt t="148450" x="6642100" y="4305300"/>
          <p14:tracePt t="148467" x="6699250" y="4286250"/>
          <p14:tracePt t="148483" x="6711950" y="4279900"/>
          <p14:tracePt t="148523" x="6718300" y="4279900"/>
          <p14:tracePt t="148535" x="6718300" y="4273550"/>
          <p14:tracePt t="148540" x="6731000" y="4260850"/>
          <p14:tracePt t="148550" x="6750050" y="4248150"/>
          <p14:tracePt t="148567" x="6800850" y="4210050"/>
          <p14:tracePt t="148583" x="6870700" y="4171950"/>
          <p14:tracePt t="148600" x="6921500" y="4146550"/>
          <p14:tracePt t="148617" x="7004050" y="4108450"/>
          <p14:tracePt t="148633" x="7112000" y="4064000"/>
          <p14:tracePt t="148650" x="7226300" y="4025900"/>
          <p14:tracePt t="148667" x="7296150" y="3994150"/>
          <p14:tracePt t="148684" x="7321550" y="3987800"/>
          <p14:tracePt t="148700" x="7366000" y="3949700"/>
          <p14:tracePt t="148717" x="7385050" y="3930650"/>
          <p14:tracePt t="148733" x="7397750" y="3917950"/>
          <p14:tracePt t="148750" x="7416800" y="3911600"/>
          <p14:tracePt t="148766" x="7423150" y="3905250"/>
          <p14:tracePt t="148783" x="7435850" y="3892550"/>
          <p14:tracePt t="148800" x="7435850" y="3886200"/>
          <p14:tracePt t="148863" x="7429500" y="3886200"/>
          <p14:tracePt t="148873" x="7404100" y="3898900"/>
          <p14:tracePt t="148883" x="7359650" y="3924300"/>
          <p14:tracePt t="148887" x="7302500" y="3949700"/>
          <p14:tracePt t="148900" x="7258050" y="3981450"/>
          <p14:tracePt t="148916" x="7181850" y="4025900"/>
          <p14:tracePt t="148933" x="7143750" y="4044950"/>
          <p14:tracePt t="148950" x="7137400" y="4044950"/>
          <p14:tracePt t="148977" x="7131050" y="4025900"/>
          <p14:tracePt t="148984" x="7124700" y="3981450"/>
          <p14:tracePt t="149000" x="7124700" y="3943350"/>
          <p14:tracePt t="149016" x="7137400" y="3854450"/>
          <p14:tracePt t="149033" x="7156450" y="3759200"/>
          <p14:tracePt t="149050" x="7162800" y="3708400"/>
          <p14:tracePt t="149067" x="7162800" y="3683000"/>
          <p14:tracePt t="149083" x="7162800" y="3663950"/>
          <p14:tracePt t="149100" x="7162800" y="3651250"/>
          <p14:tracePt t="149117" x="7162800" y="3632200"/>
          <p14:tracePt t="149133" x="7143750" y="3625850"/>
          <p14:tracePt t="149150" x="7105650" y="3619500"/>
          <p14:tracePt t="149167" x="7035800" y="3600450"/>
          <p14:tracePt t="149183" x="6959600" y="3587750"/>
          <p14:tracePt t="149200" x="6953250" y="3587750"/>
          <p14:tracePt t="149245" x="6946900" y="3587750"/>
          <p14:tracePt t="149252" x="6940550" y="3587750"/>
          <p14:tracePt t="149261" x="6934200" y="3587750"/>
          <p14:tracePt t="149272" x="6921500" y="3587750"/>
          <p14:tracePt t="149283" x="6902450" y="3587750"/>
          <p14:tracePt t="149300" x="6870700" y="3600450"/>
          <p14:tracePt t="149317" x="6826250" y="3619500"/>
          <p14:tracePt t="149333" x="6788150" y="3638550"/>
          <p14:tracePt t="149350" x="6769100" y="3644900"/>
          <p14:tracePt t="149367" x="6743700" y="3663950"/>
          <p14:tracePt t="149429" x="6743700" y="3670300"/>
          <p14:tracePt t="149671" x="6775450" y="3670300"/>
          <p14:tracePt t="149681" x="6813550" y="3683000"/>
          <p14:tracePt t="149688" x="6819900" y="3683000"/>
          <p14:tracePt t="149807" x="6813550" y="3683000"/>
          <p14:tracePt t="149823" x="6807200" y="3683000"/>
          <p14:tracePt t="149834" x="6769100" y="3695700"/>
          <p14:tracePt t="149843" x="6750050" y="3702050"/>
          <p14:tracePt t="149850" x="6743700" y="3708400"/>
          <p14:tracePt t="149953" x="6756400" y="3721100"/>
          <p14:tracePt t="149963" x="6762750" y="3727450"/>
          <p14:tracePt t="149970" x="6769100" y="3727450"/>
          <p14:tracePt t="149984" x="6788150" y="3733800"/>
          <p14:tracePt t="150004" x="6794500" y="3733800"/>
          <p14:tracePt t="150020" x="6800850" y="3733800"/>
          <p14:tracePt t="150036" x="6813550" y="3733800"/>
          <p14:tracePt t="150050" x="6832600" y="3733800"/>
          <p14:tracePt t="150068" x="6851650" y="3733800"/>
          <p14:tracePt t="150083" x="6858000" y="3733800"/>
          <p14:tracePt t="150163" x="6858000" y="3740150"/>
          <p14:tracePt t="150173" x="6858000" y="3746500"/>
          <p14:tracePt t="150183" x="6877050" y="3784600"/>
          <p14:tracePt t="150200" x="6934200" y="3841750"/>
          <p14:tracePt t="150217" x="6997700" y="3937000"/>
          <p14:tracePt t="150234" x="7061200" y="4025900"/>
          <p14:tracePt t="150250" x="7080250" y="4051300"/>
          <p14:tracePt t="150271" x="7092950" y="4083050"/>
          <p14:tracePt t="150283" x="7099300" y="4089400"/>
          <p14:tracePt t="150396" x="7099300" y="4083050"/>
          <p14:tracePt t="150405" x="7099300" y="4076700"/>
          <p14:tracePt t="150440" x="7092950" y="4076700"/>
          <p14:tracePt t="150475" x="7086600" y="4076700"/>
          <p14:tracePt t="150487" x="7080250" y="4083050"/>
          <p14:tracePt t="150497" x="7061200" y="4089400"/>
          <p14:tracePt t="150503" x="7048500" y="4102100"/>
          <p14:tracePt t="150518" x="7042150" y="4114800"/>
          <p14:tracePt t="150533" x="7016750" y="4133850"/>
          <p14:tracePt t="150550" x="6997700" y="4159250"/>
          <p14:tracePt t="150567" x="6985000" y="4178300"/>
          <p14:tracePt t="150583" x="6978650" y="4191000"/>
          <p14:tracePt t="150600" x="6972300" y="4191000"/>
          <p14:tracePt t="150617" x="6972300" y="4197350"/>
          <p14:tracePt t="150633" x="6965950" y="4210050"/>
          <p14:tracePt t="150650" x="6965950" y="4222750"/>
          <p14:tracePt t="150667" x="6965950" y="4229100"/>
          <p14:tracePt t="150683" x="6965950" y="4235450"/>
          <p14:tracePt t="150713" x="6965950" y="4241800"/>
          <p14:tracePt t="151011" x="6972300" y="4235450"/>
          <p14:tracePt t="151035" x="6972300" y="4229100"/>
          <p14:tracePt t="151052" x="6978650" y="4229100"/>
          <p14:tracePt t="151065" x="6985000" y="4222750"/>
          <p14:tracePt t="151077" x="6997700" y="4216400"/>
          <p14:tracePt t="151083" x="7004050" y="4210050"/>
          <p14:tracePt t="151100" x="7010400" y="4203700"/>
          <p14:tracePt t="151117" x="7010400" y="4191000"/>
          <p14:tracePt t="151133" x="7010400" y="4171950"/>
          <p14:tracePt t="151150" x="7016750" y="4165600"/>
          <p14:tracePt t="151184" x="7016750" y="4159250"/>
          <p14:tracePt t="151188" x="7016750" y="4152900"/>
          <p14:tracePt t="151202" x="7016750" y="4146550"/>
          <p14:tracePt t="151217" x="7016750" y="4121150"/>
          <p14:tracePt t="151233" x="7016750" y="4114800"/>
          <p14:tracePt t="151250" x="7016750" y="4108450"/>
          <p14:tracePt t="152413" x="7016750" y="4121150"/>
          <p14:tracePt t="152423" x="7016750" y="4127500"/>
          <p14:tracePt t="152433" x="7016750" y="4133850"/>
          <p14:tracePt t="152450" x="7016750" y="4140200"/>
          <p14:tracePt t="152927" x="6985000" y="4140200"/>
          <p14:tracePt t="152937" x="6870700" y="4146550"/>
          <p14:tracePt t="152947" x="6623050" y="4159250"/>
          <p14:tracePt t="152954" x="6280150" y="4159250"/>
          <p14:tracePt t="152967" x="5854700" y="4159250"/>
          <p14:tracePt t="152983" x="4857750" y="4159250"/>
          <p14:tracePt t="153000" x="4064000" y="4152900"/>
          <p14:tracePt t="153017" x="3606800" y="4051300"/>
          <p14:tracePt t="153034" x="3422650" y="4000500"/>
          <p14:tracePt t="153050" x="3422650" y="3924300"/>
          <p14:tracePt t="153067" x="3422650" y="3860800"/>
          <p14:tracePt t="153085" x="3530600" y="3689350"/>
          <p14:tracePt t="153100" x="3638550" y="3600450"/>
          <p14:tracePt t="153117" x="3759200" y="3524250"/>
          <p14:tracePt t="153133" x="3917950" y="3486150"/>
          <p14:tracePt t="153150" x="4025900" y="3460750"/>
          <p14:tracePt t="153167" x="4089400" y="3454400"/>
          <p14:tracePt t="153183" x="4121150" y="3454400"/>
          <p14:tracePt t="153200" x="4146550" y="3454400"/>
          <p14:tracePt t="153217" x="4165600" y="3492500"/>
          <p14:tracePt t="153233" x="4191000" y="3606800"/>
          <p14:tracePt t="153250" x="4197350" y="3784600"/>
          <p14:tracePt t="153268" x="4171950" y="3873500"/>
          <p14:tracePt t="153283" x="4076700" y="3987800"/>
          <p14:tracePt t="153300" x="3905250" y="4051300"/>
          <p14:tracePt t="153317" x="3492500" y="4032250"/>
          <p14:tracePt t="153333" x="3194050" y="3943350"/>
          <p14:tracePt t="153350" x="3130550" y="3905250"/>
          <p14:tracePt t="153367" x="3086100" y="3848100"/>
          <p14:tracePt t="153383" x="3187700" y="3746500"/>
          <p14:tracePt t="153400" x="3460750" y="3663950"/>
          <p14:tracePt t="153417" x="4019550" y="3644900"/>
          <p14:tracePt t="153433" x="4584700" y="3708400"/>
          <p14:tracePt t="153450" x="5054600" y="3797300"/>
          <p14:tracePt t="153467" x="5397500" y="3886200"/>
          <p14:tracePt t="153483" x="5480050" y="3917950"/>
          <p14:tracePt t="153500" x="5486400" y="3924300"/>
          <p14:tracePt t="153527" x="5473700" y="3924300"/>
          <p14:tracePt t="153533" x="5435600" y="3930650"/>
          <p14:tracePt t="153550" x="5372100" y="3930650"/>
          <p14:tracePt t="153568" x="5207000" y="3905250"/>
          <p14:tracePt t="153583" x="5041900" y="3841750"/>
          <p14:tracePt t="153600" x="5035550" y="3829050"/>
          <p14:tracePt t="153617" x="5035550" y="3803650"/>
          <p14:tracePt t="153633" x="5080000" y="3790950"/>
          <p14:tracePt t="153650" x="5181600" y="3778250"/>
          <p14:tracePt t="153667" x="5308600" y="3778250"/>
          <p14:tracePt t="153683" x="5454650" y="3778250"/>
          <p14:tracePt t="153700" x="5556250" y="3784600"/>
          <p14:tracePt t="153717" x="5588000" y="3790950"/>
          <p14:tracePt t="153759" x="5575300" y="3790950"/>
          <p14:tracePt t="153770" x="5530850" y="3790950"/>
          <p14:tracePt t="153775" x="5480050" y="3790950"/>
          <p14:tracePt t="153785" x="5403850" y="3790950"/>
          <p14:tracePt t="153800" x="5302250" y="3790950"/>
          <p14:tracePt t="153817" x="4838700" y="3784600"/>
          <p14:tracePt t="153833" x="4711700" y="3765550"/>
          <p14:tracePt t="153850" x="4552950" y="3752850"/>
          <p14:tracePt t="153867" x="4476750" y="3740150"/>
          <p14:tracePt t="153971" x="4470400" y="3733800"/>
          <p14:tracePt t="153977" x="4457700" y="3733800"/>
          <p14:tracePt t="153987" x="4425950" y="3721100"/>
          <p14:tracePt t="154000" x="4381500" y="3708400"/>
          <p14:tracePt t="154017" x="4279900" y="3689350"/>
          <p14:tracePt t="154033" x="4152900" y="3663950"/>
          <p14:tracePt t="154050" x="4076700" y="3651250"/>
          <p14:tracePt t="154067" x="4038600" y="3638550"/>
          <p14:tracePt t="154084" x="4038600" y="3632200"/>
          <p14:tracePt t="154107" x="4044950" y="3632200"/>
          <p14:tracePt t="154119" x="4076700" y="3625850"/>
          <p14:tracePt t="154134" x="4178300" y="3606800"/>
          <p14:tracePt t="154150" x="4330700" y="3594100"/>
          <p14:tracePt t="154167" x="4502150" y="3594100"/>
          <p14:tracePt t="154183" x="4629150" y="3594100"/>
          <p14:tracePt t="154200" x="4730750" y="3594100"/>
          <p14:tracePt t="154217" x="4768850" y="3594100"/>
          <p14:tracePt t="154233" x="4775200" y="3594100"/>
          <p14:tracePt t="154261" x="4756150" y="3594100"/>
          <p14:tracePt t="154271" x="4718050" y="3594100"/>
          <p14:tracePt t="154283" x="4648200" y="3594100"/>
          <p14:tracePt t="154300" x="4464050" y="3594100"/>
          <p14:tracePt t="154316" x="4184650" y="3594100"/>
          <p14:tracePt t="154333" x="3797300" y="3594100"/>
          <p14:tracePt t="154350" x="3733800" y="3594100"/>
          <p14:tracePt t="154366" x="3663950" y="3594100"/>
          <p14:tracePt t="154383" x="3638550" y="3594100"/>
          <p14:tracePt t="154453" x="3644900" y="3594100"/>
          <p14:tracePt t="154463" x="3651250" y="3594100"/>
          <p14:tracePt t="154469" x="3657600" y="3587750"/>
          <p14:tracePt t="154483" x="3670300" y="3581400"/>
          <p14:tracePt t="154500" x="3689350" y="3575050"/>
          <p14:tracePt t="154517" x="3708400" y="3562350"/>
          <p14:tracePt t="154533" x="3721100" y="3556000"/>
          <p14:tracePt t="154550" x="3727450" y="3556000"/>
          <p14:tracePt t="154567" x="3733800" y="3549650"/>
          <p14:tracePt t="154583" x="3759200" y="3543300"/>
          <p14:tracePt t="154600" x="3835400" y="3543300"/>
          <p14:tracePt t="154617" x="3949700" y="3543300"/>
          <p14:tracePt t="154633" x="4432300" y="3543300"/>
          <p14:tracePt t="154650" x="4832350" y="3543300"/>
          <p14:tracePt t="154667" x="5245100" y="3543300"/>
          <p14:tracePt t="154683" x="5524500" y="3543300"/>
          <p14:tracePt t="154700" x="5734050" y="3543300"/>
          <p14:tracePt t="154716" x="5835650" y="3543300"/>
          <p14:tracePt t="154733" x="5911850" y="3536950"/>
          <p14:tracePt t="154750" x="5956300" y="3536950"/>
          <p14:tracePt t="154766" x="5975350" y="3536950"/>
          <p14:tracePt t="154803" x="5981700" y="3536950"/>
          <p14:tracePt t="154883" x="5988050" y="3536950"/>
          <p14:tracePt t="154939" x="5994400" y="3536950"/>
          <p14:tracePt t="155005" x="5988050" y="3568700"/>
          <p14:tracePt t="155011" x="5962650" y="3606800"/>
          <p14:tracePt t="155021" x="5937250" y="3657600"/>
          <p14:tracePt t="155033" x="5905500" y="3721100"/>
          <p14:tracePt t="155052" x="5816600" y="3848100"/>
          <p14:tracePt t="155053" x="5765800" y="3911600"/>
          <p14:tracePt t="155067" x="5676900" y="4032250"/>
          <p14:tracePt t="155083" x="5657850" y="4057650"/>
          <p14:tracePt t="155100" x="5619750" y="4095750"/>
          <p14:tracePt t="155103" x="5613400" y="4095750"/>
          <p14:tracePt t="155147" x="5607050" y="4095750"/>
          <p14:tracePt t="155157" x="5600700" y="4095750"/>
          <p14:tracePt t="155169" x="5588000" y="4095750"/>
          <p14:tracePt t="155183" x="5549900" y="4089400"/>
          <p14:tracePt t="155200" x="5505450" y="4083050"/>
          <p14:tracePt t="155217" x="5467350" y="4070350"/>
          <p14:tracePt t="155233" x="5448300" y="4070350"/>
          <p14:tracePt t="155252" x="5435600" y="4070350"/>
          <p14:tracePt t="155287" x="5422900" y="4070350"/>
          <p14:tracePt t="155303" x="5416550" y="4070350"/>
          <p14:tracePt t="155307" x="5403850" y="4083050"/>
          <p14:tracePt t="155318" x="5397500" y="4089400"/>
          <p14:tracePt t="155333" x="5365750" y="4114800"/>
          <p14:tracePt t="155350" x="5314950" y="4165600"/>
          <p14:tracePt t="155366" x="5289550" y="4184650"/>
          <p14:tracePt t="155383" x="5245100" y="4267200"/>
          <p14:tracePt t="155400" x="5245100" y="4279900"/>
          <p14:tracePt t="155429" x="5245100" y="4286250"/>
          <p14:tracePt t="155453" x="5245100" y="4292600"/>
          <p14:tracePt t="155479" x="5251450" y="4292600"/>
          <p14:tracePt t="155489" x="5251450" y="4298950"/>
          <p14:tracePt t="155495" x="5257800" y="4298950"/>
          <p14:tracePt t="155519" x="5264150" y="4305300"/>
          <p14:tracePt t="155535" x="5276850" y="4318000"/>
          <p14:tracePt t="155549" x="5283200" y="4324350"/>
          <p14:tracePt t="155559" x="5289550" y="4337050"/>
          <p14:tracePt t="155569" x="5289550" y="4343400"/>
          <p14:tracePt t="155583" x="5289550" y="4349750"/>
          <p14:tracePt t="155600" x="5295900" y="4362450"/>
          <p14:tracePt t="155617" x="5308600" y="4375150"/>
          <p14:tracePt t="155633" x="5314950" y="4381500"/>
          <p14:tracePt t="155657" x="5321300" y="4387850"/>
          <p14:tracePt t="155793" x="5327650" y="4387850"/>
          <p14:tracePt t="155833" x="5334000" y="4387850"/>
          <p14:tracePt t="155869" x="5340350" y="4387850"/>
          <p14:tracePt t="155883" x="5346700" y="4387850"/>
          <p14:tracePt t="155897" x="5353050" y="4387850"/>
          <p14:tracePt t="155907" x="5359400" y="4387850"/>
          <p14:tracePt t="155916" x="5365750" y="4387850"/>
          <p14:tracePt t="155934" x="5372100" y="4387850"/>
          <p14:tracePt t="155950" x="5384800" y="4387850"/>
          <p14:tracePt t="155966" x="5391150" y="4387850"/>
          <p14:tracePt t="155983" x="5410200" y="4387850"/>
          <p14:tracePt t="156000" x="5416550" y="4394200"/>
          <p14:tracePt t="156125" x="5422900" y="4394200"/>
          <p14:tracePt t="156141" x="5429250" y="4394200"/>
          <p14:tracePt t="156151" x="5441950" y="4394200"/>
          <p14:tracePt t="156155" x="5486400" y="4400550"/>
          <p14:tracePt t="156167" x="5537200" y="4413250"/>
          <p14:tracePt t="156183" x="5670550" y="4438650"/>
          <p14:tracePt t="156200" x="5791200" y="4464050"/>
          <p14:tracePt t="156216" x="5905500" y="4495800"/>
          <p14:tracePt t="156233" x="6026150" y="4521200"/>
          <p14:tracePt t="156250" x="6127750" y="4533900"/>
          <p14:tracePt t="156267" x="6184900" y="4540250"/>
          <p14:tracePt t="156283" x="6248400" y="4540250"/>
          <p14:tracePt t="156300" x="6305550" y="4546600"/>
          <p14:tracePt t="156317" x="6343650" y="4546600"/>
          <p14:tracePt t="156333" x="6362700" y="4546600"/>
          <p14:tracePt t="156350" x="6375400" y="4546600"/>
          <p14:tracePt t="156367" x="6381750" y="4546600"/>
          <p14:tracePt t="156383" x="6400800" y="4546600"/>
          <p14:tracePt t="156400" x="6426200" y="4552950"/>
          <p14:tracePt t="156417" x="6445250" y="4552950"/>
          <p14:tracePt t="156433" x="6508750" y="4565650"/>
          <p14:tracePt t="156450" x="6527800" y="4565650"/>
          <p14:tracePt t="156701" x="6521450" y="4565650"/>
          <p14:tracePt t="157809" x="6515100" y="4565650"/>
          <p14:tracePt t="157820" x="6515100" y="4559300"/>
          <p14:tracePt t="157836" x="6508750" y="4552950"/>
          <p14:tracePt t="157845" x="6508750" y="4546600"/>
          <p14:tracePt t="157850" x="6502400" y="4546600"/>
          <p14:tracePt t="160821" x="6515100" y="4540250"/>
          <p14:tracePt t="160831" x="6534150" y="4533900"/>
          <p14:tracePt t="160841" x="6559550" y="4514850"/>
          <p14:tracePt t="160850" x="6597650" y="4502150"/>
          <p14:tracePt t="160867" x="6737350" y="4445000"/>
          <p14:tracePt t="160883" x="6870700" y="4419600"/>
          <p14:tracePt t="160900" x="6978650" y="4406900"/>
          <p14:tracePt t="160917" x="7029450" y="4387850"/>
          <p14:tracePt t="160933" x="7080250" y="4362450"/>
          <p14:tracePt t="160950" x="7131050" y="4349750"/>
          <p14:tracePt t="160967" x="7219950" y="4330700"/>
          <p14:tracePt t="160983" x="7340600" y="4311650"/>
          <p14:tracePt t="161000" x="7372350" y="4311650"/>
          <p14:tracePt t="161017" x="7429500" y="4298950"/>
          <p14:tracePt t="161019" x="7454900" y="4292600"/>
          <p14:tracePt t="161034" x="7537450" y="4279900"/>
          <p14:tracePt t="161050" x="7600950" y="4267200"/>
          <p14:tracePt t="161067" x="7626350" y="4260850"/>
          <p14:tracePt t="161083" x="7645400" y="4260850"/>
          <p14:tracePt t="161100" x="7715250" y="4241800"/>
          <p14:tracePt t="161117" x="7785100" y="4241800"/>
          <p14:tracePt t="161133" x="7905750" y="4229100"/>
          <p14:tracePt t="161150" x="8032750" y="4222750"/>
          <p14:tracePt t="161167" x="8178800" y="4210050"/>
          <p14:tracePt t="161183" x="8305800" y="4184650"/>
          <p14:tracePt t="161184" x="8356600" y="4171950"/>
          <p14:tracePt t="161200" x="8394700" y="4165600"/>
          <p14:tracePt t="161217" x="8470900" y="4159250"/>
          <p14:tracePt t="161233" x="8534400" y="4159250"/>
          <p14:tracePt t="161250" x="8591550" y="4159250"/>
          <p14:tracePt t="161269" x="8636000" y="4159250"/>
          <p14:tracePt t="161283" x="8655050" y="4159250"/>
          <p14:tracePt t="161300" x="8731250" y="4159250"/>
          <p14:tracePt t="161317" x="8801100" y="4159250"/>
          <p14:tracePt t="161333" x="8896350" y="4159250"/>
          <p14:tracePt t="161350" x="8953500" y="4159250"/>
          <p14:tracePt t="161367" x="8985250" y="4159250"/>
          <p14:tracePt t="161383" x="8997950" y="4159250"/>
          <p14:tracePt t="162531" x="9004300" y="4159250"/>
          <p14:tracePt t="162552" x="9010650" y="4159250"/>
          <p14:tracePt t="162556" x="9017000" y="4159250"/>
          <p14:tracePt t="162571" x="9023350" y="4159250"/>
          <p14:tracePt t="162591" x="9029700" y="4159250"/>
          <p14:tracePt t="162600" x="9036050" y="4159250"/>
          <p14:tracePt t="162617" x="9055100" y="4159250"/>
          <p14:tracePt t="162633" x="9074150" y="4165600"/>
          <p14:tracePt t="162650" x="9124950" y="4184650"/>
          <p14:tracePt t="162667" x="9175750" y="4203700"/>
          <p14:tracePt t="162683" x="9220200" y="4222750"/>
          <p14:tracePt t="162700" x="9245600" y="4229100"/>
          <p14:tracePt t="162717" x="9245600" y="4235450"/>
          <p14:tracePt t="162753" x="9251950" y="4235450"/>
          <p14:tracePt t="162768" x="9258300" y="4235450"/>
          <p14:tracePt t="162773" x="9271000" y="4235450"/>
          <p14:tracePt t="162784" x="9283700" y="4222750"/>
          <p14:tracePt t="162800" x="9315450" y="4203700"/>
          <p14:tracePt t="162817" x="9328150" y="4178300"/>
          <p14:tracePt t="162833" x="9347200" y="4140200"/>
          <p14:tracePt t="162850" x="9359900" y="4076700"/>
          <p14:tracePt t="162867" x="9359900" y="3994150"/>
          <p14:tracePt t="162883" x="9359900" y="3924300"/>
          <p14:tracePt t="162900" x="9321800" y="3867150"/>
          <p14:tracePt t="162917" x="9169400" y="3778250"/>
          <p14:tracePt t="162933" x="8864600" y="3708400"/>
          <p14:tracePt t="162950" x="8401050" y="3644900"/>
          <p14:tracePt t="162967" x="8045450" y="3625850"/>
          <p14:tracePt t="162983" x="7905750" y="3625850"/>
          <p14:tracePt t="163000" x="7861300" y="3613150"/>
          <p14:tracePt t="163039" x="7861300" y="3619500"/>
          <p14:tracePt t="163049" x="7861300" y="3632200"/>
          <p14:tracePt t="163055" x="7867650" y="3644900"/>
          <p14:tracePt t="163067" x="7880350" y="3670300"/>
          <p14:tracePt t="163083" x="7886700" y="3708400"/>
          <p14:tracePt t="163100" x="7899400" y="3746500"/>
          <p14:tracePt t="163117" x="7905750" y="3778250"/>
          <p14:tracePt t="163133" x="7905750" y="3822700"/>
          <p14:tracePt t="163150" x="7912100" y="3867150"/>
          <p14:tracePt t="163167" x="7912100" y="3911600"/>
          <p14:tracePt t="163183" x="7931150" y="3943350"/>
          <p14:tracePt t="163200" x="7943850" y="3949700"/>
          <p14:tracePt t="163217" x="7981950" y="3968750"/>
          <p14:tracePt t="163233" x="8013700" y="3968750"/>
          <p14:tracePt t="163250" x="8039100" y="3968750"/>
          <p14:tracePt t="163269" x="8051800" y="3968750"/>
          <p14:tracePt t="163283" x="8058150" y="3968750"/>
          <p14:tracePt t="163300" x="8089900" y="3968750"/>
          <p14:tracePt t="163316" x="8102600" y="3968750"/>
          <p14:tracePt t="163333" x="8153400" y="3968750"/>
          <p14:tracePt t="163350" x="8197850" y="3968750"/>
          <p14:tracePt t="163366" x="8267700" y="3968750"/>
          <p14:tracePt t="163383" x="8375650" y="3968750"/>
          <p14:tracePt t="163400" x="8464550" y="3968750"/>
          <p14:tracePt t="163416" x="8521700" y="3968750"/>
          <p14:tracePt t="163433" x="8559800" y="3962400"/>
          <p14:tracePt t="163450" x="8616950" y="3943350"/>
          <p14:tracePt t="163467" x="8680450" y="3930650"/>
          <p14:tracePt t="163483" x="8775700" y="3930650"/>
          <p14:tracePt t="163500" x="8839200" y="3930650"/>
          <p14:tracePt t="163517" x="8896350" y="3930650"/>
          <p14:tracePt t="163533" x="9023350" y="3956050"/>
          <p14:tracePt t="163550" x="9137650" y="3962400"/>
          <p14:tracePt t="163567" x="9169400" y="3962400"/>
          <p14:tracePt t="163583" x="9207500" y="3962400"/>
          <p14:tracePt t="163600" x="9277350" y="3962400"/>
          <p14:tracePt t="163616" x="9347200" y="3943350"/>
          <p14:tracePt t="163633" x="9410700" y="3930650"/>
          <p14:tracePt t="163650" x="9486900" y="3911600"/>
          <p14:tracePt t="163667" x="9537700" y="3905250"/>
          <p14:tracePt t="163683" x="9588500" y="3892550"/>
          <p14:tracePt t="163700" x="9607550" y="3892550"/>
          <p14:tracePt t="163716" x="9652000" y="3873500"/>
          <p14:tracePt t="163733" x="9702800" y="3860800"/>
          <p14:tracePt t="163750" x="9772650" y="3848100"/>
          <p14:tracePt t="163766" x="9855200" y="3829050"/>
          <p14:tracePt t="163783" x="9899650" y="3829050"/>
          <p14:tracePt t="163800" x="9918700" y="3829050"/>
          <p14:tracePt t="163816" x="9937750" y="3822700"/>
          <p14:tracePt t="163833" x="9994900" y="3810000"/>
          <p14:tracePt t="163850" x="10045700" y="3810000"/>
          <p14:tracePt t="163866" x="10083800" y="3803650"/>
          <p14:tracePt t="163883" x="10109200" y="3797300"/>
          <p14:tracePt t="163900" x="10115550" y="3790950"/>
          <p14:tracePt t="163916" x="10121900" y="3790950"/>
          <p14:tracePt t="183311" x="10102850" y="3797300"/>
          <p14:tracePt t="183321" x="10083800" y="3810000"/>
          <p14:tracePt t="183331" x="10064750" y="3822700"/>
          <p14:tracePt t="183337" x="10039350" y="3848100"/>
          <p14:tracePt t="183350" x="10013950" y="3867150"/>
          <p14:tracePt t="183367" x="9982200" y="3892550"/>
          <p14:tracePt t="183383" x="9956800" y="3924300"/>
          <p14:tracePt t="183400" x="9944100" y="3949700"/>
          <p14:tracePt t="183417" x="9925050" y="3962400"/>
          <p14:tracePt t="183433" x="9899650" y="3981450"/>
          <p14:tracePt t="183452" x="9886950" y="3994150"/>
          <p14:tracePt t="183467" x="9848850" y="4013200"/>
          <p14:tracePt t="183483" x="9779000" y="4025900"/>
          <p14:tracePt t="183500" x="9740900" y="4032250"/>
          <p14:tracePt t="183517" x="9715500" y="4032250"/>
          <p14:tracePt t="183534" x="9702800" y="4032250"/>
          <p14:tracePt t="183550" x="9696450" y="4032250"/>
          <p14:tracePt t="183567" x="9664700" y="4032250"/>
          <p14:tracePt t="183583" x="9632950" y="4032250"/>
          <p14:tracePt t="183600" x="9588500" y="4032250"/>
          <p14:tracePt t="183617" x="9563100" y="4032250"/>
          <p14:tracePt t="183634" x="9531350" y="4032250"/>
          <p14:tracePt t="183651" x="9518650" y="4032250"/>
          <p14:tracePt t="183667" x="9480550" y="4032250"/>
          <p14:tracePt t="183684" x="9398000" y="4032250"/>
          <p14:tracePt t="183700" x="9359900" y="4044950"/>
          <p14:tracePt t="183717" x="9321800" y="4051300"/>
          <p14:tracePt t="183733" x="9309100" y="4051300"/>
          <p14:tracePt t="183750" x="9283700" y="4057650"/>
          <p14:tracePt t="183767" x="9277350" y="4057650"/>
          <p14:tracePt t="184431" x="9264650" y="4057650"/>
          <p14:tracePt t="184452" x="9258300" y="4057650"/>
          <p14:tracePt t="184456" x="9251950" y="4057650"/>
          <p14:tracePt t="184467" x="9245600" y="4064000"/>
          <p14:tracePt t="184483" x="9239250" y="4070350"/>
          <p14:tracePt t="184500" x="9226550" y="4070350"/>
          <p14:tracePt t="184517" x="9220200" y="4070350"/>
          <p14:tracePt t="184611" x="9232900" y="4070350"/>
          <p14:tracePt t="184619" x="9239250" y="4070350"/>
          <p14:tracePt t="184627" x="9245600" y="4070350"/>
          <p14:tracePt t="184633" x="9251950" y="4070350"/>
          <p14:tracePt t="184650" x="9271000" y="4070350"/>
          <p14:tracePt t="184667" x="9283700" y="4070350"/>
          <p14:tracePt t="184683" x="9296400" y="4070350"/>
          <p14:tracePt t="184700" x="9302750" y="4070350"/>
          <p14:tracePt t="185061" x="9302750" y="4064000"/>
          <p14:tracePt t="186059" x="9321800" y="4064000"/>
          <p14:tracePt t="186070" x="9334500" y="4064000"/>
          <p14:tracePt t="186075" x="9353550" y="4064000"/>
          <p14:tracePt t="186086" x="9366250" y="4064000"/>
          <p14:tracePt t="186100" x="9378950" y="4064000"/>
          <p14:tracePt t="186117" x="9398000" y="4064000"/>
          <p14:tracePt t="186136" x="9404350" y="4064000"/>
          <p14:tracePt t="186150" x="9410700" y="4064000"/>
          <p14:tracePt t="186167" x="9417050" y="4064000"/>
          <p14:tracePt t="186183" x="9429750" y="4064000"/>
          <p14:tracePt t="186200" x="9455150" y="4070350"/>
          <p14:tracePt t="186217" x="9461500" y="4083050"/>
          <p14:tracePt t="186233" x="9467850" y="4095750"/>
          <p14:tracePt t="186250" x="9467850" y="4108450"/>
          <p14:tracePt t="186269" x="9474200" y="4121150"/>
          <p14:tracePt t="186283" x="9474200" y="4127500"/>
          <p14:tracePt t="186300" x="9480550" y="4146550"/>
          <p14:tracePt t="186317" x="9480550" y="4152900"/>
          <p14:tracePt t="186333" x="9480550" y="4159250"/>
          <p14:tracePt t="186350" x="9480550" y="4165600"/>
          <p14:tracePt t="186367" x="9467850" y="4171950"/>
          <p14:tracePt t="186383" x="9461500" y="4171950"/>
          <p14:tracePt t="186400" x="9461500" y="4178300"/>
          <p14:tracePt t="188955" x="9448800" y="4178300"/>
          <p14:tracePt t="188963" x="9417050" y="4178300"/>
          <p14:tracePt t="188971" x="9359900" y="4178300"/>
          <p14:tracePt t="188983" x="9302750" y="4178300"/>
          <p14:tracePt t="189000" x="9156700" y="4178300"/>
          <p14:tracePt t="189017" x="9017000" y="4178300"/>
          <p14:tracePt t="189033" x="8985250" y="4178300"/>
          <p14:tracePt t="189050" x="8978900" y="4178300"/>
          <p14:tracePt t="189067" x="8972550" y="4178300"/>
          <p14:tracePt t="189083" x="8972550" y="4184650"/>
          <p14:tracePt t="189107" x="8972550" y="4191000"/>
          <p14:tracePt t="189121" x="8966200" y="4191000"/>
          <p14:tracePt t="189133" x="8959850" y="4191000"/>
          <p14:tracePt t="189150" x="8953500" y="4191000"/>
          <p14:tracePt t="189167" x="8947150" y="4191000"/>
          <p14:tracePt t="189183" x="8940800" y="4191000"/>
          <p14:tracePt t="189200" x="8934450" y="4191000"/>
          <p14:tracePt t="189218" x="8928100" y="4191000"/>
          <p14:tracePt t="189239" x="8921750" y="4191000"/>
          <p14:tracePt t="189253" x="8915400" y="4191000"/>
          <p14:tracePt t="189279" x="8909050" y="4191000"/>
          <p14:tracePt t="189293" x="8909050" y="4197350"/>
          <p14:tracePt t="189309" x="8902700" y="4203700"/>
          <p14:tracePt t="189320" x="8896350" y="4203700"/>
          <p14:tracePt t="189333" x="8877300" y="4222750"/>
          <p14:tracePt t="189350" x="8794750" y="4248150"/>
          <p14:tracePt t="189367" x="8724900" y="4267200"/>
          <p14:tracePt t="189383" x="8655050" y="4279900"/>
          <p14:tracePt t="189400" x="8597900" y="4286250"/>
          <p14:tracePt t="189417" x="8521700" y="4292600"/>
          <p14:tracePt t="189433" x="8407400" y="4298950"/>
          <p14:tracePt t="189450" x="8216900" y="4298950"/>
          <p14:tracePt t="189467" x="7886700" y="4298950"/>
          <p14:tracePt t="189483" x="7486650" y="4298950"/>
          <p14:tracePt t="189500" x="7219950" y="4273550"/>
          <p14:tracePt t="189503" x="7099300" y="4254500"/>
          <p14:tracePt t="189517" x="7048500" y="4241800"/>
          <p14:tracePt t="189533" x="6965950" y="4222750"/>
          <p14:tracePt t="189550" x="6959600" y="4216400"/>
          <p14:tracePt t="189577" x="6959600" y="4210050"/>
          <p14:tracePt t="189591" x="6959600" y="4203700"/>
          <p14:tracePt t="189607" x="6965950" y="4197350"/>
          <p14:tracePt t="189634" x="6972300" y="4191000"/>
          <p14:tracePt t="189638" x="6978650" y="4191000"/>
          <p14:tracePt t="189650" x="6978650" y="4184650"/>
          <p14:tracePt t="189677" x="6985000" y="4184650"/>
          <p14:tracePt t="189687" x="6985000" y="4178300"/>
          <p14:tracePt t="189739" x="6991350" y="4178300"/>
          <p14:tracePt t="189743" x="6991350" y="4171950"/>
          <p14:tracePt t="189753" x="7010400" y="4165600"/>
          <p14:tracePt t="189767" x="7029450" y="4165600"/>
          <p14:tracePt t="189783" x="7112000" y="4152900"/>
          <p14:tracePt t="189802" x="7181850" y="4146550"/>
          <p14:tracePt t="189817" x="7232650" y="4140200"/>
          <p14:tracePt t="189834" x="7378700" y="4140200"/>
          <p14:tracePt t="189850" x="7429500" y="4140200"/>
          <p14:tracePt t="189867" x="7467600" y="4140200"/>
          <p14:tracePt t="189883" x="7486650" y="4140200"/>
          <p14:tracePt t="189900" x="7499350" y="4140200"/>
          <p14:tracePt t="189921" x="7505700" y="4140200"/>
          <p14:tracePt t="189941" x="7512050" y="4140200"/>
          <p14:tracePt t="189950" x="7518400" y="4140200"/>
          <p14:tracePt t="189967" x="7524750" y="4140200"/>
          <p14:tracePt t="189986" x="7531100" y="4140200"/>
          <p14:tracePt t="190001" x="7537450" y="4140200"/>
          <p14:tracePt t="190017" x="7537450" y="4133850"/>
          <p14:tracePt t="190033" x="7543800" y="4133850"/>
          <p14:tracePt t="190052" x="7550150" y="4133850"/>
          <p14:tracePt t="190067" x="7550150" y="4127500"/>
          <p14:tracePt t="190083" x="7556500" y="4127500"/>
          <p14:tracePt t="190102" x="7562850" y="4127500"/>
          <p14:tracePt t="190131" x="7569200" y="4127500"/>
          <p14:tracePt t="190171" x="7581900" y="4127500"/>
          <p14:tracePt t="190181" x="7594600" y="4127500"/>
          <p14:tracePt t="190188" x="7607300" y="4127500"/>
          <p14:tracePt t="190202" x="7626350" y="4127500"/>
          <p14:tracePt t="190217" x="7670800" y="4127500"/>
          <p14:tracePt t="190233" x="7696200" y="4127500"/>
          <p14:tracePt t="190250" x="7715250" y="4127500"/>
          <p14:tracePt t="190269" x="7753350" y="4127500"/>
          <p14:tracePt t="190283" x="7778750" y="4133850"/>
          <p14:tracePt t="190300" x="7785100" y="4133850"/>
          <p14:tracePt t="190316" x="7797800" y="4133850"/>
          <p14:tracePt t="190335" x="7804150" y="4133850"/>
          <p14:tracePt t="190375" x="7810500" y="4133850"/>
          <p14:tracePt t="190405" x="7816850" y="4133850"/>
          <p14:tracePt t="190420" x="7823200" y="4133850"/>
          <p14:tracePt t="190445" x="7829550" y="4133850"/>
          <p14:tracePt t="190553" x="7835900" y="4133850"/>
          <p14:tracePt t="190559" x="7835900" y="4140200"/>
          <p14:tracePt t="190571" x="7835900" y="4146550"/>
          <p14:tracePt t="190585" x="7842250" y="4146550"/>
          <p14:tracePt t="190601" x="7842250" y="4152900"/>
          <p14:tracePt t="190618" x="7848600" y="4159250"/>
          <p14:tracePt t="190745" x="7854950" y="4159250"/>
          <p14:tracePt t="190957" x="7867650" y="4159250"/>
          <p14:tracePt t="190961" x="7874000" y="4159250"/>
          <p14:tracePt t="190977" x="7886700" y="4159250"/>
          <p14:tracePt t="190987" x="7893050" y="4159250"/>
          <p14:tracePt t="191000" x="7899400" y="4159250"/>
          <p14:tracePt t="191017" x="7931150" y="4159250"/>
          <p14:tracePt t="191033" x="7969250" y="4159250"/>
          <p14:tracePt t="191050" x="8001000" y="4159250"/>
          <p14:tracePt t="191067" x="8039100" y="4159250"/>
          <p14:tracePt t="191083" x="8089900" y="4159250"/>
          <p14:tracePt t="191100" x="8115300" y="4159250"/>
          <p14:tracePt t="191117" x="8128000" y="4159250"/>
          <p14:tracePt t="191133" x="8159750" y="4159250"/>
          <p14:tracePt t="191134" x="8172450" y="4159250"/>
          <p14:tracePt t="191150" x="8210550" y="4159250"/>
          <p14:tracePt t="191168" x="8242300" y="4159250"/>
          <p14:tracePt t="191183" x="8293100" y="4159250"/>
          <p14:tracePt t="191200" x="8343900" y="4152900"/>
          <p14:tracePt t="191217" x="8413750" y="4146550"/>
          <p14:tracePt t="191233" x="8464550" y="4133850"/>
          <p14:tracePt t="191250" x="8509000" y="4127500"/>
          <p14:tracePt t="191269" x="8553450" y="4121150"/>
          <p14:tracePt t="191283" x="8616950" y="4121150"/>
          <p14:tracePt t="191300" x="8737600" y="4121150"/>
          <p14:tracePt t="191316" x="8763000" y="4121150"/>
          <p14:tracePt t="191333" x="8801100" y="4121150"/>
          <p14:tracePt t="191350" x="8832850" y="4121150"/>
          <p14:tracePt t="191367" x="8845550" y="4121150"/>
          <p14:tracePt t="191383" x="8851900" y="4121150"/>
          <p14:tracePt t="191400" x="8864600" y="4121150"/>
          <p14:tracePt t="191416" x="8890000" y="4127500"/>
          <p14:tracePt t="191433" x="8928100" y="4140200"/>
          <p14:tracePt t="191450" x="8953500" y="4146550"/>
          <p14:tracePt t="191466" x="8991600" y="4165600"/>
          <p14:tracePt t="191483" x="9017000" y="4171950"/>
          <p14:tracePt t="191500" x="9029700" y="4178300"/>
          <p14:tracePt t="191502" x="9036050" y="4178300"/>
          <p14:tracePt t="191516" x="9042400" y="4178300"/>
          <p14:tracePt t="191533" x="9055100" y="4178300"/>
          <p14:tracePt t="191550" x="9061450" y="4178300"/>
          <p14:tracePt t="191566" x="9067800" y="4178300"/>
          <p14:tracePt t="191603" x="9074150" y="4178300"/>
          <p14:tracePt t="191633" x="9080500" y="4178300"/>
          <p14:tracePt t="191657" x="9086850" y="4178300"/>
          <p14:tracePt t="191689" x="9093200" y="4178300"/>
          <p14:tracePt t="191697" x="9105900" y="4178300"/>
          <p14:tracePt t="191703" x="9112250" y="4178300"/>
          <p14:tracePt t="191717" x="9118600" y="4178300"/>
          <p14:tracePt t="191733" x="9144000" y="4178300"/>
          <p14:tracePt t="191750" x="9144000" y="4171950"/>
          <p14:tracePt t="191767" x="9150350" y="4171950"/>
          <p14:tracePt t="191783" x="9156700" y="4171950"/>
          <p14:tracePt t="191820" x="9163050" y="4171950"/>
          <p14:tracePt t="191836" x="9169400" y="4171950"/>
          <p14:tracePt t="191845" x="9182100" y="4171950"/>
          <p14:tracePt t="191859" x="9188450" y="4171950"/>
          <p14:tracePt t="191889" x="9194800" y="4171950"/>
          <p14:tracePt t="191899" x="9201150" y="4171950"/>
          <p14:tracePt t="191915" x="9207500" y="4171950"/>
          <p14:tracePt t="191931" x="9213850" y="4171950"/>
          <p14:tracePt t="191945" x="9226550" y="4171950"/>
          <p14:tracePt t="191965" x="9232900" y="4171950"/>
          <p14:tracePt t="191971" x="9239250" y="4171950"/>
          <p14:tracePt t="191983" x="9245600" y="4171950"/>
          <p14:tracePt t="192000" x="9251950" y="4165600"/>
          <p14:tracePt t="192017" x="9296400" y="4159250"/>
          <p14:tracePt t="192033" x="9315450" y="4146550"/>
          <p14:tracePt t="192051" x="9347200" y="4140200"/>
          <p14:tracePt t="192053" x="9353550" y="4140200"/>
          <p14:tracePt t="192067" x="9353550" y="4133850"/>
          <p14:tracePt t="192083" x="9378950" y="4133850"/>
          <p14:tracePt t="192100" x="9385300" y="4133850"/>
          <p14:tracePt t="192117" x="9423400" y="4127500"/>
          <p14:tracePt t="192133" x="9442450" y="4127500"/>
          <p14:tracePt t="192150" x="9448800" y="4127500"/>
          <p14:tracePt t="192168" x="9461500" y="4127500"/>
          <p14:tracePt t="192184" x="9467850" y="4127500"/>
          <p14:tracePt t="192405" x="9474200" y="4121150"/>
          <p14:tracePt t="192455" x="9480550" y="4121150"/>
          <p14:tracePt t="192481" x="9486900" y="4121150"/>
          <p14:tracePt t="192511" x="9486900" y="4114800"/>
          <p14:tracePt t="193711" x="9486900" y="4108450"/>
          <p14:tracePt t="193731" x="9486900" y="4102100"/>
          <p14:tracePt t="205493" x="9486900" y="4127500"/>
          <p14:tracePt t="205502" x="9486900" y="4152900"/>
          <p14:tracePt t="205519" x="9480550" y="4184650"/>
          <p14:tracePt t="205533" x="9455150" y="4241800"/>
          <p14:tracePt t="205550" x="9429750" y="4286250"/>
          <p14:tracePt t="205566" x="9423400" y="4343400"/>
          <p14:tracePt t="205583" x="9423400" y="4375150"/>
          <p14:tracePt t="205600" x="9423400" y="4406900"/>
          <p14:tracePt t="205616" x="9423400" y="4425950"/>
          <p14:tracePt t="205639" x="9423400" y="4432300"/>
          <p14:tracePt t="205650" x="9423400" y="4438650"/>
          <p14:tracePt t="205666" x="9410700" y="4457700"/>
          <p14:tracePt t="205683" x="9385300" y="4476750"/>
          <p14:tracePt t="205700" x="9347200" y="4514850"/>
          <p14:tracePt t="205716" x="9334500" y="4521200"/>
          <p14:tracePt t="205733" x="9296400" y="4540250"/>
          <p14:tracePt t="205750" x="9194800" y="4572000"/>
          <p14:tracePt t="205766" x="9105900" y="4597400"/>
          <p14:tracePt t="205783" x="9023350" y="4622800"/>
          <p14:tracePt t="205800" x="8997950" y="4635500"/>
          <p14:tracePt t="205816" x="8896350" y="4686300"/>
          <p14:tracePt t="205833" x="8832850" y="4711700"/>
          <p14:tracePt t="205850" x="8801100" y="4730750"/>
          <p14:tracePt t="205866" x="8756650" y="4768850"/>
          <p14:tracePt t="205883" x="8699500" y="4806950"/>
          <p14:tracePt t="205900" x="8655050" y="4851400"/>
          <p14:tracePt t="205916" x="8616950" y="4902200"/>
          <p14:tracePt t="205933" x="8597900" y="4921250"/>
          <p14:tracePt t="205950" x="8572500" y="4946650"/>
          <p14:tracePt t="205966" x="8553450" y="4965700"/>
          <p14:tracePt t="205983" x="8540750" y="4997450"/>
          <p14:tracePt t="206000" x="8528050" y="5010150"/>
          <p14:tracePt t="206002" x="8521700" y="5016500"/>
          <p14:tracePt t="206017" x="8515350" y="5022850"/>
          <p14:tracePt t="206033" x="8502650" y="5035550"/>
          <p14:tracePt t="206050" x="8496300" y="5041900"/>
          <p14:tracePt t="206066" x="8483600" y="5048250"/>
          <p14:tracePt t="206083" x="8470900" y="5060950"/>
          <p14:tracePt t="206100" x="8458200" y="5060950"/>
          <p14:tracePt t="206116" x="8439150" y="5060950"/>
          <p14:tracePt t="206133" x="8426450" y="5067300"/>
          <p14:tracePt t="206149" x="8407400" y="5073650"/>
          <p14:tracePt t="206166" x="8394700" y="5073650"/>
          <p14:tracePt t="206183" x="8356600" y="5086350"/>
          <p14:tracePt t="206203" x="8350250" y="5086350"/>
          <p14:tracePt t="206225" x="8343900" y="5086350"/>
          <p14:tracePt t="206235" x="8343900" y="5092700"/>
          <p14:tracePt t="206250" x="8337550" y="5092700"/>
          <p14:tracePt t="206266" x="8331200" y="5105400"/>
          <p14:tracePt t="206285" x="8331200" y="5111750"/>
          <p14:tracePt t="206300" x="8331200" y="5137150"/>
          <p14:tracePt t="206316" x="8337550" y="5156200"/>
          <p14:tracePt t="206333" x="8356600" y="5207000"/>
          <p14:tracePt t="206349" x="8382000" y="5232400"/>
          <p14:tracePt t="206366" x="8388350" y="5245100"/>
          <p14:tracePt t="206383" x="8401050" y="5257800"/>
          <p14:tracePt t="206399" x="8407400" y="5270500"/>
          <p14:tracePt t="206416" x="8420100" y="5283200"/>
          <p14:tracePt t="206433" x="8426450" y="5295900"/>
          <p14:tracePt t="206450" x="8432800" y="5314950"/>
          <p14:tracePt t="206466" x="8451850" y="5346700"/>
          <p14:tracePt t="206483" x="8458200" y="5353050"/>
          <p14:tracePt t="206500" x="8464550" y="5378450"/>
          <p14:tracePt t="206516" x="8470900" y="5391150"/>
          <p14:tracePt t="206845" x="8477250" y="5391150"/>
          <p14:tracePt t="206865" x="8483600" y="5391150"/>
          <p14:tracePt t="206895" x="8489950" y="5391150"/>
          <p14:tracePt t="206905" x="8496300" y="5391150"/>
          <p14:tracePt t="206921" x="8502650" y="5384800"/>
          <p14:tracePt t="206951" x="8502650" y="5378450"/>
          <p14:tracePt t="206985" x="8509000" y="5378450"/>
          <p14:tracePt t="207097" x="8509000" y="5372100"/>
          <p14:tracePt t="207127" x="8509000" y="5359400"/>
          <p14:tracePt t="207161" x="8502650" y="5359400"/>
          <p14:tracePt t="207177" x="8496300" y="5359400"/>
          <p14:tracePt t="207203" x="8489950" y="5359400"/>
          <p14:tracePt t="207218" x="8489950" y="5353050"/>
          <p14:tracePt t="207227" x="8483600" y="5346700"/>
          <p14:tracePt t="207234" x="8483600" y="5334000"/>
          <p14:tracePt t="207250" x="8464550" y="5314950"/>
          <p14:tracePt t="207269" x="8464550" y="5302250"/>
          <p14:tracePt t="207283" x="8451850" y="5289550"/>
          <p14:tracePt t="207300" x="8439150" y="5264150"/>
          <p14:tracePt t="207316" x="8432800" y="5251450"/>
          <p14:tracePt t="207333" x="8426450" y="5232400"/>
          <p14:tracePt t="207349" x="8420100" y="5219700"/>
          <p14:tracePt t="207366" x="8420100" y="5207000"/>
          <p14:tracePt t="207383" x="8413750" y="5200650"/>
          <p14:tracePt t="207400" x="8407400" y="5187950"/>
          <p14:tracePt t="207416" x="8401050" y="5181600"/>
          <p14:tracePt t="207433" x="8401050" y="5175250"/>
          <p14:tracePt t="207450" x="8394700" y="5168900"/>
          <p14:tracePt t="207466" x="8388350" y="5162550"/>
          <p14:tracePt t="207483" x="8382000" y="5156200"/>
          <p14:tracePt t="207500" x="8369300" y="5137150"/>
          <p14:tracePt t="207516" x="8369300" y="5130800"/>
          <p14:tracePt t="207533" x="8362950" y="5124450"/>
          <p14:tracePt t="207551" x="8362950" y="5118100"/>
          <p14:tracePt t="237969" x="8350250" y="5060950"/>
          <p14:tracePt t="237978" x="8324850" y="4984750"/>
          <p14:tracePt t="237985" x="8318500" y="4883150"/>
          <p14:tracePt t="237999" x="8242300" y="4692650"/>
          <p14:tracePt t="238017" x="8229600" y="4679950"/>
          <p14:tracePt t="238134" x="8216900" y="4667250"/>
          <p14:tracePt t="238144" x="8096250" y="4584700"/>
          <p14:tracePt t="238154" x="8058150" y="4572000"/>
          <p14:tracePt t="238166" x="8051800" y="4559300"/>
          <p14:tracePt t="238183" x="8013700" y="4552950"/>
          <p14:tracePt t="238199" x="7981950" y="4559300"/>
          <p14:tracePt t="238216" x="7943850" y="4572000"/>
          <p14:tracePt t="238233" x="7893050" y="4584700"/>
          <p14:tracePt t="238249" x="7880350" y="4591050"/>
          <p14:tracePt t="238267" x="7880350" y="4584700"/>
          <p14:tracePt t="238283" x="7880350" y="4559300"/>
          <p14:tracePt t="238299" x="7880350" y="4546600"/>
          <p14:tracePt t="238316" x="7880350" y="4533900"/>
          <p14:tracePt t="238604" x="7874000" y="4533900"/>
          <p14:tracePt t="238639" x="7867650" y="4533900"/>
          <p14:tracePt t="238671" x="7867650" y="452755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id="{C1AD62CF-4D61-418A-B8DE-E80DF694C3EF}"/>
              </a:ext>
            </a:extLst>
          </p:cNvPr>
          <p:cNvSpPr/>
          <p:nvPr/>
        </p:nvSpPr>
        <p:spPr>
          <a:xfrm>
            <a:off x="19051" y="384561"/>
            <a:ext cx="4486447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CO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RESOLVER EN CASA</a:t>
            </a:r>
            <a:endParaRPr lang="es-CO" sz="3200" b="1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C8133864-6067-445F-A2CB-4DBEC59EC075}"/>
              </a:ext>
            </a:extLst>
          </p:cNvPr>
          <p:cNvSpPr/>
          <p:nvPr/>
        </p:nvSpPr>
        <p:spPr>
          <a:xfrm>
            <a:off x="266003" y="1334853"/>
            <a:ext cx="8578732" cy="2985433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>
            <a:spAutoFit/>
          </a:bodyPr>
          <a:lstStyle/>
          <a:p>
            <a:pPr algn="just"/>
            <a:r>
              <a:rPr lang="es-CO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En una sección de un parque se desea construir una zona verde que tiene forma triangular equilátero, con tres áreas de sector circular, como se muestra en la figura.</a:t>
            </a:r>
          </a:p>
          <a:p>
            <a:pPr algn="just"/>
            <a:endParaRPr lang="es-CO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just"/>
            <a:r>
              <a:rPr lang="es-CO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Si la longitud de cada lado de dicha zona verde mide 12 metros.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C8133864-6067-445F-A2CB-4DBEC59EC075}"/>
              </a:ext>
            </a:extLst>
          </p:cNvPr>
          <p:cNvSpPr/>
          <p:nvPr/>
        </p:nvSpPr>
        <p:spPr>
          <a:xfrm>
            <a:off x="822954" y="4523362"/>
            <a:ext cx="7464829" cy="954107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>
            <a:spAutoFit/>
          </a:bodyPr>
          <a:lstStyle/>
          <a:p>
            <a:pPr algn="ctr"/>
            <a:r>
              <a:rPr lang="es-CO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¿Determina cual es el área sobrante de color gris? </a:t>
            </a:r>
            <a:endParaRPr lang="es-CO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C8133864-6067-445F-A2CB-4DBEC59EC075}"/>
              </a:ext>
            </a:extLst>
          </p:cNvPr>
          <p:cNvSpPr/>
          <p:nvPr/>
        </p:nvSpPr>
        <p:spPr>
          <a:xfrm>
            <a:off x="2262274" y="6015584"/>
            <a:ext cx="74648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hlinkClick r:id="rId4"/>
              </a:rPr>
              <a:t>https://jimrjimenez.wixsite.com/numerosyletras</a:t>
            </a:r>
            <a:endParaRPr lang="es-CO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32" name="Grupo 31"/>
          <p:cNvGrpSpPr/>
          <p:nvPr/>
        </p:nvGrpSpPr>
        <p:grpSpPr>
          <a:xfrm>
            <a:off x="8385630" y="2029358"/>
            <a:ext cx="3632663" cy="3185317"/>
            <a:chOff x="8036496" y="2727627"/>
            <a:chExt cx="3632663" cy="3185317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6496" y="2727627"/>
              <a:ext cx="3632663" cy="3185317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grpSp>
          <p:nvGrpSpPr>
            <p:cNvPr id="31" name="Grupo 30"/>
            <p:cNvGrpSpPr/>
            <p:nvPr/>
          </p:nvGrpSpPr>
          <p:grpSpPr>
            <a:xfrm>
              <a:off x="9991900" y="2752566"/>
              <a:ext cx="1575257" cy="3065816"/>
              <a:chOff x="9991900" y="2752566"/>
              <a:chExt cx="1575257" cy="3065816"/>
            </a:xfrm>
          </p:grpSpPr>
          <p:grpSp>
            <p:nvGrpSpPr>
              <p:cNvPr id="29" name="Grupo 28"/>
              <p:cNvGrpSpPr/>
              <p:nvPr/>
            </p:nvGrpSpPr>
            <p:grpSpPr>
              <a:xfrm>
                <a:off x="9991900" y="2752566"/>
                <a:ext cx="1575257" cy="3065816"/>
                <a:chOff x="9991900" y="2752566"/>
                <a:chExt cx="1575257" cy="3065816"/>
              </a:xfrm>
            </p:grpSpPr>
            <p:cxnSp>
              <p:nvCxnSpPr>
                <p:cNvPr id="26" name="Conector recto 25"/>
                <p:cNvCxnSpPr/>
                <p:nvPr/>
              </p:nvCxnSpPr>
              <p:spPr>
                <a:xfrm>
                  <a:off x="11459091" y="5818382"/>
                  <a:ext cx="108066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28" name="Grupo 27"/>
                <p:cNvGrpSpPr/>
                <p:nvPr/>
              </p:nvGrpSpPr>
              <p:grpSpPr>
                <a:xfrm>
                  <a:off x="9991900" y="2752566"/>
                  <a:ext cx="1519599" cy="3058033"/>
                  <a:chOff x="9991900" y="2752566"/>
                  <a:chExt cx="1519599" cy="3058033"/>
                </a:xfrm>
              </p:grpSpPr>
              <p:cxnSp>
                <p:nvCxnSpPr>
                  <p:cNvPr id="9" name="Conector recto de flecha 8"/>
                  <p:cNvCxnSpPr/>
                  <p:nvPr/>
                </p:nvCxnSpPr>
                <p:spPr>
                  <a:xfrm>
                    <a:off x="10040817" y="2752566"/>
                    <a:ext cx="632725" cy="128742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Conector recto de flecha 12"/>
                  <p:cNvCxnSpPr/>
                  <p:nvPr/>
                </p:nvCxnSpPr>
                <p:spPr>
                  <a:xfrm flipH="1" flipV="1">
                    <a:off x="10823173" y="4395103"/>
                    <a:ext cx="688326" cy="1415496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Conector recto 26"/>
                  <p:cNvCxnSpPr/>
                  <p:nvPr/>
                </p:nvCxnSpPr>
                <p:spPr>
                  <a:xfrm>
                    <a:off x="9991900" y="2759312"/>
                    <a:ext cx="108066" cy="0"/>
                  </a:xfrm>
                  <a:prstGeom prst="line">
                    <a:avLst/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30" name="Rectángulo 29"/>
              <p:cNvSpPr/>
              <p:nvPr/>
            </p:nvSpPr>
            <p:spPr>
              <a:xfrm>
                <a:off x="10490435" y="3958377"/>
                <a:ext cx="89800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CO" sz="240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</a:rPr>
                  <a:t>12 m</a:t>
                </a:r>
                <a:endParaRPr lang="es-ES" sz="2400" dirty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37" name="Grupo 36"/>
          <p:cNvGrpSpPr/>
          <p:nvPr/>
        </p:nvGrpSpPr>
        <p:grpSpPr>
          <a:xfrm>
            <a:off x="6080024" y="303058"/>
            <a:ext cx="4535329" cy="714397"/>
            <a:chOff x="5772453" y="303058"/>
            <a:chExt cx="4535329" cy="714397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E8DF8321-75C4-47B8-8A0B-C2BB5CF61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2453" y="303058"/>
              <a:ext cx="811312" cy="664519"/>
            </a:xfrm>
            <a:prstGeom prst="rect">
              <a:avLst/>
            </a:prstGeom>
          </p:spPr>
        </p:pic>
        <p:sp>
          <p:nvSpPr>
            <p:cNvPr id="33" name="Rectángulo 32"/>
            <p:cNvSpPr/>
            <p:nvPr/>
          </p:nvSpPr>
          <p:spPr>
            <a:xfrm>
              <a:off x="6384174" y="309569"/>
              <a:ext cx="392360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CO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Institución Educativa</a:t>
              </a:r>
            </a:p>
            <a:p>
              <a:pPr algn="ctr"/>
              <a:r>
                <a:rPr lang="es-CO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San José de Caunapi</a:t>
              </a:r>
            </a:p>
          </p:txBody>
        </p:sp>
      </p:grp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8090BC2F-1BCF-4697-9156-E4C353B3648D}"/>
              </a:ext>
            </a:extLst>
          </p:cNvPr>
          <p:cNvCxnSpPr>
            <a:cxnSpLocks/>
          </p:cNvCxnSpPr>
          <p:nvPr/>
        </p:nvCxnSpPr>
        <p:spPr>
          <a:xfrm>
            <a:off x="4804756" y="997615"/>
            <a:ext cx="6746112" cy="0"/>
          </a:xfrm>
          <a:prstGeom prst="line">
            <a:avLst/>
          </a:prstGeom>
          <a:ln>
            <a:prstDash val="lgDashDot"/>
          </a:ln>
          <a:effectLst>
            <a:reflection blurRad="6350" stA="50000" endA="300" endPos="90000" dir="5400000" sy="-100000" algn="bl" rotWithShape="0"/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85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18635">
        <p14:flythrough/>
      </p:transition>
    </mc:Choice>
    <mc:Fallback>
      <p:transition spd="slow" advClick="0" advTm="1186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3" x="7854950" y="4527550"/>
          <p14:tracePt t="325" x="7848600" y="4527550"/>
          <p14:tracePt t="531" x="7010400" y="4565650"/>
          <p14:tracePt t="541" x="6927850" y="4565650"/>
          <p14:tracePt t="581" x="5803900" y="4419600"/>
          <p14:tracePt t="592" x="4692650" y="4254500"/>
          <p14:tracePt t="600" x="4133850" y="4152900"/>
          <p14:tracePt t="617" x="3028950" y="3962400"/>
          <p14:tracePt t="633" x="2222500" y="3733800"/>
          <p14:tracePt t="655" x="1746250" y="3498850"/>
          <p14:tracePt t="672" x="1727200" y="3403600"/>
          <p14:tracePt t="689" x="1727200" y="3308350"/>
          <p14:tracePt t="704" x="1752600" y="3206750"/>
          <p14:tracePt t="717" x="1765300" y="3175000"/>
          <p14:tracePt t="733" x="1771650" y="3136900"/>
          <p14:tracePt t="750" x="1771650" y="3111500"/>
          <p14:tracePt t="767" x="1765300" y="3098800"/>
          <p14:tracePt t="783" x="1752600" y="3067050"/>
          <p14:tracePt t="786" x="1739900" y="3054350"/>
          <p14:tracePt t="800" x="1695450" y="3022600"/>
          <p14:tracePt t="817" x="1600200" y="2952750"/>
          <p14:tracePt t="833" x="1473200" y="2889250"/>
          <p14:tracePt t="850" x="1289050" y="2794000"/>
          <p14:tracePt t="867" x="1009650" y="2667000"/>
          <p14:tracePt t="883" x="787400" y="2571750"/>
          <p14:tracePt t="900" x="577850" y="2470150"/>
          <p14:tracePt t="917" x="450850" y="2400300"/>
          <p14:tracePt t="934" x="342900" y="2343150"/>
          <p14:tracePt t="950" x="254000" y="2298700"/>
          <p14:tracePt t="968" x="190500" y="2273300"/>
          <p14:tracePt t="983" x="158750" y="2254250"/>
          <p14:tracePt t="1000" x="152400" y="2247900"/>
          <p14:tracePt t="1017" x="152400" y="2235200"/>
          <p14:tracePt t="1033" x="152400" y="2203450"/>
          <p14:tracePt t="1050" x="152400" y="2190750"/>
          <p14:tracePt t="1067" x="152400" y="2159000"/>
          <p14:tracePt t="1068" x="152400" y="2152650"/>
          <p14:tracePt t="1083" x="152400" y="2127250"/>
          <p14:tracePt t="1100" x="152400" y="2095500"/>
          <p14:tracePt t="1117" x="152400" y="2070100"/>
          <p14:tracePt t="1133" x="152400" y="2051050"/>
          <p14:tracePt t="1150" x="152400" y="2038350"/>
          <p14:tracePt t="1167" x="152400" y="2025650"/>
          <p14:tracePt t="1183" x="152400" y="2019300"/>
          <p14:tracePt t="1200" x="158750" y="2019300"/>
          <p14:tracePt t="1217" x="158750" y="2012950"/>
          <p14:tracePt t="1233" x="165100" y="2006600"/>
          <p14:tracePt t="1250" x="165100" y="2000250"/>
          <p14:tracePt t="1267" x="171450" y="1993900"/>
          <p14:tracePt t="1283" x="184150" y="1987550"/>
          <p14:tracePt t="1300" x="190500" y="1987550"/>
          <p14:tracePt t="1317" x="196850" y="1987550"/>
          <p14:tracePt t="1333" x="203200" y="1981200"/>
          <p14:tracePt t="1350" x="215900" y="1974850"/>
          <p14:tracePt t="1367" x="222250" y="1974850"/>
          <p14:tracePt t="1383" x="241300" y="1968500"/>
          <p14:tracePt t="1415" x="247650" y="1968500"/>
          <p14:tracePt t="1428" x="254000" y="1968500"/>
          <p14:tracePt t="1437" x="260350" y="1968500"/>
          <p14:tracePt t="1450" x="273050" y="1968500"/>
          <p14:tracePt t="1467" x="292100" y="1968500"/>
          <p14:tracePt t="1483" x="311150" y="1968500"/>
          <p14:tracePt t="1500" x="317500" y="1962150"/>
          <p14:tracePt t="1517" x="330200" y="1955800"/>
          <p14:tracePt t="1535" x="336550" y="1955800"/>
          <p14:tracePt t="1550" x="355600" y="1955800"/>
          <p14:tracePt t="1567" x="463550" y="1949450"/>
          <p14:tracePt t="1583" x="527050" y="1936750"/>
          <p14:tracePt t="1600" x="596900" y="1936750"/>
          <p14:tracePt t="1617" x="647700" y="1936750"/>
          <p14:tracePt t="1633" x="673100" y="1930400"/>
          <p14:tracePt t="1650" x="692150" y="1930400"/>
          <p14:tracePt t="1667" x="717550" y="1930400"/>
          <p14:tracePt t="1683" x="749300" y="1924050"/>
          <p14:tracePt t="1700" x="831850" y="1917700"/>
          <p14:tracePt t="1717" x="920750" y="1898650"/>
          <p14:tracePt t="1735" x="965200" y="1892300"/>
          <p14:tracePt t="1750" x="1035050" y="1879600"/>
          <p14:tracePt t="1767" x="1143000" y="1860550"/>
          <p14:tracePt t="1783" x="1212850" y="1847850"/>
          <p14:tracePt t="1800" x="1308100" y="1828800"/>
          <p14:tracePt t="1817" x="1371600" y="1822450"/>
          <p14:tracePt t="1833" x="1517650" y="1803400"/>
          <p14:tracePt t="1850" x="1612900" y="1790700"/>
          <p14:tracePt t="1867" x="1689100" y="1790700"/>
          <p14:tracePt t="1883" x="1727200" y="1790700"/>
          <p14:tracePt t="1900" x="1771650" y="1790700"/>
          <p14:tracePt t="1917" x="1803400" y="1790700"/>
          <p14:tracePt t="1933" x="1873250" y="1790700"/>
          <p14:tracePt t="1950" x="1943100" y="1790700"/>
          <p14:tracePt t="1967" x="2000250" y="1790700"/>
          <p14:tracePt t="1983" x="2057400" y="1790700"/>
          <p14:tracePt t="2000" x="2171700" y="1790700"/>
          <p14:tracePt t="2017" x="2203450" y="1790700"/>
          <p14:tracePt t="2033" x="2317750" y="1790700"/>
          <p14:tracePt t="2050" x="2419350" y="1790700"/>
          <p14:tracePt t="2067" x="2565400" y="1790700"/>
          <p14:tracePt t="2083" x="2647950" y="1790700"/>
          <p14:tracePt t="2100" x="2679700" y="1790700"/>
          <p14:tracePt t="2117" x="2825750" y="1790700"/>
          <p14:tracePt t="2133" x="2921000" y="1790700"/>
          <p14:tracePt t="2150" x="3041650" y="1790700"/>
          <p14:tracePt t="2167" x="3155950" y="1790700"/>
          <p14:tracePt t="2183" x="3232150" y="1790700"/>
          <p14:tracePt t="2200" x="3321050" y="1790700"/>
          <p14:tracePt t="2217" x="3409950" y="1803400"/>
          <p14:tracePt t="2233" x="3511550" y="1803400"/>
          <p14:tracePt t="2250" x="3613150" y="1809750"/>
          <p14:tracePt t="2267" x="3683000" y="1809750"/>
          <p14:tracePt t="2268" x="3714750" y="1809750"/>
          <p14:tracePt t="2283" x="3778250" y="1809750"/>
          <p14:tracePt t="2300" x="3803650" y="1809750"/>
          <p14:tracePt t="2317" x="3905250" y="1809750"/>
          <p14:tracePt t="2333" x="3981450" y="1809750"/>
          <p14:tracePt t="2350" x="4083050" y="1809750"/>
          <p14:tracePt t="2367" x="4178300" y="1809750"/>
          <p14:tracePt t="2383" x="4273550" y="1809750"/>
          <p14:tracePt t="2400" x="4343400" y="1809750"/>
          <p14:tracePt t="2417" x="4387850" y="1809750"/>
          <p14:tracePt t="2433" x="4432300" y="1809750"/>
          <p14:tracePt t="2450" x="4470400" y="1809750"/>
          <p14:tracePt t="2467" x="4527550" y="1809750"/>
          <p14:tracePt t="2483" x="4578350" y="1809750"/>
          <p14:tracePt t="2500" x="4610100" y="1803400"/>
          <p14:tracePt t="2517" x="4648200" y="1797050"/>
          <p14:tracePt t="2533" x="4667250" y="1797050"/>
          <p14:tracePt t="2550" x="4705350" y="1797050"/>
          <p14:tracePt t="2567" x="4730750" y="1797050"/>
          <p14:tracePt t="2583" x="4743450" y="1797050"/>
          <p14:tracePt t="2600" x="4800600" y="1797050"/>
          <p14:tracePt t="2617" x="4838700" y="1797050"/>
          <p14:tracePt t="2633" x="4883150" y="1797050"/>
          <p14:tracePt t="2650" x="4933950" y="1797050"/>
          <p14:tracePt t="2667" x="4978400" y="1797050"/>
          <p14:tracePt t="2684" x="5016500" y="1797050"/>
          <p14:tracePt t="2700" x="5054600" y="1797050"/>
          <p14:tracePt t="2717" x="5092700" y="1797050"/>
          <p14:tracePt t="2733" x="5124450" y="1797050"/>
          <p14:tracePt t="2750" x="5156200" y="1797050"/>
          <p14:tracePt t="2767" x="5207000" y="1797050"/>
          <p14:tracePt t="2784" x="5232400" y="1797050"/>
          <p14:tracePt t="2800" x="5264150" y="1797050"/>
          <p14:tracePt t="2817" x="5314950" y="1797050"/>
          <p14:tracePt t="2833" x="5353050" y="1797050"/>
          <p14:tracePt t="2850" x="5378450" y="1797050"/>
          <p14:tracePt t="2867" x="5410200" y="1803400"/>
          <p14:tracePt t="2883" x="5448300" y="1803400"/>
          <p14:tracePt t="2900" x="5473700" y="1809750"/>
          <p14:tracePt t="2917" x="5499100" y="1809750"/>
          <p14:tracePt t="2933" x="5524500" y="1816100"/>
          <p14:tracePt t="2950" x="5543550" y="1816100"/>
          <p14:tracePt t="2967" x="5562600" y="1816100"/>
          <p14:tracePt t="2983" x="5568950" y="1816100"/>
          <p14:tracePt t="3000" x="5581650" y="1816100"/>
          <p14:tracePt t="3017" x="5588000" y="1816100"/>
          <p14:tracePt t="3033" x="5619750" y="1816100"/>
          <p14:tracePt t="3051" x="5632450" y="1816100"/>
          <p14:tracePt t="3069" x="5638800" y="1816100"/>
          <p14:tracePt t="3085" x="5651500" y="1816100"/>
          <p14:tracePt t="3100" x="5664200" y="1816100"/>
          <p14:tracePt t="3117" x="5702300" y="1816100"/>
          <p14:tracePt t="3133" x="5734050" y="1816100"/>
          <p14:tracePt t="3150" x="5772150" y="1816100"/>
          <p14:tracePt t="3167" x="5842000" y="1816100"/>
          <p14:tracePt t="3183" x="5905500" y="1816100"/>
          <p14:tracePt t="3200" x="5943600" y="1816100"/>
          <p14:tracePt t="3217" x="6013450" y="1816100"/>
          <p14:tracePt t="3233" x="6064250" y="1816100"/>
          <p14:tracePt t="3250" x="6172200" y="1816100"/>
          <p14:tracePt t="3267" x="6292850" y="1816100"/>
          <p14:tracePt t="3283" x="6419850" y="1809750"/>
          <p14:tracePt t="3287" x="6496050" y="1803400"/>
          <p14:tracePt t="3300" x="6572250" y="1797050"/>
          <p14:tracePt t="3317" x="6775450" y="1797050"/>
          <p14:tracePt t="3333" x="6896100" y="1784350"/>
          <p14:tracePt t="3350" x="6946900" y="1778000"/>
          <p14:tracePt t="3367" x="7156450" y="1765300"/>
          <p14:tracePt t="3383" x="7296150" y="1758950"/>
          <p14:tracePt t="3400" x="7448550" y="1746250"/>
          <p14:tracePt t="3417" x="7632700" y="1733550"/>
          <p14:tracePt t="3433" x="7785100" y="1733550"/>
          <p14:tracePt t="3450" x="7956550" y="1733550"/>
          <p14:tracePt t="3467" x="8089900" y="1733550"/>
          <p14:tracePt t="3483" x="8159750" y="1733550"/>
          <p14:tracePt t="3500" x="8172450" y="1733550"/>
          <p14:tracePt t="3527" x="8153400" y="1739900"/>
          <p14:tracePt t="3533" x="8108950" y="1758950"/>
          <p14:tracePt t="3550" x="8070850" y="1771650"/>
          <p14:tracePt t="3567" x="7981950" y="1797050"/>
          <p14:tracePt t="3583" x="7740650" y="1854200"/>
          <p14:tracePt t="3600" x="7480300" y="1892300"/>
          <p14:tracePt t="3617" x="7207250" y="1917700"/>
          <p14:tracePt t="3633" x="7023100" y="1936750"/>
          <p14:tracePt t="3650" x="6483350" y="2006600"/>
          <p14:tracePt t="3667" x="6000750" y="2063750"/>
          <p14:tracePt t="3688" x="5588000" y="2114550"/>
          <p14:tracePt t="3689" x="5340350" y="2146300"/>
          <p14:tracePt t="3711" x="5041900" y="2184400"/>
          <p14:tracePt t="3734" x="4686300" y="2235200"/>
          <p14:tracePt t="3735" x="4591050" y="2247900"/>
          <p14:tracePt t="3752" x="4457700" y="2279650"/>
          <p14:tracePt t="3767" x="4273550" y="2298700"/>
          <p14:tracePt t="3783" x="4083050" y="2311400"/>
          <p14:tracePt t="3786" x="4006850" y="2317750"/>
          <p14:tracePt t="3800" x="3924300" y="2324100"/>
          <p14:tracePt t="3817" x="3695700" y="2343150"/>
          <p14:tracePt t="3833" x="3536950" y="2355850"/>
          <p14:tracePt t="3850" x="3365500" y="2368550"/>
          <p14:tracePt t="3867" x="3276600" y="2374900"/>
          <p14:tracePt t="3883" x="3009900" y="2400300"/>
          <p14:tracePt t="3900" x="2832100" y="2406650"/>
          <p14:tracePt t="3918" x="2673350" y="2413000"/>
          <p14:tracePt t="3933" x="2533650" y="2413000"/>
          <p14:tracePt t="3950" x="2374900" y="2413000"/>
          <p14:tracePt t="3967" x="2203450" y="2413000"/>
          <p14:tracePt t="3983" x="2044700" y="2413000"/>
          <p14:tracePt t="4000" x="1911350" y="2413000"/>
          <p14:tracePt t="4017" x="1803400" y="2413000"/>
          <p14:tracePt t="4034" x="1708150" y="2413000"/>
          <p14:tracePt t="4051" x="1600200" y="2413000"/>
          <p14:tracePt t="4067" x="1466850" y="2413000"/>
          <p14:tracePt t="4083" x="1441450" y="2413000"/>
          <p14:tracePt t="4100" x="1416050" y="2413000"/>
          <p14:tracePt t="4117" x="1397000" y="2413000"/>
          <p14:tracePt t="4187" x="1397000" y="2406650"/>
          <p14:tracePt t="4200" x="1403350" y="2406650"/>
          <p14:tracePt t="4217" x="1416050" y="2406650"/>
          <p14:tracePt t="4233" x="1441450" y="2400300"/>
          <p14:tracePt t="4250" x="1479550" y="2387600"/>
          <p14:tracePt t="4267" x="1524000" y="2387600"/>
          <p14:tracePt t="4268" x="1562100" y="2381250"/>
          <p14:tracePt t="4283" x="1587500" y="2381250"/>
          <p14:tracePt t="4300" x="1631950" y="2381250"/>
          <p14:tracePt t="4317" x="1720850" y="2374900"/>
          <p14:tracePt t="4333" x="1803400" y="2368550"/>
          <p14:tracePt t="4350" x="1917700" y="2362200"/>
          <p14:tracePt t="4367" x="1968500" y="2355850"/>
          <p14:tracePt t="4383" x="2133600" y="2349500"/>
          <p14:tracePt t="4400" x="2209800" y="2343150"/>
          <p14:tracePt t="4417" x="2286000" y="2330450"/>
          <p14:tracePt t="4433" x="2343150" y="2324100"/>
          <p14:tracePt t="4450" x="2393950" y="2317750"/>
          <p14:tracePt t="4467" x="2451100" y="2305050"/>
          <p14:tracePt t="4483" x="2501900" y="2298700"/>
          <p14:tracePt t="4500" x="2546350" y="2298700"/>
          <p14:tracePt t="4517" x="2584450" y="2298700"/>
          <p14:tracePt t="4533" x="2622550" y="2298700"/>
          <p14:tracePt t="4535" x="2647950" y="2298700"/>
          <p14:tracePt t="4550" x="2660650" y="2298700"/>
          <p14:tracePt t="4567" x="2743200" y="2298700"/>
          <p14:tracePt t="4583" x="2774950" y="2298700"/>
          <p14:tracePt t="4600" x="2863850" y="2298700"/>
          <p14:tracePt t="4617" x="2946400" y="2298700"/>
          <p14:tracePt t="4618" x="2997200" y="2298700"/>
          <p14:tracePt t="4633" x="3086100" y="2298700"/>
          <p14:tracePt t="4650" x="3162300" y="2298700"/>
          <p14:tracePt t="4667" x="3213100" y="2298700"/>
          <p14:tracePt t="4683" x="3251200" y="2298700"/>
          <p14:tracePt t="4700" x="3270250" y="2292350"/>
          <p14:tracePt t="4717" x="3276600" y="2292350"/>
          <p14:tracePt t="4733" x="3289300" y="2292350"/>
          <p14:tracePt t="4750" x="3302000" y="2292350"/>
          <p14:tracePt t="4767" x="3308350" y="2292350"/>
          <p14:tracePt t="4783" x="3314700" y="2292350"/>
          <p14:tracePt t="4800" x="3327400" y="2292350"/>
          <p14:tracePt t="4817" x="3346450" y="2292350"/>
          <p14:tracePt t="4833" x="3371850" y="2286000"/>
          <p14:tracePt t="4850" x="3390900" y="2286000"/>
          <p14:tracePt t="4867" x="3409950" y="2286000"/>
          <p14:tracePt t="4883" x="3422650" y="2286000"/>
          <p14:tracePt t="5051" x="3429000" y="2286000"/>
          <p14:tracePt t="5068" x="3441700" y="2286000"/>
          <p14:tracePt t="5087" x="3467100" y="2279650"/>
          <p14:tracePt t="5100" x="3486150" y="2273300"/>
          <p14:tracePt t="5117" x="3536950" y="2266950"/>
          <p14:tracePt t="5133" x="3556000" y="2266950"/>
          <p14:tracePt t="5150" x="3581400" y="2260600"/>
          <p14:tracePt t="5167" x="3594100" y="2260600"/>
          <p14:tracePt t="5184" x="3606800" y="2254250"/>
          <p14:tracePt t="5200" x="3619500" y="2254250"/>
          <p14:tracePt t="5217" x="3625850" y="2254250"/>
          <p14:tracePt t="5233" x="3632200" y="2254250"/>
          <p14:tracePt t="5250" x="3638550" y="2254250"/>
          <p14:tracePt t="5267" x="3644900" y="2254250"/>
          <p14:tracePt t="5287" x="3651250" y="2254250"/>
          <p14:tracePt t="5332" x="3657600" y="2254250"/>
          <p14:tracePt t="5365" x="3663950" y="2254250"/>
          <p14:tracePt t="5375" x="3670300" y="2254250"/>
          <p14:tracePt t="5389" x="3676650" y="2254250"/>
          <p14:tracePt t="5403" x="3683000" y="2254250"/>
          <p14:tracePt t="5417" x="3695700" y="2254250"/>
          <p14:tracePt t="5433" x="3702050" y="2254250"/>
          <p14:tracePt t="5450" x="3714750" y="2254250"/>
          <p14:tracePt t="5467" x="3727450" y="2254250"/>
          <p14:tracePt t="5483" x="3740150" y="2254250"/>
          <p14:tracePt t="5500" x="3784600" y="2254250"/>
          <p14:tracePt t="5517" x="3803650" y="2254250"/>
          <p14:tracePt t="5533" x="3829050" y="2254250"/>
          <p14:tracePt t="5550" x="3854450" y="2254250"/>
          <p14:tracePt t="5567" x="3898900" y="2254250"/>
          <p14:tracePt t="5583" x="3911600" y="2254250"/>
          <p14:tracePt t="5600" x="3937000" y="2254250"/>
          <p14:tracePt t="5617" x="3981450" y="2254250"/>
          <p14:tracePt t="5633" x="4013200" y="2260600"/>
          <p14:tracePt t="5650" x="4057650" y="2260600"/>
          <p14:tracePt t="5667" x="4102100" y="2266950"/>
          <p14:tracePt t="5683" x="4146550" y="2266950"/>
          <p14:tracePt t="5700" x="4184650" y="2266950"/>
          <p14:tracePt t="5717" x="4203700" y="2266950"/>
          <p14:tracePt t="5733" x="4235450" y="2266950"/>
          <p14:tracePt t="5750" x="4260850" y="2266950"/>
          <p14:tracePt t="5767" x="4279900" y="2266950"/>
          <p14:tracePt t="5768" x="4292600" y="2266950"/>
          <p14:tracePt t="5783" x="4305300" y="2266950"/>
          <p14:tracePt t="5800" x="4362450" y="2266950"/>
          <p14:tracePt t="5817" x="4387850" y="2266950"/>
          <p14:tracePt t="5833" x="4432300" y="2266950"/>
          <p14:tracePt t="5850" x="4476750" y="2266950"/>
          <p14:tracePt t="5867" x="4540250" y="2266950"/>
          <p14:tracePt t="5884" x="4565650" y="2266950"/>
          <p14:tracePt t="5900" x="4584700" y="2260600"/>
          <p14:tracePt t="5917" x="4679950" y="2260600"/>
          <p14:tracePt t="5933" x="4743450" y="2260600"/>
          <p14:tracePt t="5950" x="4787900" y="2260600"/>
          <p14:tracePt t="5967" x="4832350" y="2260600"/>
          <p14:tracePt t="5983" x="4883150" y="2260600"/>
          <p14:tracePt t="6000" x="4914900" y="2266950"/>
          <p14:tracePt t="6017" x="4959350" y="2273300"/>
          <p14:tracePt t="6033" x="5035550" y="2279650"/>
          <p14:tracePt t="6050" x="5111750" y="2279650"/>
          <p14:tracePt t="6067" x="5194300" y="2279650"/>
          <p14:tracePt t="6083" x="5219700" y="2279650"/>
          <p14:tracePt t="6100" x="5238750" y="2279650"/>
          <p14:tracePt t="6117" x="5245100" y="2279650"/>
          <p14:tracePt t="6133" x="5251450" y="2279650"/>
          <p14:tracePt t="6150" x="5264150" y="2279650"/>
          <p14:tracePt t="6167" x="5276850" y="2279650"/>
          <p14:tracePt t="6183" x="5289550" y="2279650"/>
          <p14:tracePt t="6200" x="5314950" y="2279650"/>
          <p14:tracePt t="6217" x="5327650" y="2273300"/>
          <p14:tracePt t="6233" x="5340350" y="2273300"/>
          <p14:tracePt t="6250" x="5365750" y="2266950"/>
          <p14:tracePt t="6267" x="5391150" y="2266950"/>
          <p14:tracePt t="6283" x="5416550" y="2266950"/>
          <p14:tracePt t="6300" x="5441950" y="2266950"/>
          <p14:tracePt t="6317" x="5467350" y="2266950"/>
          <p14:tracePt t="6333" x="5480050" y="2266950"/>
          <p14:tracePt t="6350" x="5486400" y="2266950"/>
          <p14:tracePt t="6367" x="5524500" y="2266950"/>
          <p14:tracePt t="6383" x="5543550" y="2266950"/>
          <p14:tracePt t="6400" x="5568950" y="2266950"/>
          <p14:tracePt t="6417" x="5581650" y="2266950"/>
          <p14:tracePt t="6439" x="5588000" y="2266950"/>
          <p14:tracePt t="6453" x="5594350" y="2266950"/>
          <p14:tracePt t="6473" x="5600700" y="2266950"/>
          <p14:tracePt t="6489" x="5607050" y="2266950"/>
          <p14:tracePt t="6503" x="5613400" y="2266950"/>
          <p14:tracePt t="6923" x="5607050" y="2266950"/>
          <p14:tracePt t="6944" x="5600700" y="2266950"/>
          <p14:tracePt t="6955" x="5594350" y="2266950"/>
          <p14:tracePt t="6967" x="5581650" y="2266950"/>
          <p14:tracePt t="6983" x="5568950" y="2266950"/>
          <p14:tracePt t="7000" x="5543550" y="2266950"/>
          <p14:tracePt t="7017" x="5530850" y="2266950"/>
          <p14:tracePt t="7033" x="5511800" y="2266950"/>
          <p14:tracePt t="7052" x="5492750" y="2266950"/>
          <p14:tracePt t="7053" x="5473700" y="2266950"/>
          <p14:tracePt t="7067" x="5454650" y="2266950"/>
          <p14:tracePt t="7083" x="5384800" y="2266950"/>
          <p14:tracePt t="7100" x="5340350" y="2266950"/>
          <p14:tracePt t="7117" x="5321300" y="2266950"/>
          <p14:tracePt t="7133" x="5283200" y="2266950"/>
          <p14:tracePt t="7150" x="5219700" y="2266950"/>
          <p14:tracePt t="7167" x="5187950" y="2266950"/>
          <p14:tracePt t="7183" x="5181600" y="2273300"/>
          <p14:tracePt t="7205" x="5175250" y="2273300"/>
          <p14:tracePt t="7240" x="5168900" y="2273300"/>
          <p14:tracePt t="7421" x="5175250" y="2273300"/>
          <p14:tracePt t="7435" x="5181600" y="2273300"/>
          <p14:tracePt t="7450" x="5187950" y="2273300"/>
          <p14:tracePt t="7467" x="5200650" y="2273300"/>
          <p14:tracePt t="7483" x="5207000" y="2273300"/>
          <p14:tracePt t="7500" x="5213350" y="2273300"/>
          <p14:tracePt t="7523" x="5219700" y="2273300"/>
          <p14:tracePt t="7542" x="5226050" y="2273300"/>
          <p14:tracePt t="7563" x="5238750" y="2273300"/>
          <p14:tracePt t="7578" x="5257800" y="2273300"/>
          <p14:tracePt t="7590" x="5270500" y="2273300"/>
          <p14:tracePt t="7600" x="5276850" y="2273300"/>
          <p14:tracePt t="7617" x="5308600" y="2273300"/>
          <p14:tracePt t="7633" x="5334000" y="2273300"/>
          <p14:tracePt t="7650" x="5365750" y="2273300"/>
          <p14:tracePt t="7668" x="5391150" y="2273300"/>
          <p14:tracePt t="7683" x="5429250" y="2273300"/>
          <p14:tracePt t="7700" x="5473700" y="2279650"/>
          <p14:tracePt t="7717" x="5518150" y="2286000"/>
          <p14:tracePt t="7733" x="5556250" y="2298700"/>
          <p14:tracePt t="7750" x="5588000" y="2298700"/>
          <p14:tracePt t="7767" x="5619750" y="2298700"/>
          <p14:tracePt t="7783" x="5651500" y="2298700"/>
          <p14:tracePt t="7786" x="5670550" y="2298700"/>
          <p14:tracePt t="7800" x="5689600" y="2298700"/>
          <p14:tracePt t="7817" x="5715000" y="2298700"/>
          <p14:tracePt t="7833" x="5746750" y="2298700"/>
          <p14:tracePt t="7850" x="5765800" y="2298700"/>
          <p14:tracePt t="7867" x="5803900" y="2298700"/>
          <p14:tracePt t="7883" x="5822950" y="2298700"/>
          <p14:tracePt t="7900" x="5848350" y="2292350"/>
          <p14:tracePt t="7917" x="5911850" y="2286000"/>
          <p14:tracePt t="7933" x="5937250" y="2286000"/>
          <p14:tracePt t="7951" x="5975350" y="2279650"/>
          <p14:tracePt t="7967" x="6000750" y="2279650"/>
          <p14:tracePt t="7983" x="6038850" y="2279650"/>
          <p14:tracePt t="8000" x="6064250" y="2279650"/>
          <p14:tracePt t="8017" x="6121400" y="2279650"/>
          <p14:tracePt t="8033" x="6159500" y="2279650"/>
          <p14:tracePt t="8050" x="6203950" y="2279650"/>
          <p14:tracePt t="8067" x="6267450" y="2279650"/>
          <p14:tracePt t="8083" x="6286500" y="2279650"/>
          <p14:tracePt t="8100" x="6324600" y="2279650"/>
          <p14:tracePt t="8117" x="6369050" y="2279650"/>
          <p14:tracePt t="8133" x="6400800" y="2273300"/>
          <p14:tracePt t="8150" x="6445250" y="2273300"/>
          <p14:tracePt t="8167" x="6464300" y="2273300"/>
          <p14:tracePt t="8183" x="6540500" y="2273300"/>
          <p14:tracePt t="8200" x="6591300" y="2273300"/>
          <p14:tracePt t="8217" x="6629400" y="2273300"/>
          <p14:tracePt t="8234" x="6680200" y="2273300"/>
          <p14:tracePt t="8250" x="6731000" y="2273300"/>
          <p14:tracePt t="8267" x="6775450" y="2273300"/>
          <p14:tracePt t="8283" x="6832600" y="2273300"/>
          <p14:tracePt t="8300" x="6883400" y="2273300"/>
          <p14:tracePt t="8317" x="6921500" y="2273300"/>
          <p14:tracePt t="8333" x="6965950" y="2273300"/>
          <p14:tracePt t="8350" x="7042150" y="2273300"/>
          <p14:tracePt t="8367" x="7061200" y="2273300"/>
          <p14:tracePt t="8383" x="7112000" y="2273300"/>
          <p14:tracePt t="8400" x="7181850" y="2273300"/>
          <p14:tracePt t="8417" x="7277100" y="2260600"/>
          <p14:tracePt t="8433" x="7346950" y="2254250"/>
          <p14:tracePt t="8450" x="7404100" y="2247900"/>
          <p14:tracePt t="8467" x="7537450" y="2247900"/>
          <p14:tracePt t="8483" x="7626350" y="2247900"/>
          <p14:tracePt t="8500" x="7708900" y="2247900"/>
          <p14:tracePt t="8517" x="7804150" y="2247900"/>
          <p14:tracePt t="8533" x="7880350" y="2247900"/>
          <p14:tracePt t="8550" x="7931150" y="2247900"/>
          <p14:tracePt t="8567" x="7975600" y="2247900"/>
          <p14:tracePt t="8583" x="8007350" y="2247900"/>
          <p14:tracePt t="8600" x="8058150" y="2247900"/>
          <p14:tracePt t="8617" x="8140700" y="2241550"/>
          <p14:tracePt t="8633" x="8185150" y="2235200"/>
          <p14:tracePt t="8650" x="8216900" y="2235200"/>
          <p14:tracePt t="8667" x="8286750" y="2222500"/>
          <p14:tracePt t="8683" x="8343900" y="2216150"/>
          <p14:tracePt t="8700" x="8394700" y="2216150"/>
          <p14:tracePt t="8717" x="8451850" y="2209800"/>
          <p14:tracePt t="8733" x="8496300" y="2209800"/>
          <p14:tracePt t="8750" x="8521700" y="2209800"/>
          <p14:tracePt t="8767" x="8528050" y="2209800"/>
          <p14:tracePt t="8834" x="8515350" y="2209800"/>
          <p14:tracePt t="8846" x="8464550" y="2209800"/>
          <p14:tracePt t="8859" x="8401050" y="2216150"/>
          <p14:tracePt t="8871" x="8197850" y="2247900"/>
          <p14:tracePt t="8883" x="8064500" y="2266950"/>
          <p14:tracePt t="8900" x="7772400" y="2305050"/>
          <p14:tracePt t="8917" x="7302500" y="2349500"/>
          <p14:tracePt t="8933" x="7029450" y="2374900"/>
          <p14:tracePt t="8950" x="6845300" y="2393950"/>
          <p14:tracePt t="8967" x="6273800" y="2406650"/>
          <p14:tracePt t="8983" x="5911850" y="2406650"/>
          <p14:tracePt t="9000" x="5562600" y="2413000"/>
          <p14:tracePt t="9017" x="5124450" y="2425700"/>
          <p14:tracePt t="9036" x="4832350" y="2425700"/>
          <p14:tracePt t="9057" x="4387850" y="2444750"/>
          <p14:tracePt t="9076" x="4108450" y="2451100"/>
          <p14:tracePt t="9096" x="3714750" y="2476500"/>
          <p14:tracePt t="9118" x="3460750" y="2489200"/>
          <p14:tracePt t="9141" x="3270250" y="2501900"/>
          <p14:tracePt t="9161" x="3130550" y="2501900"/>
          <p14:tracePt t="9178" x="2952750" y="2514600"/>
          <p14:tracePt t="9206" x="2641600" y="2527300"/>
          <p14:tracePt t="9206" x="2520950" y="2527300"/>
          <p14:tracePt t="9223" x="2355850" y="2533650"/>
          <p14:tracePt t="9260" x="2133600" y="2533650"/>
          <p14:tracePt t="9277" x="1974850" y="2540000"/>
          <p14:tracePt t="9314" x="1778000" y="2546350"/>
          <p14:tracePt t="9331" x="1682750" y="2559050"/>
          <p14:tracePt t="9347" x="1574800" y="2578100"/>
          <p14:tracePt t="9363" x="1473200" y="2597150"/>
          <p14:tracePt t="9378" x="1435100" y="2609850"/>
          <p14:tracePt t="9390" x="1346200" y="2622550"/>
          <p14:tracePt t="9405" x="1276350" y="2635250"/>
          <p14:tracePt t="9417" x="1250950" y="2641600"/>
          <p14:tracePt t="9433" x="1162050" y="2654300"/>
          <p14:tracePt t="9450" x="1111250" y="2667000"/>
          <p14:tracePt t="9467" x="1092200" y="2667000"/>
          <p14:tracePt t="9483" x="1066800" y="2667000"/>
          <p14:tracePt t="9500" x="1047750" y="2673350"/>
          <p14:tracePt t="9517" x="1022350" y="2673350"/>
          <p14:tracePt t="9533" x="1009650" y="2673350"/>
          <p14:tracePt t="9550" x="1003300" y="2679700"/>
          <p14:tracePt t="9661" x="1009650" y="2679700"/>
          <p14:tracePt t="9671" x="1016000" y="2679700"/>
          <p14:tracePt t="9684" x="1047750" y="2679700"/>
          <p14:tracePt t="9700" x="1060450" y="2679700"/>
          <p14:tracePt t="9717" x="1168400" y="2679700"/>
          <p14:tracePt t="9733" x="1257300" y="2679700"/>
          <p14:tracePt t="9750" x="1371600" y="2679700"/>
          <p14:tracePt t="9767" x="1473200" y="2679700"/>
          <p14:tracePt t="9783" x="1562100" y="2679700"/>
          <p14:tracePt t="9800" x="1619250" y="2679700"/>
          <p14:tracePt t="9817" x="1657350" y="2673350"/>
          <p14:tracePt t="9833" x="1682750" y="2667000"/>
          <p14:tracePt t="9850" x="1701800" y="2667000"/>
          <p14:tracePt t="9867" x="1758950" y="2660650"/>
          <p14:tracePt t="9883" x="1803400" y="2647950"/>
          <p14:tracePt t="9900" x="1822450" y="2647950"/>
          <p14:tracePt t="9917" x="1841500" y="2647950"/>
          <p14:tracePt t="9933" x="1847850" y="2647950"/>
          <p14:tracePt t="9950" x="1854200" y="2647950"/>
          <p14:tracePt t="10715" x="1860550" y="2647950"/>
          <p14:tracePt t="10732" x="1866900" y="2647950"/>
          <p14:tracePt t="10754" x="1879600" y="2647950"/>
          <p14:tracePt t="10768" x="2032000" y="2647950"/>
          <p14:tracePt t="10785" x="2190750" y="2647950"/>
          <p14:tracePt t="10786" x="2298700" y="2647950"/>
          <p14:tracePt t="10800" x="2419350" y="2647950"/>
          <p14:tracePt t="10817" x="2730500" y="2647950"/>
          <p14:tracePt t="10833" x="2927350" y="2647950"/>
          <p14:tracePt t="10850" x="3067050" y="2647950"/>
          <p14:tracePt t="10867" x="3206750" y="2647950"/>
          <p14:tracePt t="10883" x="3257550" y="2647950"/>
          <p14:tracePt t="10900" x="3276600" y="2647950"/>
          <p14:tracePt t="10917" x="3308350" y="2647950"/>
          <p14:tracePt t="10933" x="3314700" y="2647950"/>
          <p14:tracePt t="10950" x="3321050" y="2647950"/>
          <p14:tracePt t="10967" x="3327400" y="2647950"/>
          <p14:tracePt t="10985" x="3333750" y="2647950"/>
          <p14:tracePt t="11000" x="3340100" y="2647950"/>
          <p14:tracePt t="11017" x="3346450" y="2647950"/>
          <p14:tracePt t="11078" x="3352800" y="2647950"/>
          <p14:tracePt t="11103" x="3359150" y="2647950"/>
          <p14:tracePt t="11132" x="3365500" y="2647950"/>
          <p14:tracePt t="11149" x="3371850" y="2647950"/>
          <p14:tracePt t="11160" x="3378200" y="2647950"/>
          <p14:tracePt t="11175" x="3384550" y="2647950"/>
          <p14:tracePt t="11188" x="3390900" y="2647950"/>
          <p14:tracePt t="11200" x="3397250" y="2647950"/>
          <p14:tracePt t="11217" x="3448050" y="2654300"/>
          <p14:tracePt t="11233" x="3492500" y="2654300"/>
          <p14:tracePt t="11250" x="3536950" y="2654300"/>
          <p14:tracePt t="11267" x="3568700" y="2654300"/>
          <p14:tracePt t="11283" x="3613150" y="2654300"/>
          <p14:tracePt t="11286" x="3651250" y="2654300"/>
          <p14:tracePt t="11300" x="3676650" y="2654300"/>
          <p14:tracePt t="11317" x="3759200" y="2654300"/>
          <p14:tracePt t="11333" x="3829050" y="2654300"/>
          <p14:tracePt t="11350" x="3898900" y="2654300"/>
          <p14:tracePt t="11367" x="3987800" y="2654300"/>
          <p14:tracePt t="11383" x="4013200" y="2654300"/>
          <p14:tracePt t="11400" x="4038600" y="2654300"/>
          <p14:tracePt t="11417" x="4076700" y="2654300"/>
          <p14:tracePt t="11418" x="4121150" y="2654300"/>
          <p14:tracePt t="11433" x="4184650" y="2654300"/>
          <p14:tracePt t="11450" x="4222750" y="2654300"/>
          <p14:tracePt t="11467" x="4273550" y="2654300"/>
          <p14:tracePt t="11483" x="4318000" y="2654300"/>
          <p14:tracePt t="11500" x="4375150" y="2660650"/>
          <p14:tracePt t="11517" x="4432300" y="2673350"/>
          <p14:tracePt t="11533" x="4495800" y="2679700"/>
          <p14:tracePt t="11550" x="4559300" y="2679700"/>
          <p14:tracePt t="11567" x="4679950" y="2692400"/>
          <p14:tracePt t="11583" x="4730750" y="2692400"/>
          <p14:tracePt t="11600" x="4800600" y="2692400"/>
          <p14:tracePt t="11617" x="4857750" y="2692400"/>
          <p14:tracePt t="11633" x="4940300" y="2692400"/>
          <p14:tracePt t="11650" x="4972050" y="2692400"/>
          <p14:tracePt t="11667" x="4991100" y="2692400"/>
          <p14:tracePt t="11683" x="5029200" y="2692400"/>
          <p14:tracePt t="11700" x="5035550" y="2692400"/>
          <p14:tracePt t="11717" x="5054600" y="2692400"/>
          <p14:tracePt t="11733" x="5060950" y="2692400"/>
          <p14:tracePt t="11750" x="5086350" y="2692400"/>
          <p14:tracePt t="11767" x="5111750" y="2692400"/>
          <p14:tracePt t="11783" x="5149850" y="2692400"/>
          <p14:tracePt t="11800" x="5187950" y="2692400"/>
          <p14:tracePt t="11817" x="5213350" y="2692400"/>
          <p14:tracePt t="11833" x="5232400" y="2692400"/>
          <p14:tracePt t="11850" x="5276850" y="2692400"/>
          <p14:tracePt t="11867" x="5289550" y="2692400"/>
          <p14:tracePt t="11883" x="5327650" y="2692400"/>
          <p14:tracePt t="11900" x="5359400" y="2692400"/>
          <p14:tracePt t="11917" x="5416550" y="2692400"/>
          <p14:tracePt t="11933" x="5461000" y="2692400"/>
          <p14:tracePt t="11950" x="5486400" y="2692400"/>
          <p14:tracePt t="11967" x="5549900" y="2692400"/>
          <p14:tracePt t="11983" x="5588000" y="2692400"/>
          <p14:tracePt t="12000" x="5657850" y="2692400"/>
          <p14:tracePt t="12017" x="5715000" y="2692400"/>
          <p14:tracePt t="12033" x="5765800" y="2692400"/>
          <p14:tracePt t="12052" x="5835650" y="2692400"/>
          <p14:tracePt t="12053" x="5861050" y="2692400"/>
          <p14:tracePt t="12067" x="5886450" y="2692400"/>
          <p14:tracePt t="12083" x="5962650" y="2692400"/>
          <p14:tracePt t="12100" x="6064250" y="2686050"/>
          <p14:tracePt t="12116" x="6216650" y="2686050"/>
          <p14:tracePt t="12133" x="6305550" y="2686050"/>
          <p14:tracePt t="12150" x="6362700" y="2686050"/>
          <p14:tracePt t="12166" x="6477000" y="2686050"/>
          <p14:tracePt t="12183" x="6559550" y="2679700"/>
          <p14:tracePt t="12200" x="6654800" y="2667000"/>
          <p14:tracePt t="12217" x="6756400" y="2667000"/>
          <p14:tracePt t="12233" x="6864350" y="2667000"/>
          <p14:tracePt t="12250" x="6934200" y="2667000"/>
          <p14:tracePt t="12267" x="6985000" y="2667000"/>
          <p14:tracePt t="12283" x="7016750" y="2667000"/>
          <p14:tracePt t="12300" x="7029450" y="2667000"/>
          <p14:tracePt t="12317" x="7042150" y="2673350"/>
          <p14:tracePt t="12333" x="7067550" y="2679700"/>
          <p14:tracePt t="12350" x="7143750" y="2679700"/>
          <p14:tracePt t="12367" x="7188200" y="2686050"/>
          <p14:tracePt t="12383" x="7226300" y="2686050"/>
          <p14:tracePt t="12400" x="7315200" y="2692400"/>
          <p14:tracePt t="12417" x="7385050" y="2692400"/>
          <p14:tracePt t="12433" x="7442200" y="2692400"/>
          <p14:tracePt t="12450" x="7473950" y="2692400"/>
          <p14:tracePt t="12467" x="7537450" y="2692400"/>
          <p14:tracePt t="12483" x="7550150" y="2692400"/>
          <p14:tracePt t="12537" x="7543800" y="2692400"/>
          <p14:tracePt t="12547" x="7518400" y="2692400"/>
          <p14:tracePt t="12555" x="7454900" y="2692400"/>
          <p14:tracePt t="12566" x="7404100" y="2692400"/>
          <p14:tracePt t="12583" x="7219950" y="2705100"/>
          <p14:tracePt t="12600" x="6934200" y="2717800"/>
          <p14:tracePt t="12617" x="6419850" y="2743200"/>
          <p14:tracePt t="12633" x="6216650" y="2749550"/>
          <p14:tracePt t="12650" x="6096000" y="2768600"/>
          <p14:tracePt t="12666" x="5867400" y="2800350"/>
          <p14:tracePt t="12683" x="5581650" y="2832100"/>
          <p14:tracePt t="12700" x="5499100" y="2832100"/>
          <p14:tracePt t="12716" x="5264150" y="2838450"/>
          <p14:tracePt t="12733" x="5099050" y="2844800"/>
          <p14:tracePt t="12750" x="4959350" y="2857500"/>
          <p14:tracePt t="12766" x="4819650" y="2863850"/>
          <p14:tracePt t="12783" x="4641850" y="2870200"/>
          <p14:tracePt t="12800" x="4445000" y="2882900"/>
          <p14:tracePt t="12816" x="4222750" y="2895600"/>
          <p14:tracePt t="12833" x="3873500" y="2895600"/>
          <p14:tracePt t="12850" x="3543300" y="2901950"/>
          <p14:tracePt t="12866" x="3143250" y="2914650"/>
          <p14:tracePt t="12883" x="2762250" y="2914650"/>
          <p14:tracePt t="12900" x="2406650" y="2921000"/>
          <p14:tracePt t="12918" x="2355850" y="2921000"/>
          <p14:tracePt t="12933" x="2260600" y="2921000"/>
          <p14:tracePt t="12950" x="2216150" y="2921000"/>
          <p14:tracePt t="12967" x="2209800" y="2921000"/>
          <p14:tracePt t="13001" x="2203450" y="2921000"/>
          <p14:tracePt t="13020" x="2197100" y="2921000"/>
          <p14:tracePt t="13040" x="2190750" y="2921000"/>
          <p14:tracePt t="13054" x="2184400" y="2921000"/>
          <p14:tracePt t="13067" x="2178050" y="2921000"/>
          <p14:tracePt t="13084" x="2159000" y="2921000"/>
          <p14:tracePt t="13100" x="2152650" y="2921000"/>
          <p14:tracePt t="13117" x="2139950" y="2921000"/>
          <p14:tracePt t="13133" x="2114550" y="2921000"/>
          <p14:tracePt t="13150" x="2095500" y="2921000"/>
          <p14:tracePt t="13167" x="2089150" y="2921000"/>
          <p14:tracePt t="13183" x="2082800" y="2921000"/>
          <p14:tracePt t="13202" x="2076450" y="2921000"/>
          <p14:tracePt t="13218" x="2070100" y="2921000"/>
          <p14:tracePt t="13233" x="2063750" y="2921000"/>
          <p14:tracePt t="13250" x="2063750" y="2927350"/>
          <p14:tracePt t="13267" x="2076450" y="2946400"/>
          <p14:tracePt t="13283" x="2114550" y="2978150"/>
          <p14:tracePt t="13300" x="2190750" y="2990850"/>
          <p14:tracePt t="13317" x="2292350" y="2997200"/>
          <p14:tracePt t="13333" x="2419350" y="2997200"/>
          <p14:tracePt t="13350" x="2527300" y="2997200"/>
          <p14:tracePt t="13367" x="2667000" y="2997200"/>
          <p14:tracePt t="13383" x="2832100" y="2984500"/>
          <p14:tracePt t="13400" x="2901950" y="2984500"/>
          <p14:tracePt t="13417" x="3054350" y="2971800"/>
          <p14:tracePt t="13433" x="3340100" y="2971800"/>
          <p14:tracePt t="13450" x="3517900" y="2971800"/>
          <p14:tracePt t="13467" x="3644900" y="2971800"/>
          <p14:tracePt t="13483" x="3714750" y="2971800"/>
          <p14:tracePt t="13500" x="3854450" y="2971800"/>
          <p14:tracePt t="13517" x="3917950" y="2971800"/>
          <p14:tracePt t="13533" x="3994150" y="2971800"/>
          <p14:tracePt t="13550" x="4121150" y="2971800"/>
          <p14:tracePt t="13567" x="4254500" y="2971800"/>
          <p14:tracePt t="13584" x="4375150" y="2971800"/>
          <p14:tracePt t="13600" x="4451350" y="2978150"/>
          <p14:tracePt t="13617" x="4502150" y="2978150"/>
          <p14:tracePt t="13633" x="4514850" y="2978150"/>
          <p14:tracePt t="13665" x="4521200" y="2978150"/>
          <p14:tracePt t="13677" x="4533900" y="2978150"/>
          <p14:tracePt t="13687" x="4540250" y="2978150"/>
          <p14:tracePt t="13700" x="4552950" y="2978150"/>
          <p14:tracePt t="13717" x="4565650" y="2978150"/>
          <p14:tracePt t="13741" x="4572000" y="2978150"/>
          <p14:tracePt t="13768" x="4578350" y="2978150"/>
          <p14:tracePt t="13797" x="4578350" y="2984500"/>
          <p14:tracePt t="13811" x="4578350" y="2990850"/>
          <p14:tracePt t="13821" x="4584700" y="2990850"/>
          <p14:tracePt t="13833" x="4584700" y="3003550"/>
          <p14:tracePt t="13850" x="4591050" y="3009900"/>
          <p14:tracePt t="13867" x="4597400" y="3016250"/>
          <p14:tracePt t="13949" x="4610100" y="3016250"/>
          <p14:tracePt t="13961" x="4629150" y="3016250"/>
          <p14:tracePt t="13977" x="4660900" y="3016250"/>
          <p14:tracePt t="13992" x="4692650" y="3016250"/>
          <p14:tracePt t="14003" x="4711700" y="3016250"/>
          <p14:tracePt t="14017" x="4762500" y="3016250"/>
          <p14:tracePt t="14033" x="4826000" y="3016250"/>
          <p14:tracePt t="14050" x="4870450" y="3016250"/>
          <p14:tracePt t="14067" x="4883150" y="3016250"/>
          <p14:tracePt t="14083" x="4889500" y="3016250"/>
          <p14:tracePt t="15013" x="4902200" y="3016250"/>
          <p14:tracePt t="15024" x="4927600" y="3016250"/>
          <p14:tracePt t="15034" x="4953000" y="3022600"/>
          <p14:tracePt t="15052" x="5003800" y="3022600"/>
          <p14:tracePt t="15067" x="5060950" y="3028950"/>
          <p14:tracePt t="15083" x="5149850" y="3028950"/>
          <p14:tracePt t="15100" x="5270500" y="3028950"/>
          <p14:tracePt t="15117" x="5397500" y="3028950"/>
          <p14:tracePt t="15133" x="5594350" y="3028950"/>
          <p14:tracePt t="15150" x="5695950" y="3028950"/>
          <p14:tracePt t="15168" x="5734050" y="3028950"/>
          <p14:tracePt t="15183" x="5848350" y="3041650"/>
          <p14:tracePt t="15200" x="5930900" y="3054350"/>
          <p14:tracePt t="15217" x="5981700" y="3073400"/>
          <p14:tracePt t="15233" x="6000750" y="3073400"/>
          <p14:tracePt t="15250" x="6026150" y="3073400"/>
          <p14:tracePt t="15267" x="6064250" y="3073400"/>
          <p14:tracePt t="15283" x="6153150" y="3086100"/>
          <p14:tracePt t="15300" x="6267450" y="3200400"/>
          <p14:tracePt t="15317" x="6356350" y="3435350"/>
          <p14:tracePt t="15333" x="6394450" y="3790950"/>
          <p14:tracePt t="15350" x="6394450" y="3841750"/>
          <p14:tracePt t="15915" x="6400800" y="3841750"/>
          <p14:tracePt t="15928" x="6419850" y="3841750"/>
          <p14:tracePt t="15945" x="6438900" y="3841750"/>
          <p14:tracePt t="15956" x="6451600" y="3841750"/>
          <p14:tracePt t="15968" x="6553200" y="3841750"/>
          <p14:tracePt t="15983" x="6648450" y="3841750"/>
          <p14:tracePt t="16000" x="6737350" y="3841750"/>
          <p14:tracePt t="16017" x="6845300" y="3841750"/>
          <p14:tracePt t="16033" x="7080250" y="3841750"/>
          <p14:tracePt t="16051" x="7308850" y="3841750"/>
          <p14:tracePt t="16067" x="7486650" y="3841750"/>
          <p14:tracePt t="16083" x="7645400" y="3841750"/>
          <p14:tracePt t="16100" x="7785100" y="3841750"/>
          <p14:tracePt t="16117" x="8051800" y="3841750"/>
          <p14:tracePt t="16134" x="8191500" y="3841750"/>
          <p14:tracePt t="16150" x="8693150" y="3841750"/>
          <p14:tracePt t="16167" x="8883650" y="3841750"/>
          <p14:tracePt t="16183" x="8991600" y="3829050"/>
          <p14:tracePt t="16200" x="9048750" y="3816350"/>
          <p14:tracePt t="16217" x="9080500" y="3810000"/>
          <p14:tracePt t="16234" x="9112250" y="3797300"/>
          <p14:tracePt t="16250" x="9156700" y="3778250"/>
          <p14:tracePt t="16267" x="9277350" y="3733800"/>
          <p14:tracePt t="16283" x="9410700" y="3695700"/>
          <p14:tracePt t="16300" x="9499600" y="3663950"/>
          <p14:tracePt t="16317" x="9563100" y="3625850"/>
          <p14:tracePt t="16318" x="9582150" y="3613150"/>
          <p14:tracePt t="16333" x="9601200" y="3594100"/>
          <p14:tracePt t="16350" x="9632950" y="3575050"/>
          <p14:tracePt t="16367" x="9652000" y="3556000"/>
          <p14:tracePt t="16383" x="9664700" y="3543300"/>
          <p14:tracePt t="16400" x="9677400" y="3530600"/>
          <p14:tracePt t="16417" x="9683750" y="3524250"/>
          <p14:tracePt t="16433" x="9683750" y="3511550"/>
          <p14:tracePt t="16450" x="9702800" y="3486150"/>
          <p14:tracePt t="16466" x="9721850" y="3460750"/>
          <p14:tracePt t="16483" x="9753600" y="3416300"/>
          <p14:tracePt t="16500" x="9842500" y="3295650"/>
          <p14:tracePt t="16516" x="9886950" y="3219450"/>
          <p14:tracePt t="16533" x="9906000" y="3162300"/>
          <p14:tracePt t="16550" x="9925050" y="3130550"/>
          <p14:tracePt t="16566" x="9937750" y="3073400"/>
          <p14:tracePt t="16583" x="9956800" y="3016250"/>
          <p14:tracePt t="16600" x="9963150" y="2965450"/>
          <p14:tracePt t="16616" x="9988550" y="2876550"/>
          <p14:tracePt t="16633" x="9994900" y="2844800"/>
          <p14:tracePt t="16650" x="10001250" y="2794000"/>
          <p14:tracePt t="16666" x="10001250" y="2730500"/>
          <p14:tracePt t="16683" x="10007600" y="2692400"/>
          <p14:tracePt t="16700" x="10020300" y="2647950"/>
          <p14:tracePt t="16716" x="10033000" y="2603500"/>
          <p14:tracePt t="16733" x="10033000" y="2578100"/>
          <p14:tracePt t="16750" x="10039350" y="2546350"/>
          <p14:tracePt t="16766" x="10039350" y="2508250"/>
          <p14:tracePt t="16783" x="10045700" y="2470150"/>
          <p14:tracePt t="16800" x="10045700" y="2438400"/>
          <p14:tracePt t="16816" x="10071100" y="2393950"/>
          <p14:tracePt t="16833" x="10077450" y="2349500"/>
          <p14:tracePt t="16850" x="10090150" y="2317750"/>
          <p14:tracePt t="16866" x="10102850" y="2286000"/>
          <p14:tracePt t="16883" x="10109200" y="2222500"/>
          <p14:tracePt t="16902" x="10121900" y="2197100"/>
          <p14:tracePt t="16917" x="10121900" y="2184400"/>
          <p14:tracePt t="16933" x="10128250" y="2159000"/>
          <p14:tracePt t="16950" x="10134600" y="2133600"/>
          <p14:tracePt t="16967" x="10140950" y="2120900"/>
          <p14:tracePt t="16983" x="10147300" y="2101850"/>
          <p14:tracePt t="17000" x="10147300" y="2089150"/>
          <p14:tracePt t="17017" x="10147300" y="2076450"/>
          <p14:tracePt t="17019" x="10153650" y="2070100"/>
          <p14:tracePt t="17045" x="10153650" y="2063750"/>
          <p14:tracePt t="17055" x="10153650" y="2057400"/>
          <p14:tracePt t="17071" x="10160000" y="2051050"/>
          <p14:tracePt t="17086" x="10166350" y="2051050"/>
          <p14:tracePt t="17124" x="10172700" y="2051050"/>
          <p14:tracePt t="17161" x="10179050" y="2051050"/>
          <p14:tracePt t="17367" x="10179050" y="2057400"/>
          <p14:tracePt t="17377" x="10179050" y="2063750"/>
          <p14:tracePt t="17409" x="10179050" y="2070100"/>
          <p14:tracePt t="17419" x="10172700" y="2076450"/>
          <p14:tracePt t="17433" x="10172700" y="2082800"/>
          <p14:tracePt t="17443" x="10172700" y="2089150"/>
          <p14:tracePt t="17459" x="10172700" y="2095500"/>
          <p14:tracePt t="17467" x="10160000" y="2108200"/>
          <p14:tracePt t="17483" x="10153650" y="2127250"/>
          <p14:tracePt t="17500" x="10147300" y="2159000"/>
          <p14:tracePt t="17517" x="10140950" y="2178050"/>
          <p14:tracePt t="17533" x="10134600" y="2203450"/>
          <p14:tracePt t="17550" x="10128250" y="2241550"/>
          <p14:tracePt t="17567" x="10121900" y="2286000"/>
          <p14:tracePt t="17583" x="10102850" y="2317750"/>
          <p14:tracePt t="17600" x="10083800" y="2362200"/>
          <p14:tracePt t="17617" x="10064750" y="2406650"/>
          <p14:tracePt t="17633" x="10045700" y="2463800"/>
          <p14:tracePt t="17650" x="10026650" y="2514600"/>
          <p14:tracePt t="17667" x="9994900" y="2590800"/>
          <p14:tracePt t="17683" x="9988550" y="2609850"/>
          <p14:tracePt t="17700" x="9969500" y="2647950"/>
          <p14:tracePt t="17717" x="9956800" y="2673350"/>
          <p14:tracePt t="17733" x="9918700" y="2749550"/>
          <p14:tracePt t="17750" x="9886950" y="2800350"/>
          <p14:tracePt t="17767" x="9855200" y="2857500"/>
          <p14:tracePt t="17783" x="9817100" y="2927350"/>
          <p14:tracePt t="17800" x="9791700" y="2978150"/>
          <p14:tracePt t="17817" x="9766300" y="3035300"/>
          <p14:tracePt t="17833" x="9734550" y="3086100"/>
          <p14:tracePt t="17850" x="9709150" y="3130550"/>
          <p14:tracePt t="17867" x="9683750" y="3168650"/>
          <p14:tracePt t="17883" x="9664700" y="3206750"/>
          <p14:tracePt t="17900" x="9652000" y="3238500"/>
          <p14:tracePt t="17918" x="9626600" y="3282950"/>
          <p14:tracePt t="17933" x="9613900" y="3308350"/>
          <p14:tracePt t="17950" x="9601200" y="3327400"/>
          <p14:tracePt t="17968" x="9575800" y="3384550"/>
          <p14:tracePt t="17983" x="9556750" y="3422650"/>
          <p14:tracePt t="18000" x="9531350" y="3479800"/>
          <p14:tracePt t="18017" x="9499600" y="3530600"/>
          <p14:tracePt t="18033" x="9486900" y="3581400"/>
          <p14:tracePt t="18050" x="9455150" y="3632200"/>
          <p14:tracePt t="18067" x="9442450" y="3663950"/>
          <p14:tracePt t="18083" x="9423400" y="3702050"/>
          <p14:tracePt t="18100" x="9398000" y="3740150"/>
          <p14:tracePt t="18117" x="9378950" y="3790950"/>
          <p14:tracePt t="18133" x="9340850" y="3886200"/>
          <p14:tracePt t="18150" x="9328150" y="3917950"/>
          <p14:tracePt t="18167" x="9296400" y="3975100"/>
          <p14:tracePt t="18183" x="9258300" y="4051300"/>
          <p14:tracePt t="18200" x="9232900" y="4102100"/>
          <p14:tracePt t="18217" x="9207500" y="4171950"/>
          <p14:tracePt t="18233" x="9194800" y="4191000"/>
          <p14:tracePt t="18250" x="9163050" y="4267200"/>
          <p14:tracePt t="18267" x="9131300" y="4330700"/>
          <p14:tracePt t="18283" x="9112250" y="4387850"/>
          <p14:tracePt t="18300" x="9086850" y="4425950"/>
          <p14:tracePt t="18317" x="9067800" y="4464050"/>
          <p14:tracePt t="18333" x="9055100" y="4495800"/>
          <p14:tracePt t="18350" x="9029700" y="4540250"/>
          <p14:tracePt t="18367" x="8997950" y="4578350"/>
          <p14:tracePt t="18383" x="8953500" y="4641850"/>
          <p14:tracePt t="18386" x="8940800" y="4660900"/>
          <p14:tracePt t="18400" x="8915400" y="4692650"/>
          <p14:tracePt t="18417" x="8883650" y="4749800"/>
          <p14:tracePt t="18433" x="8870950" y="4768850"/>
          <p14:tracePt t="18450" x="8845550" y="4806950"/>
          <p14:tracePt t="18467" x="8820150" y="4851400"/>
          <p14:tracePt t="18468" x="8807450" y="4870450"/>
          <p14:tracePt t="18483" x="8775700" y="4908550"/>
          <p14:tracePt t="18500" x="8756650" y="4933950"/>
          <p14:tracePt t="18517" x="8737600" y="4959350"/>
          <p14:tracePt t="18533" x="8718550" y="4978400"/>
          <p14:tracePt t="18550" x="8693150" y="4997450"/>
          <p14:tracePt t="18567" x="8667750" y="5022850"/>
          <p14:tracePt t="18583" x="8629650" y="5060950"/>
          <p14:tracePt t="18600" x="8610600" y="5092700"/>
          <p14:tracePt t="18617" x="8572500" y="5137150"/>
          <p14:tracePt t="18635" x="8528050" y="5194300"/>
          <p14:tracePt t="18650" x="8515350" y="5207000"/>
          <p14:tracePt t="18667" x="8502650" y="5226050"/>
          <p14:tracePt t="18683" x="8496300" y="5245100"/>
          <p14:tracePt t="18700" x="8489950" y="5257800"/>
          <p14:tracePt t="18717" x="8489950" y="5264150"/>
          <p14:tracePt t="18733" x="8489950" y="5270500"/>
          <p14:tracePt t="18927" x="8496300" y="5270500"/>
          <p14:tracePt t="18937" x="8502650" y="5270500"/>
          <p14:tracePt t="18950" x="8515350" y="5270500"/>
          <p14:tracePt t="18967" x="8578850" y="5283200"/>
          <p14:tracePt t="18983" x="8655050" y="5289550"/>
          <p14:tracePt t="19000" x="8731250" y="5289550"/>
          <p14:tracePt t="19016" x="8788400" y="5289550"/>
          <p14:tracePt t="19033" x="8934450" y="5289550"/>
          <p14:tracePt t="19050" x="9004300" y="5289550"/>
          <p14:tracePt t="19067" x="9074150" y="5276850"/>
          <p14:tracePt t="19083" x="9150350" y="5264150"/>
          <p14:tracePt t="19100" x="9220200" y="5257800"/>
          <p14:tracePt t="19117" x="9302750" y="5251450"/>
          <p14:tracePt t="19133" x="9391650" y="5238750"/>
          <p14:tracePt t="19150" x="9480550" y="5226050"/>
          <p14:tracePt t="19167" x="9563100" y="5219700"/>
          <p14:tracePt t="19183" x="9772650" y="5187950"/>
          <p14:tracePt t="19200" x="9906000" y="5187950"/>
          <p14:tracePt t="19217" x="9963150" y="5181600"/>
          <p14:tracePt t="19233" x="10096500" y="5175250"/>
          <p14:tracePt t="19250" x="10166350" y="5162550"/>
          <p14:tracePt t="19267" x="10274300" y="5162550"/>
          <p14:tracePt t="19283" x="10439400" y="5162550"/>
          <p14:tracePt t="19300" x="10623550" y="5162550"/>
          <p14:tracePt t="19320" x="10941050" y="5162550"/>
          <p14:tracePt t="19333" x="11029950" y="5162550"/>
          <p14:tracePt t="19350" x="11176000" y="5162550"/>
          <p14:tracePt t="19367" x="11296650" y="5162550"/>
          <p14:tracePt t="19383" x="11372850" y="5162550"/>
          <p14:tracePt t="19385" x="11430000" y="5162550"/>
          <p14:tracePt t="19400" x="11480800" y="5162550"/>
          <p14:tracePt t="19417" x="11639550" y="5162550"/>
          <p14:tracePt t="19433" x="11791950" y="5162550"/>
          <p14:tracePt t="19450" x="11861800" y="5162550"/>
          <p14:tracePt t="19467" x="11880850" y="5162550"/>
          <p14:tracePt t="19541" x="11887200" y="5162550"/>
          <p14:tracePt t="19548" x="11906250" y="5162550"/>
          <p14:tracePt t="19558" x="11912600" y="5162550"/>
          <p14:tracePt t="19570" x="11925300" y="5162550"/>
          <p14:tracePt t="19585" x="11938000" y="5162550"/>
          <p14:tracePt t="19719" x="11931650" y="5162550"/>
          <p14:tracePt t="19723" x="11925300" y="5162550"/>
          <p14:tracePt t="19743" x="11918950" y="5156200"/>
          <p14:tracePt t="19759" x="11906250" y="5149850"/>
          <p14:tracePt t="19773" x="11899900" y="5149850"/>
          <p14:tracePt t="19784" x="11880850" y="5149850"/>
          <p14:tracePt t="19802" x="11823700" y="5130800"/>
          <p14:tracePt t="19817" x="11798300" y="5130800"/>
          <p14:tracePt t="19833" x="11791950" y="5130800"/>
          <p14:tracePt t="19855" x="11785600" y="5130800"/>
          <p14:tracePt t="19867" x="11779250" y="5118100"/>
          <p14:tracePt t="19883" x="11772900" y="5111750"/>
          <p14:tracePt t="19900" x="11760200" y="5105400"/>
          <p14:tracePt t="19917" x="11760200" y="5099050"/>
          <p14:tracePt t="19934" x="11753850" y="5092700"/>
          <p14:tracePt t="19951" x="11741150" y="5086350"/>
          <p14:tracePt t="19967" x="11728450" y="5067300"/>
          <p14:tracePt t="19984" x="11728450" y="5060950"/>
          <p14:tracePt t="20002" x="11722100" y="5048250"/>
          <p14:tracePt t="20017" x="11709400" y="5029200"/>
          <p14:tracePt t="20034" x="11696700" y="5010150"/>
          <p14:tracePt t="20053" x="11677650" y="4978400"/>
          <p14:tracePt t="20067" x="11671300" y="4965700"/>
          <p14:tracePt t="20083" x="11639550" y="4933950"/>
          <p14:tracePt t="20100" x="11620500" y="4908550"/>
          <p14:tracePt t="20117" x="11607800" y="4883150"/>
          <p14:tracePt t="20133" x="11569700" y="4819650"/>
          <p14:tracePt t="20150" x="11525250" y="4756150"/>
          <p14:tracePt t="20166" x="11480800" y="4686300"/>
          <p14:tracePt t="20168" x="11461750" y="4654550"/>
          <p14:tracePt t="20183" x="11442700" y="4610100"/>
          <p14:tracePt t="20200" x="11430000" y="4559300"/>
          <p14:tracePt t="20217" x="11404600" y="4502150"/>
          <p14:tracePt t="20218" x="11391900" y="4483100"/>
          <p14:tracePt t="20233" x="11360150" y="4419600"/>
          <p14:tracePt t="20250" x="11303000" y="4330700"/>
          <p14:tracePt t="20267" x="11271250" y="4292600"/>
          <p14:tracePt t="20283" x="11207750" y="4178300"/>
          <p14:tracePt t="20300" x="11176000" y="4127500"/>
          <p14:tracePt t="20317" x="11137900" y="4051300"/>
          <p14:tracePt t="20333" x="11087100" y="3968750"/>
          <p14:tracePt t="20350" x="11029950" y="3867150"/>
          <p14:tracePt t="20367" x="10960100" y="3765550"/>
          <p14:tracePt t="20383" x="10915650" y="3689350"/>
          <p14:tracePt t="20400" x="10877550" y="3632200"/>
          <p14:tracePt t="20417" x="10833100" y="3549650"/>
          <p14:tracePt t="20433" x="10795000" y="3473450"/>
          <p14:tracePt t="20450" x="10718800" y="3371850"/>
          <p14:tracePt t="20467" x="10693400" y="3333750"/>
          <p14:tracePt t="20484" x="10642600" y="3276600"/>
          <p14:tracePt t="20500" x="10610850" y="3213100"/>
          <p14:tracePt t="20517" x="10572750" y="3143250"/>
          <p14:tracePt t="20533" x="10528300" y="3054350"/>
          <p14:tracePt t="20550" x="10502900" y="3016250"/>
          <p14:tracePt t="20567" x="10433050" y="2882900"/>
          <p14:tracePt t="20583" x="10401300" y="2800350"/>
          <p14:tracePt t="20600" x="10369550" y="2711450"/>
          <p14:tracePt t="20617" x="10344150" y="2654300"/>
          <p14:tracePt t="20633" x="10318750" y="2597150"/>
          <p14:tracePt t="20650" x="10293350" y="2546350"/>
          <p14:tracePt t="20667" x="10280650" y="2501900"/>
          <p14:tracePt t="20683" x="10248900" y="2444750"/>
          <p14:tracePt t="20700" x="10204450" y="2374900"/>
          <p14:tracePt t="20717" x="10166350" y="2311400"/>
          <p14:tracePt t="20718" x="10160000" y="2286000"/>
          <p14:tracePt t="20733" x="10128250" y="2228850"/>
          <p14:tracePt t="20750" x="10121900" y="2216150"/>
          <p14:tracePt t="20768" x="10109200" y="2171700"/>
          <p14:tracePt t="20783" x="10102850" y="2146300"/>
          <p14:tracePt t="20800" x="10102850" y="2120900"/>
          <p14:tracePt t="20817" x="10090150" y="2082800"/>
          <p14:tracePt t="20833" x="10083800" y="2044700"/>
          <p14:tracePt t="20850" x="10083800" y="2019300"/>
          <p14:tracePt t="20867" x="10083800" y="2000250"/>
          <p14:tracePt t="20883" x="10077450" y="1981200"/>
          <p14:tracePt t="20900" x="10077450" y="1974850"/>
          <p14:tracePt t="21079" x="10077450" y="1981200"/>
          <p14:tracePt t="21091" x="10077450" y="2000250"/>
          <p14:tracePt t="21100" x="10083800" y="2006600"/>
          <p14:tracePt t="21117" x="10096500" y="2038350"/>
          <p14:tracePt t="21133" x="10109200" y="2063750"/>
          <p14:tracePt t="21150" x="10121900" y="2082800"/>
          <p14:tracePt t="21167" x="10128250" y="2089150"/>
          <p14:tracePt t="21184" x="10134600" y="2089150"/>
          <p14:tracePt t="21229" x="10140950" y="2089150"/>
          <p14:tracePt t="21243" x="10140950" y="2095500"/>
          <p14:tracePt t="21259" x="10147300" y="2095500"/>
          <p14:tracePt t="21270" x="10153650" y="2095500"/>
          <p14:tracePt t="21284" x="10160000" y="2101850"/>
          <p14:tracePt t="21300" x="10166350" y="2101850"/>
          <p14:tracePt t="21317" x="10172700" y="2101850"/>
          <p14:tracePt t="21333" x="10179050" y="2101850"/>
          <p14:tracePt t="21350" x="10185400" y="2101850"/>
          <p14:tracePt t="21505" x="10185400" y="2114550"/>
          <p14:tracePt t="21511" x="10172700" y="2133600"/>
          <p14:tracePt t="21517" x="10166350" y="2159000"/>
          <p14:tracePt t="21533" x="10147300" y="2216150"/>
          <p14:tracePt t="21550" x="10128250" y="2260600"/>
          <p14:tracePt t="21567" x="10077450" y="2400300"/>
          <p14:tracePt t="21584" x="10020300" y="2508250"/>
          <p14:tracePt t="21600" x="9963150" y="2603500"/>
          <p14:tracePt t="21617" x="9906000" y="2698750"/>
          <p14:tracePt t="21634" x="9867900" y="2787650"/>
          <p14:tracePt t="21652" x="9804400" y="2895600"/>
          <p14:tracePt t="21667" x="9740900" y="3022600"/>
          <p14:tracePt t="21683" x="9671050" y="3168650"/>
          <p14:tracePt t="21700" x="9582150" y="3333750"/>
          <p14:tracePt t="21718" x="9455150" y="3562350"/>
          <p14:tracePt t="21733" x="9391650" y="3708400"/>
          <p14:tracePt t="21750" x="9353550" y="3778250"/>
          <p14:tracePt t="21769" x="9271000" y="3975100"/>
          <p14:tracePt t="21783" x="9220200" y="4089400"/>
          <p14:tracePt t="21800" x="9150350" y="4210050"/>
          <p14:tracePt t="21818" x="9093200" y="4305300"/>
          <p14:tracePt t="21833" x="9042400" y="4400550"/>
          <p14:tracePt t="21852" x="8997950" y="4476750"/>
          <p14:tracePt t="21868" x="8972550" y="4533900"/>
          <p14:tracePt t="21870" x="8953500" y="4565650"/>
          <p14:tracePt t="21883" x="8928100" y="4603750"/>
          <p14:tracePt t="21900" x="8877300" y="4679950"/>
          <p14:tracePt t="21918" x="8832850" y="4756150"/>
          <p14:tracePt t="21934" x="8775700" y="4845050"/>
          <p14:tracePt t="21950" x="8743950" y="4902200"/>
          <p14:tracePt t="21967" x="8705850" y="4978400"/>
          <p14:tracePt t="21970" x="8693150" y="5010150"/>
          <p14:tracePt t="21983" x="8674100" y="5035550"/>
          <p14:tracePt t="22000" x="8655050" y="5092700"/>
          <p14:tracePt t="22018" x="8629650" y="5143500"/>
          <p14:tracePt t="22033" x="8616950" y="5175250"/>
          <p14:tracePt t="22053" x="8610600" y="5194300"/>
          <p14:tracePt t="22067" x="8604250" y="5213350"/>
          <p14:tracePt t="22084" x="8597900" y="5232400"/>
          <p14:tracePt t="22100" x="8591550" y="5264150"/>
          <p14:tracePt t="22117" x="8585200" y="5295900"/>
          <p14:tracePt t="22133" x="8578850" y="5308600"/>
          <p14:tracePt t="22150" x="8566150" y="5334000"/>
          <p14:tracePt t="22167" x="8559800" y="5359400"/>
          <p14:tracePt t="22183" x="8547100" y="5365750"/>
          <p14:tracePt t="22200" x="8547100" y="5378450"/>
          <p14:tracePt t="22218" x="8534400" y="5391150"/>
          <p14:tracePt t="22233" x="8534400" y="5397500"/>
          <p14:tracePt t="22381" x="8547100" y="5391150"/>
          <p14:tracePt t="22395" x="8553450" y="5391150"/>
          <p14:tracePt t="22406" x="8559800" y="5384800"/>
          <p14:tracePt t="22423" x="8566150" y="5384800"/>
          <p14:tracePt t="22433" x="8578850" y="5378450"/>
          <p14:tracePt t="22450" x="8597900" y="5372100"/>
          <p14:tracePt t="22466" x="8655050" y="5353050"/>
          <p14:tracePt t="22483" x="8686800" y="5346700"/>
          <p14:tracePt t="22500" x="8705850" y="5340350"/>
          <p14:tracePt t="22517" x="8763000" y="5327650"/>
          <p14:tracePt t="22533" x="8807450" y="5314950"/>
          <p14:tracePt t="22550" x="8839200" y="5308600"/>
          <p14:tracePt t="22566" x="8864600" y="5308600"/>
          <p14:tracePt t="22583" x="8890000" y="5295900"/>
          <p14:tracePt t="22600" x="8902700" y="5295900"/>
          <p14:tracePt t="22618" x="8909050" y="5295900"/>
          <p14:tracePt t="22633" x="8915400" y="5295900"/>
          <p14:tracePt t="22650" x="8921750" y="5295900"/>
          <p14:tracePt t="22666" x="8928100" y="5295900"/>
          <p14:tracePt t="22683" x="8934450" y="5295900"/>
          <p14:tracePt t="22708" x="8940800" y="5295900"/>
          <p14:tracePt t="22744" x="8947150" y="5289550"/>
          <p14:tracePt t="22748" x="8953500" y="5289550"/>
          <p14:tracePt t="22758" x="8959850" y="5289550"/>
          <p14:tracePt t="22774" x="8966200" y="5289550"/>
          <p14:tracePt t="22788" x="8972550" y="5289550"/>
          <p14:tracePt t="22814" x="8978900" y="5289550"/>
          <p14:tracePt t="22840" x="8985250" y="5289550"/>
          <p14:tracePt t="22844" x="8985250" y="5283200"/>
          <p14:tracePt t="22864" x="8991600" y="5283200"/>
          <p14:tracePt t="23245" x="8985250" y="5270500"/>
          <p14:tracePt t="23250" x="8959850" y="5251450"/>
          <p14:tracePt t="23267" x="8915400" y="5232400"/>
          <p14:tracePt t="23283" x="8750300" y="5149850"/>
          <p14:tracePt t="23302" x="8610600" y="5080000"/>
          <p14:tracePt t="23317" x="8432800" y="4991100"/>
          <p14:tracePt t="23333" x="8242300" y="4864100"/>
          <p14:tracePt t="23350" x="8108950" y="4737100"/>
          <p14:tracePt t="23367" x="8032750" y="4635500"/>
          <p14:tracePt t="23383" x="7962900" y="4533900"/>
          <p14:tracePt t="23400" x="7854950" y="4419600"/>
          <p14:tracePt t="23417" x="7670800" y="4273550"/>
          <p14:tracePt t="23433" x="7404100" y="4127500"/>
          <p14:tracePt t="23450" x="7118350" y="3968750"/>
          <p14:tracePt t="23467" x="6972300" y="3898900"/>
          <p14:tracePt t="23483" x="6896100" y="3841750"/>
          <p14:tracePt t="23500" x="6826250" y="3790950"/>
          <p14:tracePt t="23517" x="6705600" y="3702050"/>
          <p14:tracePt t="23533" x="6648450" y="3651250"/>
          <p14:tracePt t="23550" x="6597650" y="3619500"/>
          <p14:tracePt t="23567" x="6381750" y="3524250"/>
          <p14:tracePt t="23583" x="6083300" y="3429000"/>
          <p14:tracePt t="23600" x="5689600" y="3321050"/>
          <p14:tracePt t="23617" x="5264150" y="3225800"/>
          <p14:tracePt t="23633" x="4984750" y="3136900"/>
          <p14:tracePt t="23650" x="4806950" y="3067050"/>
          <p14:tracePt t="23667" x="4737100" y="3028950"/>
          <p14:tracePt t="23683" x="4711700" y="3003550"/>
          <p14:tracePt t="23700" x="4692650" y="2971800"/>
          <p14:tracePt t="23717" x="4660900" y="2940050"/>
          <p14:tracePt t="23733" x="4597400" y="2870200"/>
          <p14:tracePt t="23750" x="4584700" y="2857500"/>
          <p14:tracePt t="23767" x="4552950" y="2819400"/>
          <p14:tracePt t="23783" x="4457700" y="2724150"/>
          <p14:tracePt t="23800" x="4394200" y="2673350"/>
          <p14:tracePt t="23817" x="4343400" y="2628900"/>
          <p14:tracePt t="23833" x="4337050" y="2616200"/>
          <p14:tracePt t="23850" x="4311650" y="2584450"/>
          <p14:tracePt t="23868" x="4305300" y="2565400"/>
          <p14:tracePt t="23884" x="4298950" y="2559050"/>
          <p14:tracePt t="23900" x="4298950" y="2552700"/>
          <p14:tracePt t="23917" x="4298950" y="2546350"/>
          <p14:tracePt t="23995" x="4305300" y="2546350"/>
          <p14:tracePt t="24007" x="4324350" y="2546350"/>
          <p14:tracePt t="24021" x="4413250" y="2571750"/>
          <p14:tracePt t="24039" x="4514850" y="2603500"/>
          <p14:tracePt t="24059" x="4597400" y="2628900"/>
          <p14:tracePt t="24075" x="4616450" y="2628900"/>
          <p14:tracePt t="24085" x="4641850" y="2628900"/>
          <p14:tracePt t="24100" x="4667250" y="2635250"/>
          <p14:tracePt t="24117" x="4679950" y="2641600"/>
          <p14:tracePt t="24133" x="4718050" y="2641600"/>
          <p14:tracePt t="24150" x="4756150" y="2641600"/>
          <p14:tracePt t="24167" x="4787900" y="2641600"/>
          <p14:tracePt t="24183" x="4826000" y="2641600"/>
          <p14:tracePt t="24200" x="4864100" y="2641600"/>
          <p14:tracePt t="24217" x="4927600" y="2641600"/>
          <p14:tracePt t="24233" x="4953000" y="2641600"/>
          <p14:tracePt t="24250" x="5010150" y="2641600"/>
          <p14:tracePt t="24268" x="5080000" y="2641600"/>
          <p14:tracePt t="24270" x="5118100" y="2641600"/>
          <p14:tracePt t="24283" x="5207000" y="2641600"/>
          <p14:tracePt t="24300" x="5289550" y="2641600"/>
          <p14:tracePt t="24317" x="5346700" y="2641600"/>
          <p14:tracePt t="24333" x="5422900" y="2641600"/>
          <p14:tracePt t="24350" x="5492750" y="2641600"/>
          <p14:tracePt t="24367" x="5568950" y="2641600"/>
          <p14:tracePt t="24383" x="5638800" y="2641600"/>
          <p14:tracePt t="24400" x="5683250" y="2641600"/>
          <p14:tracePt t="24417" x="5721350" y="2641600"/>
          <p14:tracePt t="24433" x="5765800" y="2647950"/>
          <p14:tracePt t="24450" x="5829300" y="2647950"/>
          <p14:tracePt t="24467" x="5892800" y="2654300"/>
          <p14:tracePt t="24483" x="5956300" y="2654300"/>
          <p14:tracePt t="24500" x="5994400" y="2660650"/>
          <p14:tracePt t="24517" x="6000750" y="2660650"/>
          <p14:tracePt t="24533" x="6026150" y="2660650"/>
          <p14:tracePt t="24550" x="6045200" y="2667000"/>
          <p14:tracePt t="24567" x="6096000" y="2667000"/>
          <p14:tracePt t="24583" x="6121400" y="2667000"/>
          <p14:tracePt t="24600" x="6134100" y="2667000"/>
          <p14:tracePt t="24617" x="6178550" y="2667000"/>
          <p14:tracePt t="24633" x="6216650" y="2673350"/>
          <p14:tracePt t="24650" x="6261100" y="2673350"/>
          <p14:tracePt t="24667" x="6305550" y="2673350"/>
          <p14:tracePt t="24683" x="6343650" y="2673350"/>
          <p14:tracePt t="24700" x="6350000" y="2673350"/>
          <p14:tracePt t="24717" x="6375400" y="2673350"/>
          <p14:tracePt t="24733" x="6381750" y="2673350"/>
          <p14:tracePt t="24750" x="6394450" y="2673350"/>
          <p14:tracePt t="24767" x="6419850" y="2673350"/>
          <p14:tracePt t="24783" x="6438900" y="2673350"/>
          <p14:tracePt t="24803" x="6445250" y="2673350"/>
          <p14:tracePt t="24817" x="6457950" y="2673350"/>
          <p14:tracePt t="24834" x="6470650" y="2673350"/>
          <p14:tracePt t="24850" x="6489700" y="2673350"/>
          <p14:tracePt t="24867" x="6496050" y="2673350"/>
          <p14:tracePt t="24889" x="6502400" y="2673350"/>
          <p14:tracePt t="24913" x="6508750" y="2673350"/>
          <p14:tracePt t="24928" x="6515100" y="2673350"/>
          <p14:tracePt t="24942" x="6521450" y="2673350"/>
          <p14:tracePt t="24962" x="6527800" y="2673350"/>
          <p14:tracePt t="24982" x="6534150" y="2673350"/>
          <p14:tracePt t="25019" x="6540500" y="2673350"/>
          <p14:tracePt t="25045" x="6546850" y="2673350"/>
          <p14:tracePt t="25059" x="6553200" y="2673350"/>
          <p14:tracePt t="25075" x="6559550" y="2673350"/>
          <p14:tracePt t="25098" x="6565900" y="2673350"/>
          <p14:tracePt t="25114" x="6572250" y="2673350"/>
          <p14:tracePt t="25141" x="6578600" y="2673350"/>
          <p14:tracePt t="25145" x="6584950" y="2673350"/>
          <p14:tracePt t="25165" x="6591300" y="2673350"/>
          <p14:tracePt t="25180" x="6597650" y="2673350"/>
          <p14:tracePt t="25194" x="6610350" y="2673350"/>
          <p14:tracePt t="25210" x="6616700" y="2673350"/>
          <p14:tracePt t="25219" x="6623050" y="2673350"/>
          <p14:tracePt t="25239" x="6629400" y="2673350"/>
          <p14:tracePt t="25365" x="6623050" y="2673350"/>
          <p14:tracePt t="25375" x="6616700" y="2673350"/>
          <p14:tracePt t="25384" x="6610350" y="2673350"/>
          <p14:tracePt t="25400" x="6597650" y="2673350"/>
          <p14:tracePt t="25417" x="6578600" y="2679700"/>
          <p14:tracePt t="25434" x="6534150" y="2686050"/>
          <p14:tracePt t="25450" x="6483350" y="2686050"/>
          <p14:tracePt t="25467" x="6419850" y="2692400"/>
          <p14:tracePt t="25483" x="6388100" y="2692400"/>
          <p14:tracePt t="25500" x="6381750" y="2692400"/>
          <p14:tracePt t="25517" x="6375400" y="2692400"/>
          <p14:tracePt t="25533" x="6407150" y="2692400"/>
          <p14:tracePt t="25550" x="6470650" y="2692400"/>
          <p14:tracePt t="25567" x="6597650" y="2692400"/>
          <p14:tracePt t="25583" x="6692900" y="2692400"/>
          <p14:tracePt t="25600" x="6731000" y="2692400"/>
          <p14:tracePt t="25617" x="6819900" y="2692400"/>
          <p14:tracePt t="25633" x="6858000" y="2692400"/>
          <p14:tracePt t="25650" x="6883400" y="2692400"/>
          <p14:tracePt t="25667" x="6940550" y="2692400"/>
          <p14:tracePt t="25683" x="7016750" y="2692400"/>
          <p14:tracePt t="25700" x="7092950" y="2692400"/>
          <p14:tracePt t="25717" x="7188200" y="2692400"/>
          <p14:tracePt t="25733" x="7315200" y="2692400"/>
          <p14:tracePt t="25750" x="7480300" y="2692400"/>
          <p14:tracePt t="25767" x="7620000" y="2692400"/>
          <p14:tracePt t="25768" x="7658100" y="2692400"/>
          <p14:tracePt t="25783" x="7721600" y="2692400"/>
          <p14:tracePt t="25800" x="7740650" y="2692400"/>
          <p14:tracePt t="25817" x="7778750" y="2692400"/>
          <p14:tracePt t="25833" x="7797800" y="2692400"/>
          <p14:tracePt t="25850" x="7816850" y="2692400"/>
          <p14:tracePt t="25867" x="7861300" y="2692400"/>
          <p14:tracePt t="25883" x="7931150" y="2705100"/>
          <p14:tracePt t="25900" x="8121650" y="2743200"/>
          <p14:tracePt t="25917" x="8293100" y="2781300"/>
          <p14:tracePt t="25933" x="8483600" y="2832100"/>
          <p14:tracePt t="25950" x="8585200" y="2863850"/>
          <p14:tracePt t="25967" x="8667750" y="2901950"/>
          <p14:tracePt t="25983" x="8718550" y="2940050"/>
          <p14:tracePt t="26000" x="8769350" y="2997200"/>
          <p14:tracePt t="26017" x="8820150" y="3073400"/>
          <p14:tracePt t="26033" x="8890000" y="3194050"/>
          <p14:tracePt t="26050" x="8940800" y="3282950"/>
          <p14:tracePt t="26067" x="9010650" y="3416300"/>
          <p14:tracePt t="26083" x="9055100" y="3492500"/>
          <p14:tracePt t="26100" x="9074150" y="3517900"/>
          <p14:tracePt t="26116" x="9093200" y="3556000"/>
          <p14:tracePt t="26118" x="9093200" y="3562350"/>
          <p14:tracePt t="26133" x="9099550" y="3581400"/>
          <p14:tracePt t="26150" x="9099550" y="3587750"/>
          <p14:tracePt t="26167" x="9105900" y="3606800"/>
          <p14:tracePt t="26183" x="9131300" y="3644900"/>
          <p14:tracePt t="26200" x="9163050" y="3683000"/>
          <p14:tracePt t="26217" x="9188450" y="3714750"/>
          <p14:tracePt t="26233" x="9201150" y="3727450"/>
          <p14:tracePt t="26250" x="9213850" y="3740150"/>
          <p14:tracePt t="26267" x="9232900" y="3752850"/>
          <p14:tracePt t="26283" x="9239250" y="3759200"/>
          <p14:tracePt t="26300" x="9258300" y="3765550"/>
          <p14:tracePt t="26317" x="9290050" y="3778250"/>
          <p14:tracePt t="26333" x="9347200" y="3797300"/>
          <p14:tracePt t="26350" x="9359900" y="3797300"/>
          <p14:tracePt t="26367" x="9366250" y="3797300"/>
          <p14:tracePt t="26389" x="9372600" y="3797300"/>
          <p14:tracePt t="26400" x="9378950" y="3797300"/>
          <p14:tracePt t="26420" x="9385300" y="3797300"/>
          <p14:tracePt t="26433" x="9391650" y="3797300"/>
          <p14:tracePt t="26450" x="9398000" y="3784600"/>
          <p14:tracePt t="26467" x="9404350" y="3778250"/>
          <p14:tracePt t="26483" x="9404350" y="3771900"/>
          <p14:tracePt t="26500" x="9404350" y="3746500"/>
          <p14:tracePt t="26517" x="9404350" y="3733800"/>
          <p14:tracePt t="26533" x="9404350" y="3708400"/>
          <p14:tracePt t="26550" x="9404350" y="3695700"/>
          <p14:tracePt t="26567" x="9404350" y="3676650"/>
          <p14:tracePt t="26583" x="9404350" y="3663950"/>
          <p14:tracePt t="26600" x="9404350" y="3657600"/>
          <p14:tracePt t="26617" x="9410700" y="3638550"/>
          <p14:tracePt t="26633" x="9417050" y="3632200"/>
          <p14:tracePt t="26650" x="9423400" y="3619500"/>
          <p14:tracePt t="26667" x="9423400" y="3613150"/>
          <p14:tracePt t="26683" x="9429750" y="3600450"/>
          <p14:tracePt t="26700" x="9429750" y="3594100"/>
          <p14:tracePt t="26717" x="9436100" y="3581400"/>
          <p14:tracePt t="26733" x="9436100" y="3568700"/>
          <p14:tracePt t="26755" x="9436100" y="3562350"/>
          <p14:tracePt t="26767" x="9436100" y="3556000"/>
          <p14:tracePt t="26921" x="9436100" y="3562350"/>
          <p14:tracePt t="26945" x="9442450" y="3568700"/>
          <p14:tracePt t="26955" x="9455150" y="3581400"/>
          <p14:tracePt t="26971" x="9461500" y="3587750"/>
          <p14:tracePt t="26983" x="9467850" y="3587750"/>
          <p14:tracePt t="27000" x="9467850" y="3594100"/>
          <p14:tracePt t="27017" x="9474200" y="3600450"/>
          <p14:tracePt t="27036" x="9486900" y="3606800"/>
          <p14:tracePt t="27050" x="9486900" y="3613150"/>
          <p14:tracePt t="27067" x="9505950" y="3619500"/>
          <p14:tracePt t="27083" x="9518650" y="3625850"/>
          <p14:tracePt t="27100" x="9525000" y="3632200"/>
          <p14:tracePt t="27116" x="9544050" y="3644900"/>
          <p14:tracePt t="27118" x="9550400" y="3644900"/>
          <p14:tracePt t="27133" x="9563100" y="3651250"/>
          <p14:tracePt t="27150" x="9588500" y="3657600"/>
          <p14:tracePt t="27168" x="9601200" y="3670300"/>
          <p14:tracePt t="27183" x="9626600" y="3676650"/>
          <p14:tracePt t="27201" x="9645650" y="3683000"/>
          <p14:tracePt t="27217" x="9664700" y="3689350"/>
          <p14:tracePt t="27233" x="9690100" y="3695700"/>
          <p14:tracePt t="27250" x="9715500" y="3702050"/>
          <p14:tracePt t="27267" x="9734550" y="3708400"/>
          <p14:tracePt t="27283" x="9779000" y="3714750"/>
          <p14:tracePt t="27300" x="9804400" y="3714750"/>
          <p14:tracePt t="27316" x="9823450" y="3721100"/>
          <p14:tracePt t="27333" x="9855200" y="3727450"/>
          <p14:tracePt t="27350" x="9906000" y="3733800"/>
          <p14:tracePt t="27367" x="9931400" y="3740150"/>
          <p14:tracePt t="27383" x="9963150" y="3746500"/>
          <p14:tracePt t="27400" x="9994900" y="3746500"/>
          <p14:tracePt t="27417" x="10020300" y="3752850"/>
          <p14:tracePt t="27433" x="10052050" y="3752850"/>
          <p14:tracePt t="27450" x="10083800" y="3759200"/>
          <p14:tracePt t="27467" x="10179050" y="3778250"/>
          <p14:tracePt t="27483" x="10236200" y="3784600"/>
          <p14:tracePt t="27500" x="10299700" y="3790950"/>
          <p14:tracePt t="27517" x="10331450" y="3790950"/>
          <p14:tracePt t="27533" x="10363200" y="3797300"/>
          <p14:tracePt t="27550" x="10401300" y="3797300"/>
          <p14:tracePt t="27567" x="10439400" y="3797300"/>
          <p14:tracePt t="27568" x="10452100" y="3797300"/>
          <p14:tracePt t="27583" x="10464800" y="3797300"/>
          <p14:tracePt t="27600" x="10483850" y="3797300"/>
          <p14:tracePt t="27618" x="10515600" y="3797300"/>
          <p14:tracePt t="27633" x="10541000" y="3797300"/>
          <p14:tracePt t="27650" x="10579100" y="3797300"/>
          <p14:tracePt t="27667" x="10617200" y="3797300"/>
          <p14:tracePt t="27683" x="10642600" y="3797300"/>
          <p14:tracePt t="27700" x="10680700" y="3797300"/>
          <p14:tracePt t="27717" x="10706100" y="3797300"/>
          <p14:tracePt t="27733" x="10737850" y="3797300"/>
          <p14:tracePt t="27750" x="10756900" y="3784600"/>
          <p14:tracePt t="27767" x="10782300" y="3784600"/>
          <p14:tracePt t="27768" x="10795000" y="3784600"/>
          <p14:tracePt t="27783" x="10820400" y="3778250"/>
          <p14:tracePt t="27800" x="10833100" y="3771900"/>
          <p14:tracePt t="27817" x="10852150" y="3771900"/>
          <p14:tracePt t="27833" x="10864850" y="3759200"/>
          <p14:tracePt t="27850" x="10877550" y="3752850"/>
          <p14:tracePt t="27867" x="10883900" y="3752850"/>
          <p14:tracePt t="27883" x="10896600" y="3740150"/>
          <p14:tracePt t="27900" x="10915650" y="3721100"/>
          <p14:tracePt t="27916" x="10928350" y="3708400"/>
          <p14:tracePt t="27935" x="10934700" y="3702050"/>
          <p14:tracePt t="27950" x="10941050" y="3689350"/>
          <p14:tracePt t="27966" x="10953750" y="3683000"/>
          <p14:tracePt t="27983" x="10960100" y="3670300"/>
          <p14:tracePt t="28000" x="10966450" y="3663950"/>
          <p14:tracePt t="28373" x="10966450" y="3657600"/>
          <p14:tracePt t="28383" x="10953750" y="3644900"/>
          <p14:tracePt t="28393" x="10941050" y="3638550"/>
          <p14:tracePt t="28400" x="10941050" y="3632200"/>
          <p14:tracePt t="28417" x="10909300" y="3606800"/>
          <p14:tracePt t="28433" x="10890250" y="3562350"/>
          <p14:tracePt t="28450" x="10858500" y="3511550"/>
          <p14:tracePt t="28466" x="10820400" y="3435350"/>
          <p14:tracePt t="28483" x="10801350" y="3359150"/>
          <p14:tracePt t="28500" x="10769600" y="3282950"/>
          <p14:tracePt t="28516" x="10750550" y="3225800"/>
          <p14:tracePt t="28533" x="10744200" y="3175000"/>
          <p14:tracePt t="28550" x="10712450" y="3086100"/>
          <p14:tracePt t="28566" x="10712450" y="3060700"/>
          <p14:tracePt t="28583" x="10674350" y="3022600"/>
          <p14:tracePt t="28600" x="10642600" y="2971800"/>
          <p14:tracePt t="28618" x="10642600" y="2901950"/>
          <p14:tracePt t="28633" x="10642600" y="2857500"/>
          <p14:tracePt t="28650" x="10629900" y="2844800"/>
          <p14:tracePt t="28667" x="10591800" y="2774950"/>
          <p14:tracePt t="28683" x="10553700" y="2724150"/>
          <p14:tracePt t="28700" x="10534650" y="2692400"/>
          <p14:tracePt t="28716" x="10509250" y="2641600"/>
          <p14:tracePt t="28733" x="10483850" y="2590800"/>
          <p14:tracePt t="28750" x="10458450" y="2533650"/>
          <p14:tracePt t="28766" x="10414000" y="2470150"/>
          <p14:tracePt t="28783" x="10388600" y="2406650"/>
          <p14:tracePt t="28800" x="10350500" y="2349500"/>
          <p14:tracePt t="28816" x="10331450" y="2298700"/>
          <p14:tracePt t="28818" x="10318750" y="2286000"/>
          <p14:tracePt t="28833" x="10293350" y="2241550"/>
          <p14:tracePt t="28850" x="10274300" y="2222500"/>
          <p14:tracePt t="28868" x="10198100" y="2146300"/>
          <p14:tracePt t="28883" x="10147300" y="2101850"/>
          <p14:tracePt t="28900" x="10115550" y="2070100"/>
          <p14:tracePt t="28916" x="10109200" y="2057400"/>
          <p14:tracePt t="28933" x="10096500" y="2038350"/>
          <p14:tracePt t="28950" x="10083800" y="2025650"/>
          <p14:tracePt t="28966" x="10077450" y="2012950"/>
          <p14:tracePt t="28983" x="10064750" y="1993900"/>
          <p14:tracePt t="29000" x="10064750" y="1987550"/>
          <p14:tracePt t="29016" x="10058400" y="1987550"/>
          <p14:tracePt t="29033" x="10058400" y="1981200"/>
          <p14:tracePt t="29107" x="10058400" y="1993900"/>
          <p14:tracePt t="29118" x="10058400" y="2006600"/>
          <p14:tracePt t="29127" x="10058400" y="2019300"/>
          <p14:tracePt t="29133" x="10058400" y="2032000"/>
          <p14:tracePt t="29150" x="10058400" y="2076450"/>
          <p14:tracePt t="29167" x="10058400" y="2133600"/>
          <p14:tracePt t="29183" x="10058400" y="2178050"/>
          <p14:tracePt t="29200" x="10045700" y="2247900"/>
          <p14:tracePt t="29217" x="10033000" y="2330450"/>
          <p14:tracePt t="29233" x="10020300" y="2400300"/>
          <p14:tracePt t="29250" x="10007600" y="2470150"/>
          <p14:tracePt t="29267" x="10001250" y="2533650"/>
          <p14:tracePt t="29283" x="9988550" y="2590800"/>
          <p14:tracePt t="29300" x="9969500" y="2654300"/>
          <p14:tracePt t="29317" x="9944100" y="2736850"/>
          <p14:tracePt t="29333" x="9899650" y="2851150"/>
          <p14:tracePt t="29350" x="9867900" y="2933700"/>
          <p14:tracePt t="29366" x="9855200" y="2978150"/>
          <p14:tracePt t="29383" x="9823450" y="3054350"/>
          <p14:tracePt t="29400" x="9798050" y="3130550"/>
          <p14:tracePt t="29417" x="9753600" y="3225800"/>
          <p14:tracePt t="29433" x="9734550" y="3263900"/>
          <p14:tracePt t="29450" x="9715500" y="3302000"/>
          <p14:tracePt t="29467" x="9690100" y="3346450"/>
          <p14:tracePt t="29483" x="9671050" y="3390900"/>
          <p14:tracePt t="29500" x="9652000" y="3441700"/>
          <p14:tracePt t="29517" x="9613900" y="3498850"/>
          <p14:tracePt t="29533" x="9563100" y="3556000"/>
          <p14:tracePt t="29550" x="9525000" y="3606800"/>
          <p14:tracePt t="29568" x="9461500" y="3689350"/>
          <p14:tracePt t="29583" x="9436100" y="3727450"/>
          <p14:tracePt t="29600" x="9423400" y="3740150"/>
          <p14:tracePt t="29617" x="9404350" y="3765550"/>
          <p14:tracePt t="29633" x="9391650" y="3771900"/>
          <p14:tracePt t="29650" x="9378950" y="3784600"/>
          <p14:tracePt t="29667" x="9366250" y="3790950"/>
          <p14:tracePt t="29699" x="9359900" y="3797300"/>
          <p14:tracePt t="29725" x="9353550" y="3797300"/>
          <p14:tracePt t="29729" x="9353550" y="3803650"/>
          <p14:tracePt t="29741" x="9347200" y="3803650"/>
          <p14:tracePt t="29755" x="9340850" y="3803650"/>
          <p14:tracePt t="29767" x="9340850" y="3810000"/>
          <p14:tracePt t="29783" x="9328150" y="3810000"/>
          <p14:tracePt t="29825" x="9321800" y="3810000"/>
          <p14:tracePt t="29835" x="9321800" y="3803650"/>
          <p14:tracePt t="29841" x="9315450" y="3797300"/>
          <p14:tracePt t="29853" x="9315450" y="3790950"/>
          <p14:tracePt t="29867" x="9309100" y="3784600"/>
          <p14:tracePt t="29883" x="9302750" y="3771900"/>
          <p14:tracePt t="29913" x="9302750" y="3765550"/>
          <p14:tracePt t="29923" x="9296400" y="3759200"/>
          <p14:tracePt t="29939" x="9290050" y="3759200"/>
          <p14:tracePt t="29950" x="9290050" y="3746500"/>
          <p14:tracePt t="29967" x="9283700" y="3746500"/>
          <p14:tracePt t="29983" x="9283700" y="3733800"/>
          <p14:tracePt t="30005" x="9283700" y="3727450"/>
          <p14:tracePt t="30029" x="9283700" y="3721100"/>
          <p14:tracePt t="30045" x="9283700" y="3714750"/>
          <p14:tracePt t="30075" x="9290050" y="3714750"/>
          <p14:tracePt t="30094" x="9296400" y="3714750"/>
          <p14:tracePt t="30114" x="9302750" y="3714750"/>
          <p14:tracePt t="30135" x="9315450" y="3714750"/>
          <p14:tracePt t="30141" x="9328150" y="3714750"/>
          <p14:tracePt t="30152" x="9340850" y="3721100"/>
          <p14:tracePt t="30167" x="9378950" y="3733800"/>
          <p14:tracePt t="30183" x="9404350" y="3740150"/>
          <p14:tracePt t="30200" x="9429750" y="3759200"/>
          <p14:tracePt t="30216" x="9455150" y="3778250"/>
          <p14:tracePt t="30233" x="9512300" y="3822700"/>
          <p14:tracePt t="30250" x="9563100" y="3860800"/>
          <p14:tracePt t="30267" x="9626600" y="3905250"/>
          <p14:tracePt t="30283" x="9671050" y="3956050"/>
          <p14:tracePt t="30300" x="9721850" y="4000500"/>
          <p14:tracePt t="30317" x="9766300" y="4051300"/>
          <p14:tracePt t="30318" x="9791700" y="4083050"/>
          <p14:tracePt t="30333" x="9804400" y="4108450"/>
          <p14:tracePt t="30350" x="9855200" y="4159250"/>
          <p14:tracePt t="30367" x="9937750" y="4254500"/>
          <p14:tracePt t="30383" x="9969500" y="4305300"/>
          <p14:tracePt t="30400" x="10001250" y="4356100"/>
          <p14:tracePt t="30417" x="10026650" y="4413250"/>
          <p14:tracePt t="30433" x="10052050" y="4470400"/>
          <p14:tracePt t="30450" x="10077450" y="4521200"/>
          <p14:tracePt t="30466" x="10090150" y="4552950"/>
          <p14:tracePt t="30483" x="10102850" y="4603750"/>
          <p14:tracePt t="30500" x="10109200" y="4635500"/>
          <p14:tracePt t="30517" x="10121900" y="4660900"/>
          <p14:tracePt t="30533" x="10128250" y="4705350"/>
          <p14:tracePt t="30550" x="10140950" y="4762500"/>
          <p14:tracePt t="30567" x="10153650" y="4806950"/>
          <p14:tracePt t="30584" x="10153650" y="4857750"/>
          <p14:tracePt t="30600" x="10153650" y="4883150"/>
          <p14:tracePt t="30617" x="10160000" y="4908550"/>
          <p14:tracePt t="30633" x="10166350" y="4965700"/>
          <p14:tracePt t="30650" x="10166350" y="5003800"/>
          <p14:tracePt t="30667" x="10166350" y="5035550"/>
          <p14:tracePt t="30683" x="10160000" y="5054600"/>
          <p14:tracePt t="30700" x="10153650" y="5086350"/>
          <p14:tracePt t="30717" x="10147300" y="5111750"/>
          <p14:tracePt t="30733" x="10140950" y="5130800"/>
          <p14:tracePt t="30750" x="10140950" y="5162550"/>
          <p14:tracePt t="30767" x="10140950" y="5187950"/>
          <p14:tracePt t="30783" x="10134600" y="5213350"/>
          <p14:tracePt t="30800" x="10134600" y="5226050"/>
          <p14:tracePt t="30817" x="10128250" y="5238750"/>
          <p14:tracePt t="30943" x="10102850" y="5238750"/>
          <p14:tracePt t="30949" x="10083800" y="5238750"/>
          <p14:tracePt t="30957" x="10058400" y="5238750"/>
          <p14:tracePt t="30968" x="10033000" y="5238750"/>
          <p14:tracePt t="30983" x="9937750" y="5238750"/>
          <p14:tracePt t="31000" x="9848850" y="5238750"/>
          <p14:tracePt t="31017" x="9728200" y="5257800"/>
          <p14:tracePt t="31033" x="9607550" y="5270500"/>
          <p14:tracePt t="31052" x="9499600" y="5283200"/>
          <p14:tracePt t="31067" x="9442450" y="5289550"/>
          <p14:tracePt t="31083" x="9359900" y="5295900"/>
          <p14:tracePt t="31100" x="9264650" y="5302250"/>
          <p14:tracePt t="31117" x="9144000" y="5314950"/>
          <p14:tracePt t="31133" x="9086850" y="5314950"/>
          <p14:tracePt t="31150" x="9061450" y="5314950"/>
          <p14:tracePt t="31167" x="8940800" y="5321300"/>
          <p14:tracePt t="31183" x="8839200" y="5321300"/>
          <p14:tracePt t="31200" x="8750300" y="5327650"/>
          <p14:tracePt t="31217" x="8686800" y="5334000"/>
          <p14:tracePt t="31235" x="8655050" y="5334000"/>
          <p14:tracePt t="31250" x="8629650" y="5334000"/>
          <p14:tracePt t="31267" x="8616950" y="5334000"/>
          <p14:tracePt t="31283" x="8591550" y="5334000"/>
          <p14:tracePt t="31300" x="8572500" y="5334000"/>
          <p14:tracePt t="31317" x="8540750" y="5334000"/>
          <p14:tracePt t="31319" x="8528050" y="5334000"/>
          <p14:tracePt t="31344" x="8521700" y="5334000"/>
          <p14:tracePt t="31354" x="8515350" y="5334000"/>
          <p14:tracePt t="31366" x="8509000" y="5334000"/>
          <p14:tracePt t="31383" x="8502650" y="5334000"/>
          <p14:tracePt t="31400" x="8470900" y="5334000"/>
          <p14:tracePt t="31417" x="8458200" y="5334000"/>
          <p14:tracePt t="31491" x="8464550" y="5327650"/>
          <p14:tracePt t="31499" x="8483600" y="5314950"/>
          <p14:tracePt t="31517" x="8534400" y="5283200"/>
          <p14:tracePt t="31533" x="8597900" y="5232400"/>
          <p14:tracePt t="31550" x="8699500" y="5162550"/>
          <p14:tracePt t="31567" x="8782050" y="5086350"/>
          <p14:tracePt t="31583" x="8870950" y="4991100"/>
          <p14:tracePt t="31600" x="8934450" y="4889500"/>
          <p14:tracePt t="31617" x="8997950" y="4781550"/>
          <p14:tracePt t="31618" x="9029700" y="4724400"/>
          <p14:tracePt t="31633" x="9055100" y="4686300"/>
          <p14:tracePt t="31650" x="9131300" y="4578350"/>
          <p14:tracePt t="31667" x="9251950" y="4445000"/>
          <p14:tracePt t="31683" x="9309100" y="4330700"/>
          <p14:tracePt t="31700" x="9315450" y="4241800"/>
          <p14:tracePt t="31717" x="9315450" y="4191000"/>
          <p14:tracePt t="31733" x="9315450" y="4076700"/>
          <p14:tracePt t="31750" x="9315450" y="4032250"/>
          <p14:tracePt t="31767" x="9315450" y="4000500"/>
          <p14:tracePt t="31783" x="9315450" y="3975100"/>
          <p14:tracePt t="31800" x="9328150" y="3943350"/>
          <p14:tracePt t="31817" x="9347200" y="3917950"/>
          <p14:tracePt t="31833" x="9353550" y="3898900"/>
          <p14:tracePt t="31850" x="9359900" y="3886200"/>
          <p14:tracePt t="31867" x="9366250" y="3886200"/>
          <p14:tracePt t="31883" x="9366250" y="3879850"/>
          <p14:tracePt t="31900" x="9391650" y="3879850"/>
          <p14:tracePt t="31917" x="9410700" y="3879850"/>
          <p14:tracePt t="31933" x="9417050" y="3879850"/>
          <p14:tracePt t="31950" x="9436100" y="3879850"/>
          <p14:tracePt t="31967" x="9442450" y="3879850"/>
          <p14:tracePt t="31983" x="9455150" y="3873500"/>
          <p14:tracePt t="32000" x="9467850" y="3860800"/>
          <p14:tracePt t="32017" x="9486900" y="3841750"/>
          <p14:tracePt t="32033" x="9493250" y="3822700"/>
          <p14:tracePt t="32052" x="9499600" y="3797300"/>
          <p14:tracePt t="32223" x="9505950" y="3803650"/>
          <p14:tracePt t="32233" x="9531350" y="3848100"/>
          <p14:tracePt t="32239" x="9569450" y="3886200"/>
          <p14:tracePt t="32250" x="9607550" y="3943350"/>
          <p14:tracePt t="32267" x="9702800" y="4019550"/>
          <p14:tracePt t="32283" x="9836150" y="4102100"/>
          <p14:tracePt t="32300" x="9963150" y="4140200"/>
          <p14:tracePt t="32317" x="10058400" y="4152900"/>
          <p14:tracePt t="32333" x="10134600" y="4152900"/>
          <p14:tracePt t="32350" x="10204450" y="4127500"/>
          <p14:tracePt t="32367" x="10306050" y="4095750"/>
          <p14:tracePt t="32383" x="10420350" y="4057650"/>
          <p14:tracePt t="32402" x="10490200" y="4025900"/>
          <p14:tracePt t="32403" x="10528300" y="4006850"/>
          <p14:tracePt t="32418" x="10585450" y="3981450"/>
          <p14:tracePt t="32433" x="10623550" y="3975100"/>
          <p14:tracePt t="32450" x="10636250" y="3962400"/>
          <p14:tracePt t="32467" x="10674350" y="3937000"/>
          <p14:tracePt t="32483" x="10687050" y="3924300"/>
          <p14:tracePt t="32500" x="10731500" y="3892550"/>
          <p14:tracePt t="32517" x="10775950" y="3873500"/>
          <p14:tracePt t="32533" x="10807700" y="3848100"/>
          <p14:tracePt t="32550" x="10839450" y="3835400"/>
          <p14:tracePt t="32567" x="10845800" y="3822700"/>
          <p14:tracePt t="32583" x="10877550" y="3803650"/>
          <p14:tracePt t="32600" x="10902950" y="3790950"/>
          <p14:tracePt t="32616" x="10928350" y="3778250"/>
          <p14:tracePt t="32633" x="10953750" y="3765550"/>
          <p14:tracePt t="32650" x="10966450" y="3759200"/>
          <p14:tracePt t="32666" x="10972800" y="3740150"/>
          <p14:tracePt t="32683" x="10972800" y="3727450"/>
          <p14:tracePt t="32700" x="10972800" y="3721100"/>
          <p14:tracePt t="32724" x="10972800" y="3714750"/>
          <p14:tracePt t="32807" x="10960100" y="3714750"/>
          <p14:tracePt t="32814" x="10947400" y="3721100"/>
          <p14:tracePt t="32822" x="10934700" y="3740150"/>
          <p14:tracePt t="32833" x="10909300" y="3746500"/>
          <p14:tracePt t="32850" x="10858500" y="3784600"/>
          <p14:tracePt t="32868" x="10788650" y="3854450"/>
          <p14:tracePt t="32884" x="10763250" y="3879850"/>
          <p14:tracePt t="32900" x="10737850" y="3911600"/>
          <p14:tracePt t="32918" x="10687050" y="3975100"/>
          <p14:tracePt t="32933" x="10661650" y="4006850"/>
          <p14:tracePt t="32950" x="10642600" y="4044950"/>
          <p14:tracePt t="32966" x="10629900" y="4057650"/>
          <p14:tracePt t="32983" x="10598150" y="4114800"/>
          <p14:tracePt t="33000" x="10560050" y="4159250"/>
          <p14:tracePt t="33016" x="10515600" y="4216400"/>
          <p14:tracePt t="33033" x="10490200" y="4260850"/>
          <p14:tracePt t="33050" x="10452100" y="4311650"/>
          <p14:tracePt t="33066" x="10426700" y="4362450"/>
          <p14:tracePt t="33083" x="10388600" y="4413250"/>
          <p14:tracePt t="33100" x="10363200" y="4464050"/>
          <p14:tracePt t="33116" x="10344150" y="4508500"/>
          <p14:tracePt t="33133" x="10325100" y="4533900"/>
          <p14:tracePt t="33150" x="10312400" y="4572000"/>
          <p14:tracePt t="33166" x="10312400" y="4584700"/>
          <p14:tracePt t="33183" x="10306050" y="4616450"/>
          <p14:tracePt t="33200" x="10293350" y="4641850"/>
          <p14:tracePt t="33216" x="10274300" y="4705350"/>
          <p14:tracePt t="33233" x="10261600" y="4743450"/>
          <p14:tracePt t="33250" x="10248900" y="4768850"/>
          <p14:tracePt t="33266" x="10223500" y="4845050"/>
          <p14:tracePt t="33283" x="10217150" y="4883150"/>
          <p14:tracePt t="33300" x="10217150" y="4921250"/>
          <p14:tracePt t="33316" x="10217150" y="4953000"/>
          <p14:tracePt t="33333" x="10217150" y="4984750"/>
          <p14:tracePt t="33350" x="10217150" y="5003800"/>
          <p14:tracePt t="33368" x="10223500" y="5022850"/>
          <p14:tracePt t="33383" x="10229850" y="5035550"/>
          <p14:tracePt t="33400" x="10229850" y="5041900"/>
          <p14:tracePt t="33497" x="10236200" y="5041900"/>
          <p14:tracePt t="33513" x="10242550" y="5048250"/>
          <p14:tracePt t="33523" x="10248900" y="5054600"/>
          <p14:tracePt t="33533" x="10261600" y="5067300"/>
          <p14:tracePt t="33550" x="10280650" y="5080000"/>
          <p14:tracePt t="33568" x="10331450" y="5099050"/>
          <p14:tracePt t="33583" x="10394950" y="5130800"/>
          <p14:tracePt t="33600" x="10490200" y="5143500"/>
          <p14:tracePt t="33617" x="10598150" y="5149850"/>
          <p14:tracePt t="33620" x="10629900" y="5149850"/>
          <p14:tracePt t="33633" x="10706100" y="5149850"/>
          <p14:tracePt t="33651" x="10737850" y="5143500"/>
          <p14:tracePt t="33667" x="10807700" y="5130800"/>
          <p14:tracePt t="33683" x="10922000" y="5124450"/>
          <p14:tracePt t="33700" x="11074400" y="5111750"/>
          <p14:tracePt t="33717" x="11195050" y="5111750"/>
          <p14:tracePt t="33733" x="11233150" y="5111750"/>
          <p14:tracePt t="33750" x="11341100" y="5111750"/>
          <p14:tracePt t="33767" x="11385550" y="5111750"/>
          <p14:tracePt t="33783" x="11410950" y="5111750"/>
          <p14:tracePt t="33800" x="11430000" y="5111750"/>
          <p14:tracePt t="33817" x="11461750" y="5111750"/>
          <p14:tracePt t="33833" x="11506200" y="5105400"/>
          <p14:tracePt t="33850" x="11544300" y="5105400"/>
          <p14:tracePt t="33867" x="11563350" y="5105400"/>
          <p14:tracePt t="33883" x="11582400" y="5099050"/>
          <p14:tracePt t="33900" x="11595100" y="5099050"/>
          <p14:tracePt t="33917" x="11639550" y="5099050"/>
          <p14:tracePt t="33933" x="11658600" y="5099050"/>
          <p14:tracePt t="33950" x="11664950" y="5099050"/>
          <p14:tracePt t="33967" x="11671300" y="5099050"/>
          <p14:tracePt t="34063" x="11664950" y="5092700"/>
          <p14:tracePt t="34073" x="11652250" y="5080000"/>
          <p14:tracePt t="34083" x="11639550" y="5067300"/>
          <p14:tracePt t="34100" x="11614150" y="5035550"/>
          <p14:tracePt t="34118" x="11595100" y="4997450"/>
          <p14:tracePt t="34135" x="11569700" y="4953000"/>
          <p14:tracePt t="34151" x="11557000" y="4921250"/>
          <p14:tracePt t="34167" x="11537950" y="4883150"/>
          <p14:tracePt t="34183" x="11506200" y="4819650"/>
          <p14:tracePt t="34200" x="11480800" y="4768850"/>
          <p14:tracePt t="34217" x="11461750" y="4756150"/>
          <p14:tracePt t="34233" x="11436350" y="4711700"/>
          <p14:tracePt t="34236" x="11423650" y="4699000"/>
          <p14:tracePt t="34250" x="11385550" y="4654550"/>
          <p14:tracePt t="34267" x="11341100" y="4597400"/>
          <p14:tracePt t="34283" x="11296650" y="4533900"/>
          <p14:tracePt t="34300" x="11264900" y="4470400"/>
          <p14:tracePt t="34317" x="11239500" y="4419600"/>
          <p14:tracePt t="34336" x="11214100" y="4368800"/>
          <p14:tracePt t="34350" x="11182350" y="4318000"/>
          <p14:tracePt t="34367" x="11150600" y="4254500"/>
          <p14:tracePt t="34383" x="11125200" y="4210050"/>
          <p14:tracePt t="34400" x="11112500" y="4171950"/>
          <p14:tracePt t="34419" x="11093450" y="4127500"/>
          <p14:tracePt t="34421" x="11080750" y="4102100"/>
          <p14:tracePt t="34433" x="11061700" y="4070350"/>
          <p14:tracePt t="34450" x="11010900" y="4000500"/>
          <p14:tracePt t="34467" x="10979150" y="3949700"/>
          <p14:tracePt t="34483" x="10972800" y="3924300"/>
          <p14:tracePt t="34500" x="10953750" y="3886200"/>
          <p14:tracePt t="34517" x="10928350" y="3829050"/>
          <p14:tracePt t="34533" x="10909300" y="3790950"/>
          <p14:tracePt t="34550" x="10896600" y="3759200"/>
          <p14:tracePt t="34568" x="10890250" y="3746500"/>
          <p14:tracePt t="34583" x="10890250" y="3733800"/>
          <p14:tracePt t="34600" x="10883900" y="3727450"/>
          <p14:tracePt t="34618" x="10883900" y="3721100"/>
          <p14:tracePt t="34633" x="10883900" y="3714750"/>
          <p14:tracePt t="34650" x="10883900" y="3702050"/>
          <p14:tracePt t="34668" x="10883900" y="3695700"/>
          <p14:tracePt t="34683" x="10877550" y="3689350"/>
          <p14:tracePt t="34700" x="10877550" y="3683000"/>
          <p14:tracePt t="34718" x="10877550" y="3676650"/>
          <p14:tracePt t="35337" x="10877550" y="3670300"/>
          <p14:tracePt t="35347" x="10883900" y="3657600"/>
          <p14:tracePt t="35356" x="10890250" y="3651250"/>
          <p14:tracePt t="35368" x="10902950" y="3638550"/>
          <p14:tracePt t="35384" x="10909300" y="3638550"/>
          <p14:tracePt t="35400" x="10915650" y="3625850"/>
          <p14:tracePt t="35417" x="10922000" y="3625850"/>
          <p14:tracePt t="35565" x="10915650" y="3625850"/>
          <p14:tracePt t="35579" x="10915650" y="3632200"/>
          <p14:tracePt t="35596" x="10909300" y="3638550"/>
          <p14:tracePt t="35603" x="10896600" y="3651250"/>
          <p14:tracePt t="35617" x="10883900" y="3676650"/>
          <p14:tracePt t="35633" x="10858500" y="3689350"/>
          <p14:tracePt t="35650" x="10826750" y="3714750"/>
          <p14:tracePt t="35666" x="10769600" y="3740150"/>
          <p14:tracePt t="35683" x="10750550" y="3746500"/>
          <p14:tracePt t="35700" x="10712450" y="3759200"/>
          <p14:tracePt t="35717" x="10661650" y="3765550"/>
          <p14:tracePt t="35733" x="10636250" y="3771900"/>
          <p14:tracePt t="35750" x="10591800" y="3778250"/>
          <p14:tracePt t="35767" x="10547350" y="3784600"/>
          <p14:tracePt t="35783" x="10509250" y="3797300"/>
          <p14:tracePt t="35800" x="10445750" y="3810000"/>
          <p14:tracePt t="35816" x="10394950" y="3822700"/>
          <p14:tracePt t="35833" x="10287000" y="3848100"/>
          <p14:tracePt t="35850" x="10229850" y="3854450"/>
          <p14:tracePt t="35867" x="10185400" y="3867150"/>
          <p14:tracePt t="35868" x="10172700" y="3873500"/>
          <p14:tracePt t="35883" x="10153650" y="3879850"/>
          <p14:tracePt t="35900" x="10115550" y="3879850"/>
          <p14:tracePt t="35916" x="10077450" y="3879850"/>
          <p14:tracePt t="35933" x="10001250" y="3879850"/>
          <p14:tracePt t="35950" x="9867900" y="3848100"/>
          <p14:tracePt t="35966" x="9772650" y="3835400"/>
          <p14:tracePt t="35983" x="9740900" y="3829050"/>
          <p14:tracePt t="36000" x="9632950" y="3810000"/>
          <p14:tracePt t="36016" x="9594850" y="3797300"/>
          <p14:tracePt t="36033" x="9575800" y="3797300"/>
          <p14:tracePt t="36050" x="9556750" y="3778250"/>
          <p14:tracePt t="36067" x="9525000" y="3759200"/>
          <p14:tracePt t="36083" x="9486900" y="3733800"/>
          <p14:tracePt t="36100" x="9442450" y="3714750"/>
          <p14:tracePt t="36116" x="9417050" y="3702050"/>
          <p14:tracePt t="36133" x="9404350" y="3689350"/>
          <p14:tracePt t="36150" x="9391650" y="3663950"/>
          <p14:tracePt t="36166" x="9347200" y="3632200"/>
          <p14:tracePt t="36183" x="9340850" y="3619500"/>
          <p14:tracePt t="36200" x="9321800" y="3606800"/>
          <p14:tracePt t="36218" x="9321800" y="3600450"/>
          <p14:tracePt t="36393" x="9321800" y="3594100"/>
          <p14:tracePt t="36404" x="9321800" y="3587750"/>
          <p14:tracePt t="36408" x="9328150" y="3568700"/>
          <p14:tracePt t="36419" x="9334500" y="3556000"/>
          <p14:tracePt t="36434" x="9378950" y="3498850"/>
          <p14:tracePt t="36450" x="9436100" y="3422650"/>
          <p14:tracePt t="36467" x="9493250" y="3327400"/>
          <p14:tracePt t="36483" x="9556750" y="3225800"/>
          <p14:tracePt t="36500" x="9607550" y="3143250"/>
          <p14:tracePt t="36516" x="9645650" y="3048000"/>
          <p14:tracePt t="36533" x="9671050" y="2971800"/>
          <p14:tracePt t="36550" x="9702800" y="2876550"/>
          <p14:tracePt t="36567" x="9740900" y="2794000"/>
          <p14:tracePt t="36583" x="9772650" y="2724150"/>
          <p14:tracePt t="36600" x="9804400" y="2660650"/>
          <p14:tracePt t="36616" x="9823450" y="2616200"/>
          <p14:tracePt t="36619" x="9842500" y="2578100"/>
          <p14:tracePt t="36633" x="9855200" y="2552700"/>
          <p14:tracePt t="36650" x="9912350" y="2444750"/>
          <p14:tracePt t="36667" x="9956800" y="2374900"/>
          <p14:tracePt t="36683" x="9994900" y="2317750"/>
          <p14:tracePt t="36700" x="10013950" y="2254250"/>
          <p14:tracePt t="36716" x="10064750" y="2152650"/>
          <p14:tracePt t="36733" x="10083800" y="2114550"/>
          <p14:tracePt t="36751" x="10121900" y="2057400"/>
          <p14:tracePt t="36766" x="10134600" y="2032000"/>
          <p14:tracePt t="36783" x="10147300" y="2012950"/>
          <p14:tracePt t="36800" x="10153650" y="2006600"/>
          <p14:tracePt t="36917" x="10160000" y="2019300"/>
          <p14:tracePt t="36927" x="10172700" y="2044700"/>
          <p14:tracePt t="36934" x="10191750" y="2101850"/>
          <p14:tracePt t="36952" x="10229850" y="2190750"/>
          <p14:tracePt t="36967" x="10242550" y="2235200"/>
          <p14:tracePt t="36983" x="10312400" y="2444750"/>
          <p14:tracePt t="37000" x="10375900" y="2578100"/>
          <p14:tracePt t="37016" x="10426700" y="2705100"/>
          <p14:tracePt t="37033" x="10452100" y="2794000"/>
          <p14:tracePt t="37050" x="10464800" y="2882900"/>
          <p14:tracePt t="37066" x="10490200" y="2965450"/>
          <p14:tracePt t="37083" x="10528300" y="3060700"/>
          <p14:tracePt t="37100" x="10566400" y="3155950"/>
          <p14:tracePt t="37117" x="10604500" y="3263900"/>
          <p14:tracePt t="37133" x="10623550" y="3333750"/>
          <p14:tracePt t="37150" x="10655300" y="3441700"/>
          <p14:tracePt t="37166" x="10661650" y="3460750"/>
          <p14:tracePt t="37183" x="10674350" y="3505200"/>
          <p14:tracePt t="37200" x="10693400" y="3549650"/>
          <p14:tracePt t="37216" x="10712450" y="3594100"/>
          <p14:tracePt t="37233" x="10725150" y="3619500"/>
          <p14:tracePt t="37250" x="10731500" y="3632200"/>
          <p14:tracePt t="37266" x="10775950" y="3695700"/>
          <p14:tracePt t="37283" x="10795000" y="3727450"/>
          <p14:tracePt t="37301" x="10807700" y="3740150"/>
          <p14:tracePt t="37316" x="10820400" y="3752850"/>
          <p14:tracePt t="37346" x="10826750" y="3759200"/>
          <p14:tracePt t="37370" x="10833100" y="3765550"/>
          <p14:tracePt t="37387" x="10833100" y="3771900"/>
          <p14:tracePt t="37392" x="10839450" y="3771900"/>
          <p14:tracePt t="37418" x="10845800" y="3778250"/>
          <p14:tracePt t="37430" x="10852150" y="3778250"/>
          <p14:tracePt t="37451" x="10852150" y="3784600"/>
          <p14:tracePt t="37468" x="10858500" y="3790950"/>
          <p14:tracePt t="37482" x="10864850" y="3790950"/>
          <p14:tracePt t="37522" x="10871200" y="3790950"/>
          <p14:tracePt t="37537" x="10877550" y="3790950"/>
          <p14:tracePt t="37553" x="10883900" y="3790950"/>
          <p14:tracePt t="37562" x="10890250" y="3790950"/>
          <p14:tracePt t="37589" x="10890250" y="3784600"/>
          <p14:tracePt t="37594" x="10896600" y="3784600"/>
          <p14:tracePt t="37609" x="10896600" y="3778250"/>
          <p14:tracePt t="37619" x="10896600" y="3771900"/>
          <p14:tracePt t="37636" x="10896600" y="3765550"/>
          <p14:tracePt t="37650" x="10896600" y="3759200"/>
          <p14:tracePt t="37666" x="10896600" y="3752850"/>
          <p14:tracePt t="37683" x="10883900" y="3752850"/>
          <p14:tracePt t="37700" x="10871200" y="3746500"/>
          <p14:tracePt t="37716" x="10845800" y="3746500"/>
          <p14:tracePt t="37733" x="10807700" y="3746500"/>
          <p14:tracePt t="37750" x="10782300" y="3746500"/>
          <p14:tracePt t="37767" x="10718800" y="3759200"/>
          <p14:tracePt t="37783" x="10706100" y="3765550"/>
          <p14:tracePt t="37800" x="10661650" y="3771900"/>
          <p14:tracePt t="37816" x="10629900" y="3778250"/>
          <p14:tracePt t="37833" x="10579100" y="3778250"/>
          <p14:tracePt t="37850" x="10502900" y="3778250"/>
          <p14:tracePt t="37866" x="10388600" y="3778250"/>
          <p14:tracePt t="37883" x="10287000" y="3790950"/>
          <p14:tracePt t="37900" x="10172700" y="3797300"/>
          <p14:tracePt t="37916" x="10020300" y="3803650"/>
          <p14:tracePt t="37933" x="9969500" y="3803650"/>
          <p14:tracePt t="37950" x="9886950" y="3803650"/>
          <p14:tracePt t="37966" x="9810750" y="3803650"/>
          <p14:tracePt t="37968" x="9772650" y="3803650"/>
          <p14:tracePt t="37983" x="9709150" y="3803650"/>
          <p14:tracePt t="38000" x="9658350" y="3797300"/>
          <p14:tracePt t="38017" x="9620250" y="3790950"/>
          <p14:tracePt t="38033" x="9575800" y="3784600"/>
          <p14:tracePt t="38052" x="9544050" y="3784600"/>
          <p14:tracePt t="38066" x="9518650" y="3784600"/>
          <p14:tracePt t="38083" x="9505950" y="3784600"/>
          <p14:tracePt t="38100" x="9499600" y="3784600"/>
          <p14:tracePt t="38118" x="9493250" y="3784600"/>
          <p14:tracePt t="38137" x="9486900" y="3784600"/>
          <p14:tracePt t="38153" x="9480550" y="3784600"/>
          <p14:tracePt t="38167" x="9474200" y="3784600"/>
          <p14:tracePt t="38183" x="9461500" y="3784600"/>
          <p14:tracePt t="38200" x="9455150" y="3784600"/>
          <p14:tracePt t="38222" x="9448800" y="3784600"/>
          <p14:tracePt t="38339" x="9442450" y="3784600"/>
          <p14:tracePt t="38355" x="9436100" y="3784600"/>
          <p14:tracePt t="38379" x="9429750" y="3784600"/>
          <p14:tracePt t="38386" x="9423400" y="3784600"/>
          <p14:tracePt t="38411" x="9417050" y="3778250"/>
          <p14:tracePt t="38421" x="9410700" y="3778250"/>
          <p14:tracePt t="38441" x="9404350" y="3778250"/>
          <p14:tracePt t="38461" x="9404350" y="3771900"/>
          <p14:tracePt t="38468" x="9398000" y="3771900"/>
          <p14:tracePt t="38483" x="9391650" y="3765550"/>
          <p14:tracePt t="38503" x="9385300" y="3765550"/>
          <p14:tracePt t="38547" x="9378950" y="3765550"/>
          <p14:tracePt t="38571" x="9378950" y="3759200"/>
          <p14:tracePt t="38693" x="9385300" y="3759200"/>
          <p14:tracePt t="38719" x="9391650" y="3759200"/>
          <p14:tracePt t="38733" x="9398000" y="3759200"/>
          <p14:tracePt t="38773" x="9404350" y="3759200"/>
          <p14:tracePt t="38823" x="9410700" y="3759200"/>
          <p14:tracePt t="38853" x="9417050" y="3759200"/>
          <p14:tracePt t="39233" x="9410700" y="3759200"/>
          <p14:tracePt t="39243" x="9391650" y="3759200"/>
          <p14:tracePt t="39250" x="9347200" y="3759200"/>
          <p14:tracePt t="39267" x="9169400" y="3778250"/>
          <p14:tracePt t="39283" x="8769350" y="3835400"/>
          <p14:tracePt t="39300" x="8216900" y="3917950"/>
          <p14:tracePt t="39317" x="7613650" y="4000500"/>
          <p14:tracePt t="39333" x="7004050" y="4051300"/>
          <p14:tracePt t="39350" x="6451600" y="4051300"/>
          <p14:tracePt t="39367" x="6051550" y="4064000"/>
          <p14:tracePt t="39383" x="5721350" y="4064000"/>
          <p14:tracePt t="39401" x="5340350" y="4064000"/>
          <p14:tracePt t="39417" x="4876800" y="4064000"/>
          <p14:tracePt t="39433" x="4406900" y="4064000"/>
          <p14:tracePt t="39450" x="3873500" y="4064000"/>
          <p14:tracePt t="39467" x="3733800" y="4064000"/>
          <p14:tracePt t="39483" x="3467100" y="4064000"/>
          <p14:tracePt t="39500" x="3251200" y="4064000"/>
          <p14:tracePt t="39517" x="3143250" y="4064000"/>
          <p14:tracePt t="39533" x="3035300" y="4064000"/>
          <p14:tracePt t="39550" x="2984500" y="4064000"/>
          <p14:tracePt t="39567" x="2832100" y="4064000"/>
          <p14:tracePt t="39583" x="2692400" y="4057650"/>
          <p14:tracePt t="39600" x="2501900" y="4038600"/>
          <p14:tracePt t="39617" x="2279650" y="4038600"/>
          <p14:tracePt t="39633" x="2051050" y="4038600"/>
          <p14:tracePt t="39650" x="1885950" y="4025900"/>
          <p14:tracePt t="39667" x="1733550" y="4006850"/>
          <p14:tracePt t="39683" x="1536700" y="3981450"/>
          <p14:tracePt t="39700" x="1282700" y="3956050"/>
          <p14:tracePt t="39717" x="946150" y="3911600"/>
          <p14:tracePt t="39733" x="787400" y="3879850"/>
          <p14:tracePt t="39750" x="723900" y="3867150"/>
          <p14:tracePt t="39767" x="603250" y="3835400"/>
          <p14:tracePt t="39783" x="590550" y="3835400"/>
          <p14:tracePt t="39929" x="590550" y="3829050"/>
          <p14:tracePt t="39942" x="584200" y="3829050"/>
          <p14:tracePt t="39956" x="577850" y="3822700"/>
          <p14:tracePt t="39972" x="571500" y="3816350"/>
          <p14:tracePt t="39983" x="565150" y="3810000"/>
          <p14:tracePt t="40000" x="558800" y="3810000"/>
          <p14:tracePt t="40038" x="558800" y="3803650"/>
          <p14:tracePt t="40145" x="552450" y="3803650"/>
          <p14:tracePt t="40215" x="546100" y="3803650"/>
          <p14:tracePt t="40277" x="539750" y="3810000"/>
          <p14:tracePt t="40307" x="533400" y="3810000"/>
          <p14:tracePt t="40493" x="533400" y="3803650"/>
          <p14:tracePt t="40509" x="533400" y="3797300"/>
          <p14:tracePt t="40522" x="533400" y="3790950"/>
          <p14:tracePt t="40538" x="533400" y="3778250"/>
          <p14:tracePt t="40539" x="533400" y="3765550"/>
          <p14:tracePt t="40551" x="539750" y="3759200"/>
          <p14:tracePt t="40567" x="539750" y="3746500"/>
          <p14:tracePt t="40583" x="539750" y="3733800"/>
          <p14:tracePt t="40605" x="539750" y="3727450"/>
          <p14:tracePt t="40821" x="546100" y="3727450"/>
          <p14:tracePt t="40857" x="552450" y="3727450"/>
          <p14:tracePt t="41023" x="558800" y="3727450"/>
          <p14:tracePt t="41039" x="571500" y="3727450"/>
          <p14:tracePt t="41057" x="584200" y="3727450"/>
          <p14:tracePt t="41068" x="596900" y="3727450"/>
          <p14:tracePt t="41083" x="622300" y="3733800"/>
          <p14:tracePt t="41100" x="698500" y="3771900"/>
          <p14:tracePt t="41117" x="831850" y="3841750"/>
          <p14:tracePt t="41133" x="1028700" y="3911600"/>
          <p14:tracePt t="41150" x="1225550" y="3949700"/>
          <p14:tracePt t="41167" x="1390650" y="3975100"/>
          <p14:tracePt t="41184" x="1568450" y="3981450"/>
          <p14:tracePt t="41200" x="1733550" y="3987800"/>
          <p14:tracePt t="41217" x="1911350" y="3987800"/>
          <p14:tracePt t="41233" x="2070100" y="3987800"/>
          <p14:tracePt t="41250" x="2197100" y="3987800"/>
          <p14:tracePt t="41267" x="2374900" y="3987800"/>
          <p14:tracePt t="41283" x="2495550" y="3987800"/>
          <p14:tracePt t="41300" x="2559050" y="3987800"/>
          <p14:tracePt t="41317" x="2774950" y="3987800"/>
          <p14:tracePt t="41334" x="2927350" y="3968750"/>
          <p14:tracePt t="41350" x="3054350" y="3943350"/>
          <p14:tracePt t="41366" x="3162300" y="3924300"/>
          <p14:tracePt t="41383" x="3270250" y="3905250"/>
          <p14:tracePt t="41400" x="3390900" y="3892550"/>
          <p14:tracePt t="41417" x="3600450" y="3892550"/>
          <p14:tracePt t="41433" x="3879850" y="3892550"/>
          <p14:tracePt t="41450" x="4140200" y="3892550"/>
          <p14:tracePt t="41467" x="4324350" y="3892550"/>
          <p14:tracePt t="41483" x="4552950" y="3892550"/>
          <p14:tracePt t="41500" x="4883150" y="3892550"/>
          <p14:tracePt t="41517" x="5035550" y="3892550"/>
          <p14:tracePt t="41533" x="5118100" y="3886200"/>
          <p14:tracePt t="41550" x="5257800" y="3860800"/>
          <p14:tracePt t="41567" x="5340350" y="3841750"/>
          <p14:tracePt t="41583" x="5359400" y="3835400"/>
          <p14:tracePt t="41600" x="5365750" y="3835400"/>
          <p14:tracePt t="41630" x="5372100" y="3835400"/>
          <p14:tracePt t="41646" x="5378450" y="3835400"/>
          <p14:tracePt t="41656" x="5397500" y="3835400"/>
          <p14:tracePt t="41667" x="5416550" y="3835400"/>
          <p14:tracePt t="41683" x="5441950" y="3835400"/>
          <p14:tracePt t="41700" x="5461000" y="3835400"/>
          <p14:tracePt t="41717" x="5467350" y="3835400"/>
          <p14:tracePt t="41737" x="5473700" y="3835400"/>
          <p14:tracePt t="41756" x="5480050" y="3835400"/>
          <p14:tracePt t="41768" x="5492750" y="3835400"/>
          <p14:tracePt t="41783" x="5505450" y="3835400"/>
          <p14:tracePt t="41806" x="5511800" y="3835400"/>
          <p14:tracePt t="41823" x="5524500" y="3835400"/>
          <p14:tracePt t="41837" x="5530850" y="3835400"/>
          <p14:tracePt t="41878" x="5537200" y="3835400"/>
          <p14:tracePt t="42097" x="5543550" y="3835400"/>
          <p14:tracePt t="42161" x="5549900" y="3835400"/>
          <p14:tracePt t="42191" x="5556250" y="3835400"/>
          <p14:tracePt t="42213" x="5562600" y="3835400"/>
          <p14:tracePt t="42227" x="5568950" y="3835400"/>
          <p14:tracePt t="42234" x="5575300" y="3835400"/>
          <p14:tracePt t="42253" x="5581650" y="3835400"/>
          <p14:tracePt t="42269" x="5588000" y="3835400"/>
          <p14:tracePt t="42284" x="5594350" y="3835400"/>
          <p14:tracePt t="42300" x="5613400" y="3835400"/>
          <p14:tracePt t="42317" x="5626100" y="3835400"/>
          <p14:tracePt t="42333" x="5632450" y="3835400"/>
          <p14:tracePt t="42350" x="5645150" y="3835400"/>
          <p14:tracePt t="42367" x="5657850" y="3835400"/>
          <p14:tracePt t="42383" x="5683250" y="3835400"/>
          <p14:tracePt t="42400" x="5715000" y="3835400"/>
          <p14:tracePt t="42418" x="5746750" y="3835400"/>
          <p14:tracePt t="42433" x="5810250" y="3835400"/>
          <p14:tracePt t="42450" x="5905500" y="3835400"/>
          <p14:tracePt t="42467" x="6026150" y="3835400"/>
          <p14:tracePt t="42483" x="6159500" y="3835400"/>
          <p14:tracePt t="42500" x="6337300" y="3835400"/>
          <p14:tracePt t="42517" x="6629400" y="3835400"/>
          <p14:tracePt t="42533" x="6838950" y="3835400"/>
          <p14:tracePt t="42550" x="6927850" y="3835400"/>
          <p14:tracePt t="42567" x="7137400" y="3835400"/>
          <p14:tracePt t="42583" x="7232650" y="3835400"/>
          <p14:tracePt t="42600" x="7251700" y="3835400"/>
          <p14:tracePt t="42651" x="7239000" y="3835400"/>
          <p14:tracePt t="42663" x="7207250" y="3835400"/>
          <p14:tracePt t="42673" x="7118350" y="3848100"/>
          <p14:tracePt t="42683" x="7042150" y="3860800"/>
          <p14:tracePt t="42700" x="6616700" y="3937000"/>
          <p14:tracePt t="42717" x="5746750" y="4057650"/>
          <p14:tracePt t="42733" x="5219700" y="4102100"/>
          <p14:tracePt t="42750" x="4972050" y="4121150"/>
          <p14:tracePt t="42767" x="4565650" y="4146550"/>
          <p14:tracePt t="42783" x="4057650" y="4165600"/>
          <p14:tracePt t="42800" x="3797300" y="4178300"/>
          <p14:tracePt t="42817" x="3556000" y="4197350"/>
          <p14:tracePt t="42833" x="3308350" y="4235450"/>
          <p14:tracePt t="42850" x="3149600" y="4254500"/>
          <p14:tracePt t="42867" x="3009900" y="4273550"/>
          <p14:tracePt t="42883" x="2895600" y="4286250"/>
          <p14:tracePt t="42900" x="2730500" y="4305300"/>
          <p14:tracePt t="42917" x="2552700" y="4311650"/>
          <p14:tracePt t="42933" x="2381250" y="4311650"/>
          <p14:tracePt t="42950" x="2203450" y="4311650"/>
          <p14:tracePt t="42967" x="2057400" y="4311650"/>
          <p14:tracePt t="42983" x="1885950" y="4311650"/>
          <p14:tracePt t="43000" x="1720850" y="4311650"/>
          <p14:tracePt t="43017" x="1543050" y="4311650"/>
          <p14:tracePt t="43033" x="1517650" y="4311650"/>
          <p14:tracePt t="43050" x="1473200" y="4311650"/>
          <p14:tracePt t="43067" x="1428750" y="4311650"/>
          <p14:tracePt t="43083" x="1403350" y="4311650"/>
          <p14:tracePt t="43100" x="1390650" y="4311650"/>
          <p14:tracePt t="43117" x="1371600" y="4311650"/>
          <p14:tracePt t="43133" x="1358900" y="4311650"/>
          <p14:tracePt t="43150" x="1346200" y="4311650"/>
          <p14:tracePt t="43170" x="1339850" y="4311650"/>
          <p14:tracePt t="43479" x="1346200" y="4311650"/>
          <p14:tracePt t="43489" x="1352550" y="4311650"/>
          <p14:tracePt t="43500" x="1390650" y="4305300"/>
          <p14:tracePt t="43517" x="1416050" y="4298950"/>
          <p14:tracePt t="43533" x="1543050" y="4286250"/>
          <p14:tracePt t="43550" x="1784350" y="4260850"/>
          <p14:tracePt t="43567" x="1962150" y="4248150"/>
          <p14:tracePt t="43583" x="2057400" y="4222750"/>
          <p14:tracePt t="43600" x="2089150" y="4216400"/>
          <p14:tracePt t="43617" x="2120900" y="4203700"/>
          <p14:tracePt t="43697" x="2133600" y="4203700"/>
          <p14:tracePt t="43713" x="2133600" y="4197350"/>
          <p14:tracePt t="43727" x="2139950" y="4197350"/>
          <p14:tracePt t="43737" x="2152650" y="4197350"/>
          <p14:tracePt t="43752" x="2159000" y="4197350"/>
          <p14:tracePt t="43769" x="2184400" y="4191000"/>
          <p14:tracePt t="43785" x="2247900" y="4184650"/>
          <p14:tracePt t="43800" x="2311400" y="4184650"/>
          <p14:tracePt t="43817" x="2476500" y="4184650"/>
          <p14:tracePt t="43818" x="2578100" y="4184650"/>
          <p14:tracePt t="43833" x="2806700" y="4184650"/>
          <p14:tracePt t="43850" x="2965450" y="4184650"/>
          <p14:tracePt t="43867" x="3079750" y="4184650"/>
          <p14:tracePt t="43883" x="3124200" y="4184650"/>
          <p14:tracePt t="43900" x="3130550" y="4184650"/>
          <p14:tracePt t="43917" x="3136900" y="4184650"/>
          <p14:tracePt t="43933" x="3143250" y="4184650"/>
          <p14:tracePt t="43950" x="3149600" y="4184650"/>
          <p14:tracePt t="43967" x="3168650" y="4178300"/>
          <p14:tracePt t="43983" x="3365500" y="4159250"/>
          <p14:tracePt t="44000" x="3460750" y="4152900"/>
          <p14:tracePt t="44017" x="3683000" y="4121150"/>
          <p14:tracePt t="44033" x="3790950" y="4108450"/>
          <p14:tracePt t="44050" x="3829050" y="4089400"/>
          <p14:tracePt t="44067" x="3835400" y="4089400"/>
          <p14:tracePt t="44171" x="3829050" y="4089400"/>
          <p14:tracePt t="44947" x="3822700" y="4095750"/>
          <p14:tracePt t="44966" x="3797300" y="4127500"/>
          <p14:tracePt t="44984" x="3765550" y="4165600"/>
          <p14:tracePt t="45000" x="3708400" y="4241800"/>
          <p14:tracePt t="45017" x="3600450" y="4362450"/>
          <p14:tracePt t="45033" x="3536950" y="4445000"/>
          <p14:tracePt t="45051" x="3492500" y="4508500"/>
          <p14:tracePt t="45067" x="3454400" y="4559300"/>
          <p14:tracePt t="45083" x="3422650" y="4616450"/>
          <p14:tracePt t="45100" x="3403600" y="4648200"/>
          <p14:tracePt t="45117" x="3384550" y="4692650"/>
          <p14:tracePt t="45133" x="3378200" y="4724400"/>
          <p14:tracePt t="45150" x="3371850" y="4743450"/>
          <p14:tracePt t="45167" x="3359150" y="4762500"/>
          <p14:tracePt t="45183" x="3346450" y="4787900"/>
          <p14:tracePt t="45200" x="3333750" y="4819650"/>
          <p14:tracePt t="45217" x="3314700" y="4845050"/>
          <p14:tracePt t="45234" x="3302000" y="4864100"/>
          <p14:tracePt t="45250" x="3282950" y="4889500"/>
          <p14:tracePt t="45267" x="3276600" y="4895850"/>
          <p14:tracePt t="45283" x="3270250" y="4908550"/>
          <p14:tracePt t="45286" x="3270250" y="4914900"/>
          <p14:tracePt t="45300" x="3244850" y="4940300"/>
          <p14:tracePt t="45317" x="3225800" y="4959350"/>
          <p14:tracePt t="45333" x="3200400" y="4978400"/>
          <p14:tracePt t="45350" x="3194050" y="4991100"/>
          <p14:tracePt t="45366" x="3175000" y="5003800"/>
          <p14:tracePt t="45383" x="3175000" y="5010150"/>
          <p14:tracePt t="45400" x="3162300" y="5016500"/>
          <p14:tracePt t="45417" x="3155950" y="5022850"/>
          <p14:tracePt t="45433" x="3149600" y="5029200"/>
          <p14:tracePt t="45450" x="3143250" y="5029200"/>
          <p14:tracePt t="45467" x="3143250" y="5035550"/>
          <p14:tracePt t="45483" x="3136900" y="5035550"/>
          <p14:tracePt t="45500" x="3130550" y="5041900"/>
          <p14:tracePt t="45526" x="3130550" y="5048250"/>
          <p14:tracePt t="45895" x="3143250" y="5048250"/>
          <p14:tracePt t="45905" x="3155950" y="5048250"/>
          <p14:tracePt t="45917" x="3168650" y="5048250"/>
          <p14:tracePt t="45933" x="3219450" y="5048250"/>
          <p14:tracePt t="45950" x="3302000" y="5041900"/>
          <p14:tracePt t="45967" x="3403600" y="5035550"/>
          <p14:tracePt t="45983" x="3498850" y="5035550"/>
          <p14:tracePt t="46000" x="3575050" y="5022850"/>
          <p14:tracePt t="46017" x="3625850" y="5010150"/>
          <p14:tracePt t="46018" x="3644900" y="5010150"/>
          <p14:tracePt t="46033" x="3657600" y="5003800"/>
          <p14:tracePt t="46050" x="3670300" y="5003800"/>
          <p14:tracePt t="46067" x="3683000" y="5003800"/>
          <p14:tracePt t="46083" x="3695700" y="4997450"/>
          <p14:tracePt t="46100" x="3708400" y="4997450"/>
          <p14:tracePt t="46117" x="3721100" y="4997450"/>
          <p14:tracePt t="46133" x="3752850" y="4997450"/>
          <p14:tracePt t="46150" x="3778250" y="4984750"/>
          <p14:tracePt t="46167" x="3816350" y="4984750"/>
          <p14:tracePt t="46183" x="3854450" y="4984750"/>
          <p14:tracePt t="46200" x="3873500" y="4984750"/>
          <p14:tracePt t="46217" x="3924300" y="4984750"/>
          <p14:tracePt t="46233" x="3949700" y="4984750"/>
          <p14:tracePt t="46250" x="4000500" y="4984750"/>
          <p14:tracePt t="46267" x="4064000" y="4984750"/>
          <p14:tracePt t="46283" x="4178300" y="4984750"/>
          <p14:tracePt t="46300" x="4254500" y="4984750"/>
          <p14:tracePt t="46318" x="4305300" y="4978400"/>
          <p14:tracePt t="46333" x="4457700" y="4978400"/>
          <p14:tracePt t="46350" x="4565650" y="4978400"/>
          <p14:tracePt t="46367" x="4679950" y="4978400"/>
          <p14:tracePt t="46383" x="4787900" y="4978400"/>
          <p14:tracePt t="46400" x="4997450" y="4978400"/>
          <p14:tracePt t="46417" x="5111750" y="4978400"/>
          <p14:tracePt t="46433" x="5194300" y="4972050"/>
          <p14:tracePt t="46450" x="5251450" y="4972050"/>
          <p14:tracePt t="46467" x="5283200" y="4972050"/>
          <p14:tracePt t="46483" x="5308600" y="4972050"/>
          <p14:tracePt t="46500" x="5359400" y="4972050"/>
          <p14:tracePt t="46517" x="5384800" y="4972050"/>
          <p14:tracePt t="46533" x="5410200" y="4978400"/>
          <p14:tracePt t="46550" x="5441950" y="4991100"/>
          <p14:tracePt t="46567" x="5480050" y="5003800"/>
          <p14:tracePt t="46583" x="5499100" y="5010150"/>
          <p14:tracePt t="46600" x="5511800" y="5016500"/>
          <p14:tracePt t="46617" x="5543550" y="5029200"/>
          <p14:tracePt t="46633" x="5575300" y="5035550"/>
          <p14:tracePt t="46650" x="5607050" y="5041900"/>
          <p14:tracePt t="46667" x="5715000" y="5054600"/>
          <p14:tracePt t="46683" x="5784850" y="5060950"/>
          <p14:tracePt t="46700" x="5829300" y="5067300"/>
          <p14:tracePt t="46717" x="5867400" y="5067300"/>
          <p14:tracePt t="46733" x="5886450" y="5067300"/>
          <p14:tracePt t="46750" x="5899150" y="5067300"/>
          <p14:tracePt t="46782" x="5905500" y="5067300"/>
          <p14:tracePt t="46803" x="5905500" y="5060950"/>
          <p14:tracePt t="46822" x="5905500" y="5054600"/>
          <p14:tracePt t="46858" x="5905500" y="5048250"/>
          <p14:tracePt t="46888" x="5905500" y="5041900"/>
          <p14:tracePt t="46923" x="5905500" y="5035550"/>
          <p14:tracePt t="46928" x="5905500" y="5029200"/>
          <p14:tracePt t="46979" x="5905500" y="5022850"/>
          <p14:tracePt t="47105" x="5905500" y="5016500"/>
          <p14:tracePt t="47227" x="5918200" y="5016500"/>
          <p14:tracePt t="47237" x="5930900" y="5016500"/>
          <p14:tracePt t="47250" x="5956300" y="5016500"/>
          <p14:tracePt t="47267" x="6000750" y="5016500"/>
          <p14:tracePt t="47269" x="6013450" y="5016500"/>
          <p14:tracePt t="47283" x="6038850" y="5016500"/>
          <p14:tracePt t="47300" x="6083300" y="5016500"/>
          <p14:tracePt t="47317" x="6203950" y="5016500"/>
          <p14:tracePt t="47333" x="6305550" y="5016500"/>
          <p14:tracePt t="47350" x="6381750" y="5016500"/>
          <p14:tracePt t="47367" x="6426200" y="5016500"/>
          <p14:tracePt t="47383" x="6521450" y="5016500"/>
          <p14:tracePt t="47400" x="6553200" y="5016500"/>
          <p14:tracePt t="47417" x="6578600" y="5016500"/>
          <p14:tracePt t="47433" x="6591300" y="5016500"/>
          <p14:tracePt t="47450" x="6623050" y="5022850"/>
          <p14:tracePt t="47467" x="6661150" y="5035550"/>
          <p14:tracePt t="47483" x="6686550" y="5048250"/>
          <p14:tracePt t="47500" x="6718300" y="5048250"/>
          <p14:tracePt t="47517" x="6731000" y="5054600"/>
          <p14:tracePt t="47534" x="6743700" y="5054600"/>
          <p14:tracePt t="47550" x="6756400" y="5060950"/>
          <p14:tracePt t="47567" x="6794500" y="5067300"/>
          <p14:tracePt t="47584" x="6800850" y="5067300"/>
          <p14:tracePt t="47600" x="6819900" y="5073650"/>
          <p14:tracePt t="47617" x="6838950" y="5073650"/>
          <p14:tracePt t="47633" x="6877050" y="5080000"/>
          <p14:tracePt t="47650" x="6889750" y="5080000"/>
          <p14:tracePt t="47667" x="6902450" y="5086350"/>
          <p14:tracePt t="47685" x="6908800" y="5086350"/>
          <p14:tracePt t="47767" x="6883400" y="5086350"/>
          <p14:tracePt t="47777" x="6838950" y="5092700"/>
          <p14:tracePt t="47787" x="6775450" y="5105400"/>
          <p14:tracePt t="47800" x="6699250" y="5118100"/>
          <p14:tracePt t="47817" x="6445250" y="5187950"/>
          <p14:tracePt t="47833" x="6070600" y="5321300"/>
          <p14:tracePt t="47850" x="5930900" y="5378450"/>
          <p14:tracePt t="47867" x="5854700" y="5403850"/>
          <p14:tracePt t="47883" x="5829300" y="5410200"/>
          <p14:tracePt t="47900" x="5797550" y="5416550"/>
          <p14:tracePt t="48011" x="5810250" y="5416550"/>
          <p14:tracePt t="48023" x="5822950" y="5416550"/>
          <p14:tracePt t="48033" x="5873750" y="5410200"/>
          <p14:tracePt t="48053" x="6026150" y="5384800"/>
          <p14:tracePt t="48067" x="6172200" y="5359400"/>
          <p14:tracePt t="48083" x="6457950" y="5308600"/>
          <p14:tracePt t="48100" x="6591300" y="5283200"/>
          <p14:tracePt t="48117" x="6661150" y="5264150"/>
          <p14:tracePt t="48133" x="6858000" y="5226050"/>
          <p14:tracePt t="48150" x="6946900" y="5207000"/>
          <p14:tracePt t="48167" x="7023100" y="5194300"/>
          <p14:tracePt t="48183" x="7061200" y="5194300"/>
          <p14:tracePt t="48200" x="7067550" y="5194300"/>
          <p14:tracePt t="48228" x="7073900" y="5194300"/>
          <p14:tracePt t="48238" x="7080250" y="5194300"/>
          <p14:tracePt t="48250" x="7099300" y="5194300"/>
          <p14:tracePt t="48266" x="7143750" y="5200650"/>
          <p14:tracePt t="48283" x="7200900" y="5200650"/>
          <p14:tracePt t="48300" x="7302500" y="5200650"/>
          <p14:tracePt t="48316" x="7321550" y="5200650"/>
          <p14:tracePt t="48333" x="7391400" y="5175250"/>
          <p14:tracePt t="48350" x="7435850" y="5143500"/>
          <p14:tracePt t="48367" x="7480300" y="5080000"/>
          <p14:tracePt t="48383" x="7505700" y="5035550"/>
          <p14:tracePt t="48400" x="7512050" y="5029200"/>
          <p14:tracePt t="48416" x="7524750" y="5022850"/>
          <p14:tracePt t="48433" x="7537450" y="5010150"/>
          <p14:tracePt t="48450" x="7569200" y="4991100"/>
          <p14:tracePt t="48466" x="7613650" y="4953000"/>
          <p14:tracePt t="48483" x="7670800" y="4914900"/>
          <p14:tracePt t="48500" x="7778750" y="4851400"/>
          <p14:tracePt t="48517" x="7956550" y="4768850"/>
          <p14:tracePt t="48533" x="8007350" y="4749800"/>
          <p14:tracePt t="48550" x="8115300" y="4692650"/>
          <p14:tracePt t="48567" x="8191500" y="4654550"/>
          <p14:tracePt t="48583" x="8274050" y="4603750"/>
          <p14:tracePt t="48600" x="8312150" y="4597400"/>
          <p14:tracePt t="48617" x="8318500" y="4597400"/>
          <p14:tracePt t="48633" x="8375650" y="4591050"/>
          <p14:tracePt t="48650" x="8407400" y="4591050"/>
          <p14:tracePt t="48666" x="8439150" y="4591050"/>
          <p14:tracePt t="48683" x="8489950" y="4591050"/>
          <p14:tracePt t="48700" x="8528050" y="4591050"/>
          <p14:tracePt t="48716" x="8572500" y="4591050"/>
          <p14:tracePt t="48733" x="8616950" y="4591050"/>
          <p14:tracePt t="48750" x="8680450" y="4578350"/>
          <p14:tracePt t="48766" x="8763000" y="4559300"/>
          <p14:tracePt t="48783" x="8832850" y="4552950"/>
          <p14:tracePt t="48800" x="8877300" y="4546600"/>
          <p14:tracePt t="48817" x="8902700" y="4540250"/>
          <p14:tracePt t="48818" x="8909050" y="4533900"/>
          <p14:tracePt t="48833" x="8921750" y="4527550"/>
          <p14:tracePt t="48850" x="8959850" y="4514850"/>
          <p14:tracePt t="48866" x="9017000" y="4489450"/>
          <p14:tracePt t="48868" x="9061450" y="4470400"/>
          <p14:tracePt t="48883" x="9118600" y="4445000"/>
          <p14:tracePt t="48900" x="9175750" y="4432300"/>
          <p14:tracePt t="48916" x="9207500" y="4419600"/>
          <p14:tracePt t="48933" x="9226550" y="4419600"/>
          <p14:tracePt t="48950" x="9258300" y="4413250"/>
          <p14:tracePt t="48966" x="9290050" y="4406900"/>
          <p14:tracePt t="48983" x="9347200" y="4400550"/>
          <p14:tracePt t="49000" x="9417050" y="4394200"/>
          <p14:tracePt t="49016" x="9461500" y="4394200"/>
          <p14:tracePt t="49033" x="9512300" y="4387850"/>
          <p14:tracePt t="49050" x="9563100" y="4381500"/>
          <p14:tracePt t="49066" x="9626600" y="4368800"/>
          <p14:tracePt t="49083" x="9696450" y="4356100"/>
          <p14:tracePt t="49100" x="9810750" y="4330700"/>
          <p14:tracePt t="49116" x="9899650" y="4311650"/>
          <p14:tracePt t="49133" x="9918700" y="4311650"/>
          <p14:tracePt t="49150" x="9956800" y="4298950"/>
          <p14:tracePt t="49277" x="9950450" y="4298950"/>
          <p14:tracePt t="49287" x="9944100" y="4298950"/>
          <p14:tracePt t="49302" x="9937750" y="4298950"/>
          <p14:tracePt t="49310" x="9925050" y="4305300"/>
          <p14:tracePt t="49318" x="9918700" y="4305300"/>
          <p14:tracePt t="49333" x="9912350" y="4305300"/>
          <p14:tracePt t="49350" x="9906000" y="4311650"/>
          <p14:tracePt t="49731" x="9912350" y="4311650"/>
          <p14:tracePt t="49745" x="9925050" y="4311650"/>
          <p14:tracePt t="49774" x="9931400" y="4311650"/>
          <p14:tracePt t="49790" x="9937750" y="4311650"/>
          <p14:tracePt t="49801" x="9944100" y="4311650"/>
          <p14:tracePt t="49810" x="9956800" y="4311650"/>
          <p14:tracePt t="49816" x="9963150" y="4311650"/>
          <p14:tracePt t="49833" x="9982200" y="4311650"/>
          <p14:tracePt t="49850" x="10001250" y="4311650"/>
          <p14:tracePt t="49866" x="10077450" y="4279900"/>
          <p14:tracePt t="49868" x="10128250" y="4267200"/>
          <p14:tracePt t="49883" x="10242550" y="4229100"/>
          <p14:tracePt t="49900" x="10325100" y="4203700"/>
          <p14:tracePt t="49916" x="10369550" y="4191000"/>
          <p14:tracePt t="49933" x="10401300" y="4171950"/>
          <p14:tracePt t="49950" x="10464800" y="4133850"/>
          <p14:tracePt t="49966" x="10496550" y="4102100"/>
          <p14:tracePt t="49983" x="10547350" y="4064000"/>
          <p14:tracePt t="50000" x="10610850" y="3987800"/>
          <p14:tracePt t="50017" x="10680700" y="3892550"/>
          <p14:tracePt t="50033" x="10718800" y="3835400"/>
          <p14:tracePt t="50050" x="10737850" y="3797300"/>
          <p14:tracePt t="50066" x="10750550" y="3733800"/>
          <p14:tracePt t="50083" x="10756900" y="3606800"/>
          <p14:tracePt t="50100" x="10756900" y="3562350"/>
          <p14:tracePt t="50116" x="10756900" y="3479800"/>
          <p14:tracePt t="50118" x="10756900" y="3441700"/>
          <p14:tracePt t="50133" x="10756900" y="3390900"/>
          <p14:tracePt t="50150" x="10750550" y="3314700"/>
          <p14:tracePt t="50166" x="10737850" y="3213100"/>
          <p14:tracePt t="50183" x="10725150" y="3143250"/>
          <p14:tracePt t="50200" x="10718800" y="3092450"/>
          <p14:tracePt t="50216" x="10706100" y="3035300"/>
          <p14:tracePt t="50233" x="10693400" y="3003550"/>
          <p14:tracePt t="50250" x="10674350" y="2952750"/>
          <p14:tracePt t="50267" x="10629900" y="2889250"/>
          <p14:tracePt t="50283" x="10610850" y="2857500"/>
          <p14:tracePt t="50300" x="10610850" y="2838450"/>
          <p14:tracePt t="50316" x="10591800" y="2813050"/>
          <p14:tracePt t="50333" x="10579100" y="2768600"/>
          <p14:tracePt t="50350" x="10566400" y="2743200"/>
          <p14:tracePt t="50366" x="10547350" y="2698750"/>
          <p14:tracePt t="50383" x="10534650" y="2660650"/>
          <p14:tracePt t="50400" x="10521950" y="2628900"/>
          <p14:tracePt t="50417" x="10521950" y="2597150"/>
          <p14:tracePt t="50433" x="10509250" y="2559050"/>
          <p14:tracePt t="50450" x="10502900" y="2520950"/>
          <p14:tracePt t="50466" x="10483850" y="2489200"/>
          <p14:tracePt t="50483" x="10471150" y="2457450"/>
          <p14:tracePt t="50500" x="10464800" y="2432050"/>
          <p14:tracePt t="50516" x="10452100" y="2400300"/>
          <p14:tracePt t="50533" x="10439400" y="2374900"/>
          <p14:tracePt t="50550" x="10433050" y="2349500"/>
          <p14:tracePt t="50566" x="10407650" y="2311400"/>
          <p14:tracePt t="50583" x="10401300" y="2305050"/>
          <p14:tracePt t="50600" x="10388600" y="2279650"/>
          <p14:tracePt t="50617" x="10369550" y="2254250"/>
          <p14:tracePt t="50633" x="10363200" y="2241550"/>
          <p14:tracePt t="50650" x="10344150" y="2222500"/>
          <p14:tracePt t="50667" x="10344150" y="2216150"/>
          <p14:tracePt t="50668" x="10331450" y="2209800"/>
          <p14:tracePt t="50683" x="10325100" y="2197100"/>
          <p14:tracePt t="50700" x="10306050" y="2178050"/>
          <p14:tracePt t="50716" x="10293350" y="2165350"/>
          <p14:tracePt t="50733" x="10287000" y="2152650"/>
          <p14:tracePt t="50750" x="10274300" y="2146300"/>
          <p14:tracePt t="50766" x="10274300" y="2139950"/>
          <p14:tracePt t="50783" x="10261600" y="2133600"/>
          <p14:tracePt t="50800" x="10255250" y="2127250"/>
          <p14:tracePt t="50828" x="10248900" y="2120900"/>
          <p14:tracePt t="50899" x="10242550" y="2114550"/>
          <p14:tracePt t="50913" x="10242550" y="2108200"/>
          <p14:tracePt t="51069" x="10242550" y="2120900"/>
          <p14:tracePt t="51075" x="10242550" y="2127250"/>
          <p14:tracePt t="51086" x="10242550" y="2139950"/>
          <p14:tracePt t="51100" x="10242550" y="2165350"/>
          <p14:tracePt t="51116" x="10242550" y="2190750"/>
          <p14:tracePt t="51133" x="10248900" y="2216150"/>
          <p14:tracePt t="51151" x="10248900" y="2235200"/>
          <p14:tracePt t="51166" x="10267950" y="2279650"/>
          <p14:tracePt t="51183" x="10293350" y="2330450"/>
          <p14:tracePt t="51200" x="10325100" y="2413000"/>
          <p14:tracePt t="51216" x="10350500" y="2463800"/>
          <p14:tracePt t="51233" x="10375900" y="2501900"/>
          <p14:tracePt t="51250" x="10394950" y="2540000"/>
          <p14:tracePt t="51266" x="10401300" y="2559050"/>
          <p14:tracePt t="51283" x="10407650" y="2565400"/>
          <p14:tracePt t="51300" x="10414000" y="2584450"/>
          <p14:tracePt t="51317" x="10426700" y="2609850"/>
          <p14:tracePt t="51333" x="10433050" y="2628900"/>
          <p14:tracePt t="51350" x="10439400" y="2647950"/>
          <p14:tracePt t="51367" x="10477500" y="2711450"/>
          <p14:tracePt t="51383" x="10496550" y="2749550"/>
          <p14:tracePt t="51400" x="10515600" y="2800350"/>
          <p14:tracePt t="51416" x="10534650" y="2851150"/>
          <p14:tracePt t="51433" x="10547350" y="2882900"/>
          <p14:tracePt t="51450" x="10566400" y="2914650"/>
          <p14:tracePt t="51466" x="10585450" y="2965450"/>
          <p14:tracePt t="51483" x="10604500" y="3003550"/>
          <p14:tracePt t="51500" x="10610850" y="3041650"/>
          <p14:tracePt t="51517" x="10623550" y="3079750"/>
          <p14:tracePt t="51533" x="10636250" y="3111500"/>
          <p14:tracePt t="51550" x="10648950" y="3162300"/>
          <p14:tracePt t="51566" x="10668000" y="3219450"/>
          <p14:tracePt t="51583" x="10693400" y="3282950"/>
          <p14:tracePt t="51600" x="10712450" y="3333750"/>
          <p14:tracePt t="51616" x="10737850" y="3397250"/>
          <p14:tracePt t="51633" x="10750550" y="3441700"/>
          <p14:tracePt t="51650" x="10756900" y="3460750"/>
          <p14:tracePt t="51666" x="10769600" y="3511550"/>
          <p14:tracePt t="51683" x="10795000" y="3549650"/>
          <p14:tracePt t="51700" x="10795000" y="3587750"/>
          <p14:tracePt t="51716" x="10807700" y="3619500"/>
          <p14:tracePt t="51733" x="10826750" y="3657600"/>
          <p14:tracePt t="51750" x="10839450" y="3695700"/>
          <p14:tracePt t="51766" x="10839450" y="3721100"/>
          <p14:tracePt t="51783" x="10858500" y="3752850"/>
          <p14:tracePt t="51800" x="10877550" y="3784600"/>
          <p14:tracePt t="51816" x="10896600" y="3822700"/>
          <p14:tracePt t="51833" x="10915650" y="3860800"/>
          <p14:tracePt t="51850" x="10928350" y="3886200"/>
          <p14:tracePt t="51866" x="10934700" y="3892550"/>
          <p14:tracePt t="51883" x="10941050" y="3930650"/>
          <p14:tracePt t="51900" x="10972800" y="3975100"/>
          <p14:tracePt t="51916" x="10991850" y="4013200"/>
          <p14:tracePt t="51933" x="11004550" y="4038600"/>
          <p14:tracePt t="51950" x="11023600" y="4057650"/>
          <p14:tracePt t="51966" x="11036300" y="4083050"/>
          <p14:tracePt t="51983" x="11055350" y="4114800"/>
          <p14:tracePt t="52000" x="11074400" y="4133850"/>
          <p14:tracePt t="52016" x="11093450" y="4165600"/>
          <p14:tracePt t="52033" x="11118850" y="4197350"/>
          <p14:tracePt t="52052" x="11144250" y="4229100"/>
          <p14:tracePt t="52066" x="11176000" y="4267200"/>
          <p14:tracePt t="52083" x="11201400" y="4298950"/>
          <p14:tracePt t="52100" x="11226800" y="4324350"/>
          <p14:tracePt t="52116" x="11277600" y="4387850"/>
          <p14:tracePt t="52133" x="11315700" y="4432300"/>
          <p14:tracePt t="52150" x="11328400" y="4457700"/>
          <p14:tracePt t="52168" x="11366500" y="4508500"/>
          <p14:tracePt t="52183" x="11385550" y="4533900"/>
          <p14:tracePt t="52200" x="11404600" y="4565650"/>
          <p14:tracePt t="52216" x="11417300" y="4584700"/>
          <p14:tracePt t="52233" x="11436350" y="4610100"/>
          <p14:tracePt t="52250" x="11455400" y="4641850"/>
          <p14:tracePt t="52266" x="11474450" y="4673600"/>
          <p14:tracePt t="52283" x="11506200" y="4730750"/>
          <p14:tracePt t="52300" x="11544300" y="4781550"/>
          <p14:tracePt t="52317" x="11582400" y="4838700"/>
          <p14:tracePt t="52333" x="11601450" y="4857750"/>
          <p14:tracePt t="52350" x="11607800" y="4870450"/>
          <p14:tracePt t="52367" x="11620500" y="4889500"/>
          <p14:tracePt t="52368" x="11620500" y="4902200"/>
          <p14:tracePt t="52383" x="11639550" y="4921250"/>
          <p14:tracePt t="52400" x="11645900" y="4946650"/>
          <p14:tracePt t="52416" x="11652250" y="4959350"/>
          <p14:tracePt t="52433" x="11658600" y="4991100"/>
          <p14:tracePt t="52450" x="11671300" y="5010150"/>
          <p14:tracePt t="52466" x="11671300" y="5041900"/>
          <p14:tracePt t="52483" x="11684000" y="5060950"/>
          <p14:tracePt t="52500" x="11690350" y="5086350"/>
          <p14:tracePt t="52516" x="11690350" y="5099050"/>
          <p14:tracePt t="52533" x="11696700" y="5105400"/>
          <p14:tracePt t="52550" x="11696700" y="5111750"/>
          <p14:tracePt t="52566" x="11696700" y="5124450"/>
          <p14:tracePt t="52583" x="11703050" y="5124450"/>
          <p14:tracePt t="52600" x="11703050" y="5130800"/>
          <p14:tracePt t="53003" x="11690350" y="5130800"/>
          <p14:tracePt t="53013" x="11684000" y="5130800"/>
          <p14:tracePt t="53043" x="11677650" y="5130800"/>
          <p14:tracePt t="53063" x="11671300" y="5130800"/>
          <p14:tracePt t="53079" x="11664950" y="5130800"/>
          <p14:tracePt t="53103" x="11658600" y="5130800"/>
          <p14:tracePt t="53119" x="11652250" y="5130800"/>
          <p14:tracePt t="53149" x="11645900" y="5130800"/>
          <p14:tracePt t="53165" x="11639550" y="5130800"/>
          <p14:tracePt t="53305" x="11645900" y="5130800"/>
          <p14:tracePt t="53321" x="11652250" y="5130800"/>
          <p14:tracePt t="53336" x="11658600" y="5130800"/>
          <p14:tracePt t="53353" x="11664950" y="5130800"/>
          <p14:tracePt t="53368" x="11671300" y="5130800"/>
          <p14:tracePt t="53377" x="11677650" y="5130800"/>
          <p14:tracePt t="53384" x="11684000" y="5130800"/>
          <p14:tracePt t="53407" x="11690350" y="5130800"/>
          <p14:tracePt t="53422" x="11696700" y="5130800"/>
          <p14:tracePt t="53531" x="11690350" y="5124450"/>
          <p14:tracePt t="53541" x="11684000" y="5118100"/>
          <p14:tracePt t="53553" x="11671300" y="5105400"/>
          <p14:tracePt t="53569" x="11639550" y="5067300"/>
          <p14:tracePt t="53585" x="11595100" y="4984750"/>
          <p14:tracePt t="53600" x="11569700" y="4959350"/>
          <p14:tracePt t="53616" x="11537950" y="4902200"/>
          <p14:tracePt t="53633" x="11480800" y="4832350"/>
          <p14:tracePt t="53650" x="11436350" y="4756150"/>
          <p14:tracePt t="53668" x="11391900" y="4686300"/>
          <p14:tracePt t="53683" x="11372850" y="4648200"/>
          <p14:tracePt t="53700" x="11315700" y="4533900"/>
          <p14:tracePt t="53716" x="11290300" y="4476750"/>
          <p14:tracePt t="53733" x="11245850" y="4394200"/>
          <p14:tracePt t="53750" x="11195050" y="4292600"/>
          <p14:tracePt t="53766" x="11156950" y="4222750"/>
          <p14:tracePt t="53783" x="11112500" y="4133850"/>
          <p14:tracePt t="53800" x="11055350" y="4051300"/>
          <p14:tracePt t="53816" x="10998200" y="3956050"/>
          <p14:tracePt t="53833" x="10922000" y="3822700"/>
          <p14:tracePt t="53850" x="10896600" y="3784600"/>
          <p14:tracePt t="53866" x="10852150" y="3689350"/>
          <p14:tracePt t="53883" x="10801350" y="3613150"/>
          <p14:tracePt t="53900" x="10750550" y="3517900"/>
          <p14:tracePt t="53916" x="10712450" y="3460750"/>
          <p14:tracePt t="53933" x="10687050" y="3422650"/>
          <p14:tracePt t="53950" x="10610850" y="3308350"/>
          <p14:tracePt t="53966" x="10572750" y="3238500"/>
          <p14:tracePt t="53983" x="10547350" y="3181350"/>
          <p14:tracePt t="54000" x="10515600" y="3111500"/>
          <p14:tracePt t="54017" x="10496550" y="3079750"/>
          <p14:tracePt t="54033" x="10477500" y="3022600"/>
          <p14:tracePt t="54050" x="10452100" y="2971800"/>
          <p14:tracePt t="54066" x="10433050" y="2927350"/>
          <p14:tracePt t="54083" x="10420350" y="2889250"/>
          <p14:tracePt t="54100" x="10401300" y="2844800"/>
          <p14:tracePt t="54117" x="10375900" y="2781300"/>
          <p14:tracePt t="54133" x="10369550" y="2762250"/>
          <p14:tracePt t="54150" x="10363200" y="2736850"/>
          <p14:tracePt t="54167" x="10350500" y="2705100"/>
          <p14:tracePt t="54183" x="10337800" y="2679700"/>
          <p14:tracePt t="54200" x="10331450" y="2654300"/>
          <p14:tracePt t="54216" x="10312400" y="2622550"/>
          <p14:tracePt t="54233" x="10299700" y="2578100"/>
          <p14:tracePt t="54250" x="10293350" y="2546350"/>
          <p14:tracePt t="54266" x="10280650" y="2520950"/>
          <p14:tracePt t="54283" x="10274300" y="2495550"/>
          <p14:tracePt t="54300" x="10274300" y="2470150"/>
          <p14:tracePt t="54318" x="10255250" y="2438400"/>
          <p14:tracePt t="54333" x="10255250" y="2432050"/>
          <p14:tracePt t="54350" x="10248900" y="2400300"/>
          <p14:tracePt t="54366" x="10242550" y="2381250"/>
          <p14:tracePt t="54383" x="10223500" y="2343150"/>
          <p14:tracePt t="54400" x="10217150" y="2324100"/>
          <p14:tracePt t="54416" x="10217150" y="2311400"/>
          <p14:tracePt t="54434" x="10210800" y="2298700"/>
          <p14:tracePt t="54450" x="10204450" y="2273300"/>
          <p14:tracePt t="54466" x="10204450" y="2266950"/>
          <p14:tracePt t="54483" x="10198100" y="2260600"/>
          <p14:tracePt t="54500" x="10198100" y="2254250"/>
          <p14:tracePt t="54516" x="10191750" y="2247900"/>
          <p14:tracePt t="54533" x="10191750" y="2241550"/>
          <p14:tracePt t="54550" x="10191750" y="2235200"/>
          <p14:tracePt t="54566" x="10191750" y="2222500"/>
          <p14:tracePt t="54583" x="10191750" y="2216150"/>
          <p14:tracePt t="54602" x="10191750" y="2209800"/>
          <p14:tracePt t="54621" x="10191750" y="2203450"/>
          <p14:tracePt t="54717" x="10191750" y="2216150"/>
          <p14:tracePt t="54725" x="10191750" y="2228850"/>
          <p14:tracePt t="54733" x="10198100" y="2235200"/>
          <p14:tracePt t="54750" x="10210800" y="2266950"/>
          <p14:tracePt t="54768" x="10223500" y="2298700"/>
          <p14:tracePt t="54783" x="10242550" y="2336800"/>
          <p14:tracePt t="54800" x="10261600" y="2368550"/>
          <p14:tracePt t="54817" x="10287000" y="2425700"/>
          <p14:tracePt t="54833" x="10325100" y="2495550"/>
          <p14:tracePt t="54851" x="10369550" y="2578100"/>
          <p14:tracePt t="54868" x="10490200" y="2819400"/>
          <p14:tracePt t="54885" x="10553700" y="2914650"/>
          <p14:tracePt t="54900" x="10591800" y="2990850"/>
          <p14:tracePt t="54917" x="10655300" y="3117850"/>
          <p14:tracePt t="54933" x="10756900" y="3321050"/>
          <p14:tracePt t="54950" x="10814050" y="3422650"/>
          <p14:tracePt t="54966" x="10858500" y="3536950"/>
          <p14:tracePt t="54983" x="10928350" y="3663950"/>
          <p14:tracePt t="55000" x="10991850" y="3803650"/>
          <p14:tracePt t="55016" x="11042650" y="3917950"/>
          <p14:tracePt t="55033" x="11080750" y="4051300"/>
          <p14:tracePt t="55050" x="11125200" y="4165600"/>
          <p14:tracePt t="55066" x="11156950" y="4273550"/>
          <p14:tracePt t="55083" x="11188700" y="4368800"/>
          <p14:tracePt t="55100" x="11220450" y="4445000"/>
          <p14:tracePt t="55116" x="11239500" y="4502150"/>
          <p14:tracePt t="55133" x="11258550" y="4540250"/>
          <p14:tracePt t="55150" x="11264900" y="4591050"/>
          <p14:tracePt t="55167" x="11277600" y="4597400"/>
          <p14:tracePt t="55183" x="11283950" y="4622800"/>
          <p14:tracePt t="55200" x="11290300" y="4635500"/>
          <p14:tracePt t="55216" x="11309350" y="4660900"/>
          <p14:tracePt t="55233" x="11328400" y="4692650"/>
          <p14:tracePt t="55250" x="11347450" y="4718050"/>
          <p14:tracePt t="55267" x="11366500" y="4756150"/>
          <p14:tracePt t="55283" x="11391900" y="4781550"/>
          <p14:tracePt t="55300" x="11404600" y="4800600"/>
          <p14:tracePt t="55316" x="11417300" y="4819650"/>
          <p14:tracePt t="55333" x="11423650" y="4826000"/>
          <p14:tracePt t="55350" x="11430000" y="4832350"/>
          <p14:tracePt t="55366" x="11449050" y="4851400"/>
          <p14:tracePt t="55383" x="11499850" y="4908550"/>
          <p14:tracePt t="55400" x="11518900" y="4927600"/>
          <p14:tracePt t="55416" x="11557000" y="4965700"/>
          <p14:tracePt t="55418" x="11582400" y="4991100"/>
          <p14:tracePt t="55433" x="11601450" y="5010150"/>
          <p14:tracePt t="55450" x="11607800" y="5016500"/>
          <p14:tracePt t="55467" x="11620500" y="5029200"/>
          <p14:tracePt t="55483" x="11626850" y="5035550"/>
          <p14:tracePt t="55523" x="11626850" y="5041900"/>
          <p14:tracePt t="55549" x="11633200" y="5041900"/>
          <p14:tracePt t="55555" x="11633200" y="5048250"/>
          <p14:tracePt t="55569" x="11639550" y="5048250"/>
          <p14:tracePt t="55583" x="11639550" y="5060950"/>
          <p14:tracePt t="55600" x="11645900" y="5067300"/>
          <p14:tracePt t="55616" x="11658600" y="5080000"/>
          <p14:tracePt t="55633" x="11671300" y="5092700"/>
          <p14:tracePt t="55650" x="11684000" y="5105400"/>
          <p14:tracePt t="55667" x="11690350" y="5118100"/>
          <p14:tracePt t="55683" x="11696700" y="5124450"/>
          <p14:tracePt t="55884" x="11684000" y="5124450"/>
          <p14:tracePt t="55895" x="11677650" y="5124450"/>
          <p14:tracePt t="55909" x="11671300" y="5124450"/>
          <p14:tracePt t="55924" x="11664950" y="5124450"/>
          <p14:tracePt t="55936" x="11658600" y="5124450"/>
          <p14:tracePt t="55950" x="11645900" y="5124450"/>
          <p14:tracePt t="55966" x="11620500" y="5124450"/>
          <p14:tracePt t="55983" x="11607800" y="5124450"/>
          <p14:tracePt t="56000" x="11563350" y="5124450"/>
          <p14:tracePt t="56016" x="11537950" y="5124450"/>
          <p14:tracePt t="56033" x="11512550" y="5124450"/>
          <p14:tracePt t="56050" x="11487150" y="5124450"/>
          <p14:tracePt t="56066" x="11461750" y="5124450"/>
          <p14:tracePt t="56083" x="11430000" y="5124450"/>
          <p14:tracePt t="56100" x="11404600" y="5124450"/>
          <p14:tracePt t="56117" x="11379200" y="5124450"/>
          <p14:tracePt t="56118" x="11366500" y="5124450"/>
          <p14:tracePt t="56133" x="11353800" y="5124450"/>
          <p14:tracePt t="56150" x="11315700" y="5130800"/>
          <p14:tracePt t="56166" x="11258550" y="5143500"/>
          <p14:tracePt t="56183" x="11226800" y="5149850"/>
          <p14:tracePt t="56200" x="11195050" y="5156200"/>
          <p14:tracePt t="56217" x="11176000" y="5156200"/>
          <p14:tracePt t="56236" x="11074400" y="5156200"/>
          <p14:tracePt t="56250" x="10896600" y="5162550"/>
          <p14:tracePt t="56266" x="10820400" y="5162550"/>
          <p14:tracePt t="56283" x="10769600" y="5175250"/>
          <p14:tracePt t="56300" x="10750550" y="5175250"/>
          <p14:tracePt t="56316" x="10737850" y="5175250"/>
          <p14:tracePt t="56333" x="10706100" y="5175250"/>
          <p14:tracePt t="56350" x="10610850" y="5175250"/>
          <p14:tracePt t="56366" x="10541000" y="5181600"/>
          <p14:tracePt t="56383" x="10509250" y="5187950"/>
          <p14:tracePt t="56400" x="10477500" y="5194300"/>
          <p14:tracePt t="56416" x="10452100" y="5194300"/>
          <p14:tracePt t="56433" x="10401300" y="5194300"/>
          <p14:tracePt t="56450" x="10331450" y="5200650"/>
          <p14:tracePt t="56466" x="10274300" y="5207000"/>
          <p14:tracePt t="56483" x="10242550" y="5213350"/>
          <p14:tracePt t="56500" x="10229850" y="5213350"/>
          <p14:tracePt t="56516" x="10179050" y="5219700"/>
          <p14:tracePt t="56533" x="10134600" y="5226050"/>
          <p14:tracePt t="56550" x="10071100" y="5232400"/>
          <p14:tracePt t="56566" x="10013950" y="5238750"/>
          <p14:tracePt t="56583" x="9969500" y="5245100"/>
          <p14:tracePt t="56600" x="9925050" y="5245100"/>
          <p14:tracePt t="56616" x="9886950" y="5245100"/>
          <p14:tracePt t="56633" x="9817100" y="5245100"/>
          <p14:tracePt t="56650" x="9804400" y="5245100"/>
          <p14:tracePt t="56666" x="9747250" y="5245100"/>
          <p14:tracePt t="56683" x="9709150" y="5245100"/>
          <p14:tracePt t="56700" x="9645650" y="5251450"/>
          <p14:tracePt t="56716" x="9607550" y="5251450"/>
          <p14:tracePt t="56733" x="9563100" y="5251450"/>
          <p14:tracePt t="56750" x="9512300" y="5251450"/>
          <p14:tracePt t="56767" x="9486900" y="5251450"/>
          <p14:tracePt t="56783" x="9436100" y="5251450"/>
          <p14:tracePt t="56800" x="9398000" y="5251450"/>
          <p14:tracePt t="56816" x="9366250" y="5251450"/>
          <p14:tracePt t="56833" x="9309100" y="5251450"/>
          <p14:tracePt t="56850" x="9232900" y="5251450"/>
          <p14:tracePt t="56866" x="9163050" y="5251450"/>
          <p14:tracePt t="56883" x="9118600" y="5251450"/>
          <p14:tracePt t="56900" x="9080500" y="5251450"/>
          <p14:tracePt t="56916" x="9048750" y="5251450"/>
          <p14:tracePt t="56933" x="9010650" y="5251450"/>
          <p14:tracePt t="56950" x="8959850" y="5251450"/>
          <p14:tracePt t="56966" x="8851900" y="5251450"/>
          <p14:tracePt t="56983" x="8801100" y="5251450"/>
          <p14:tracePt t="57000" x="8769350" y="5251450"/>
          <p14:tracePt t="57017" x="8724900" y="5251450"/>
          <p14:tracePt t="57018" x="8699500" y="5251450"/>
          <p14:tracePt t="57033" x="8667750" y="5251450"/>
          <p14:tracePt t="57050" x="8655050" y="5251450"/>
          <p14:tracePt t="57066" x="8629650" y="5251450"/>
          <p14:tracePt t="57083" x="8610600" y="5257800"/>
          <p14:tracePt t="57100" x="8591550" y="5257800"/>
          <p14:tracePt t="57116" x="8559800" y="5257800"/>
          <p14:tracePt t="57133" x="8540750" y="5257800"/>
          <p14:tracePt t="57150" x="8534400" y="5257800"/>
          <p14:tracePt t="57166" x="8534400" y="5264150"/>
          <p14:tracePt t="57183" x="8528050" y="5264150"/>
          <p14:tracePt t="57206" x="8521700" y="5264150"/>
          <p14:tracePt t="57219" x="8515350" y="5264150"/>
          <p14:tracePt t="57282" x="8509000" y="5264150"/>
          <p14:tracePt t="57546" x="8509000" y="5245100"/>
          <p14:tracePt t="57556" x="8489950" y="5187950"/>
          <p14:tracePt t="57566" x="8483600" y="5118100"/>
          <p14:tracePt t="57583" x="8509000" y="4946650"/>
          <p14:tracePt t="57601" x="8559800" y="4775200"/>
          <p14:tracePt t="57616" x="8674100" y="4572000"/>
          <p14:tracePt t="57633" x="8782050" y="4425950"/>
          <p14:tracePt t="57650" x="8921750" y="4267200"/>
          <p14:tracePt t="57666" x="9029700" y="4114800"/>
          <p14:tracePt t="57668" x="9093200" y="4025900"/>
          <p14:tracePt t="57683" x="9194800" y="3854450"/>
          <p14:tracePt t="57702" x="9226550" y="3784600"/>
          <p14:tracePt t="57716" x="9328150" y="3587750"/>
          <p14:tracePt t="57733" x="9366250" y="3498850"/>
          <p14:tracePt t="57750" x="9410700" y="3409950"/>
          <p14:tracePt t="57766" x="9448800" y="3308350"/>
          <p14:tracePt t="57783" x="9480550" y="3225800"/>
          <p14:tracePt t="57800" x="9505950" y="3162300"/>
          <p14:tracePt t="57816" x="9531350" y="3105150"/>
          <p14:tracePt t="57833" x="9556750" y="3048000"/>
          <p14:tracePt t="57850" x="9588500" y="2997200"/>
          <p14:tracePt t="57866" x="9607550" y="2959100"/>
          <p14:tracePt t="57883" x="9626600" y="2895600"/>
          <p14:tracePt t="57901" x="9639300" y="2863850"/>
          <p14:tracePt t="57916" x="9645650" y="2819400"/>
          <p14:tracePt t="57933" x="9664700" y="2768600"/>
          <p14:tracePt t="57950" x="9709150" y="2686050"/>
          <p14:tracePt t="57966" x="9740900" y="2635250"/>
          <p14:tracePt t="57983" x="9753600" y="2616200"/>
          <p14:tracePt t="58000" x="9779000" y="2571750"/>
          <p14:tracePt t="58016" x="9817100" y="2514600"/>
          <p14:tracePt t="58033" x="9855200" y="2470150"/>
          <p14:tracePt t="58050" x="9899650" y="2432050"/>
          <p14:tracePt t="58066" x="9931400" y="2387600"/>
          <p14:tracePt t="58083" x="9950450" y="2355850"/>
          <p14:tracePt t="58100" x="9963150" y="2336800"/>
          <p14:tracePt t="58116" x="9982200" y="2311400"/>
          <p14:tracePt t="58133" x="10001250" y="2292350"/>
          <p14:tracePt t="58150" x="10020300" y="2273300"/>
          <p14:tracePt t="58166" x="10052050" y="2241550"/>
          <p14:tracePt t="58183" x="10058400" y="2228850"/>
          <p14:tracePt t="58200" x="10064750" y="2216150"/>
          <p14:tracePt t="58216" x="10077450" y="2203450"/>
          <p14:tracePt t="58233" x="10096500" y="2178050"/>
          <p14:tracePt t="58250" x="10109200" y="2159000"/>
          <p14:tracePt t="58266" x="10115550" y="2146300"/>
          <p14:tracePt t="58283" x="10115550" y="2139950"/>
          <p14:tracePt t="58300" x="10115550" y="2133600"/>
          <p14:tracePt t="58316" x="10115550" y="2127250"/>
          <p14:tracePt t="58333" x="10115550" y="2120900"/>
          <p14:tracePt t="58428" x="10109200" y="2133600"/>
          <p14:tracePt t="58432" x="10102850" y="2139950"/>
          <p14:tracePt t="58442" x="10096500" y="2152650"/>
          <p14:tracePt t="58450" x="10090150" y="2171700"/>
          <p14:tracePt t="58466" x="10083800" y="2190750"/>
          <p14:tracePt t="58483" x="10052050" y="2247900"/>
          <p14:tracePt t="58500" x="10039350" y="2286000"/>
          <p14:tracePt t="58516" x="10020300" y="2324100"/>
          <p14:tracePt t="58533" x="10001250" y="2374900"/>
          <p14:tracePt t="58550" x="9982200" y="2425700"/>
          <p14:tracePt t="58566" x="9963150" y="2470150"/>
          <p14:tracePt t="58583" x="9950450" y="2501900"/>
          <p14:tracePt t="58600" x="9937750" y="2533650"/>
          <p14:tracePt t="58616" x="9931400" y="2565400"/>
          <p14:tracePt t="58633" x="9918700" y="2609850"/>
          <p14:tracePt t="58650" x="9899650" y="2647950"/>
          <p14:tracePt t="58666" x="9886950" y="2705100"/>
          <p14:tracePt t="58683" x="9861550" y="2762250"/>
          <p14:tracePt t="58700" x="9836150" y="2819400"/>
          <p14:tracePt t="58716" x="9785350" y="2908300"/>
          <p14:tracePt t="58733" x="9759950" y="2959100"/>
          <p14:tracePt t="58750" x="9740900" y="2984500"/>
          <p14:tracePt t="58766" x="9709150" y="3035300"/>
          <p14:tracePt t="58768" x="9702800" y="3060700"/>
          <p14:tracePt t="58785" x="9664700" y="3117850"/>
          <p14:tracePt t="58800" x="9652000" y="3162300"/>
          <p14:tracePt t="58816" x="9613900" y="3213100"/>
          <p14:tracePt t="58833" x="9594850" y="3257550"/>
          <p14:tracePt t="58850" x="9575800" y="3289300"/>
          <p14:tracePt t="58867" x="9556750" y="3321050"/>
          <p14:tracePt t="58883" x="9537700" y="3352800"/>
          <p14:tracePt t="58900" x="9512300" y="3384550"/>
          <p14:tracePt t="58917" x="9493250" y="3429000"/>
          <p14:tracePt t="58918" x="9486900" y="3448050"/>
          <p14:tracePt t="58933" x="9461500" y="3486150"/>
          <p14:tracePt t="58950" x="9461500" y="3505200"/>
          <p14:tracePt t="58966" x="9436100" y="3543300"/>
          <p14:tracePt t="58983" x="9404350" y="3613150"/>
          <p14:tracePt t="59000" x="9378950" y="3657600"/>
          <p14:tracePt t="59016" x="9359900" y="3708400"/>
          <p14:tracePt t="59033" x="9328150" y="3759200"/>
          <p14:tracePt t="59052" x="9309100" y="3816350"/>
          <p14:tracePt t="59066" x="9283700" y="3867150"/>
          <p14:tracePt t="59083" x="9258300" y="3924300"/>
          <p14:tracePt t="59100" x="9232900" y="3981450"/>
          <p14:tracePt t="59116" x="9194800" y="4051300"/>
          <p14:tracePt t="59133" x="9175750" y="4095750"/>
          <p14:tracePt t="59150" x="9150350" y="4152900"/>
          <p14:tracePt t="59166" x="9131300" y="4191000"/>
          <p14:tracePt t="59183" x="9118600" y="4222750"/>
          <p14:tracePt t="59200" x="9093200" y="4267200"/>
          <p14:tracePt t="59216" x="9067800" y="4324350"/>
          <p14:tracePt t="59233" x="9055100" y="4356100"/>
          <p14:tracePt t="59250" x="9029700" y="4406900"/>
          <p14:tracePt t="59266" x="9004300" y="4470400"/>
          <p14:tracePt t="59283" x="8978900" y="4527550"/>
          <p14:tracePt t="59300" x="8953500" y="4578350"/>
          <p14:tracePt t="59316" x="8940800" y="4597400"/>
          <p14:tracePt t="59333" x="8902700" y="4673600"/>
          <p14:tracePt t="59350" x="8877300" y="4724400"/>
          <p14:tracePt t="59366" x="8858250" y="4775200"/>
          <p14:tracePt t="59383" x="8826500" y="4826000"/>
          <p14:tracePt t="59400" x="8813800" y="4857750"/>
          <p14:tracePt t="59417" x="8788400" y="4895850"/>
          <p14:tracePt t="59418" x="8775700" y="4908550"/>
          <p14:tracePt t="59433" x="8750300" y="4946650"/>
          <p14:tracePt t="59450" x="8724900" y="4972050"/>
          <p14:tracePt t="59467" x="8699500" y="5003800"/>
          <p14:tracePt t="59468" x="8686800" y="5022850"/>
          <p14:tracePt t="59483" x="8661400" y="5048250"/>
          <p14:tracePt t="59500" x="8636000" y="5086350"/>
          <p14:tracePt t="59516" x="8616950" y="5105400"/>
          <p14:tracePt t="59533" x="8578850" y="5168900"/>
          <p14:tracePt t="59550" x="8559800" y="5207000"/>
          <p14:tracePt t="59566" x="8547100" y="5226050"/>
          <p14:tracePt t="59583" x="8540750" y="5251450"/>
          <p14:tracePt t="59600" x="8528050" y="5257800"/>
          <p14:tracePt t="59616" x="8528050" y="5264150"/>
          <p14:tracePt t="60275" x="8534400" y="5264150"/>
          <p14:tracePt t="60289" x="8540750" y="5264150"/>
          <p14:tracePt t="60451" x="8540750" y="5257800"/>
          <p14:tracePt t="60457" x="8540750" y="5251450"/>
          <p14:tracePt t="60477" x="8540750" y="5245100"/>
          <p14:tracePt t="60521" x="8540750" y="5238750"/>
          <p14:tracePt t="60669" x="8534400" y="5238750"/>
          <p14:tracePt t="60679" x="8521700" y="5238750"/>
          <p14:tracePt t="60687" x="8509000" y="5238750"/>
          <p14:tracePt t="60701" x="8458200" y="5238750"/>
          <p14:tracePt t="60716" x="8375650" y="5251450"/>
          <p14:tracePt t="60733" x="7918450" y="5302250"/>
          <p14:tracePt t="60750" x="7696200" y="5346700"/>
          <p14:tracePt t="60767" x="7207250" y="5435600"/>
          <p14:tracePt t="60768" x="6991350" y="5467350"/>
          <p14:tracePt t="60783" x="6565900" y="5524500"/>
          <p14:tracePt t="60800" x="6350000" y="5537200"/>
          <p14:tracePt t="60817" x="6210300" y="5537200"/>
          <p14:tracePt t="60833" x="6115050" y="5537200"/>
          <p14:tracePt t="60850" x="5994400" y="5537200"/>
          <p14:tracePt t="60867" x="5886450" y="5537200"/>
          <p14:tracePt t="60883" x="5632450" y="5537200"/>
          <p14:tracePt t="60900" x="5562600" y="5537200"/>
          <p14:tracePt t="60917" x="5441950" y="5537200"/>
          <p14:tracePt t="60933" x="5334000" y="5549900"/>
          <p14:tracePt t="60950" x="5245100" y="5562600"/>
          <p14:tracePt t="60967" x="5137150" y="5568950"/>
          <p14:tracePt t="60983" x="5035550" y="5568950"/>
          <p14:tracePt t="61000" x="4972050" y="5568950"/>
          <p14:tracePt t="61017" x="4762500" y="5556250"/>
          <p14:tracePt t="61033" x="4610100" y="5524500"/>
          <p14:tracePt t="61050" x="4533900" y="5505450"/>
          <p14:tracePt t="61067" x="4495800" y="5499100"/>
          <p14:tracePt t="61083" x="4470400" y="5492750"/>
          <p14:tracePt t="61100" x="4445000" y="5486400"/>
          <p14:tracePt t="61117" x="4419600" y="5486400"/>
          <p14:tracePt t="61133" x="4381500" y="5473700"/>
          <p14:tracePt t="61150" x="4356100" y="5467350"/>
          <p14:tracePt t="61167" x="4343400" y="5454650"/>
          <p14:tracePt t="61183" x="4343400" y="5435600"/>
          <p14:tracePt t="61200" x="4343400" y="5429250"/>
          <p14:tracePt t="61217" x="4381500" y="5391150"/>
          <p14:tracePt t="61233" x="4413250" y="5372100"/>
          <p14:tracePt t="61250" x="4438650" y="5353050"/>
          <p14:tracePt t="61267" x="4483100" y="5334000"/>
          <p14:tracePt t="61283" x="4533900" y="5321300"/>
          <p14:tracePt t="61300" x="4603750" y="5295900"/>
          <p14:tracePt t="61317" x="4667250" y="5270500"/>
          <p14:tracePt t="61333" x="4743450" y="5251450"/>
          <p14:tracePt t="61350" x="4845050" y="5232400"/>
          <p14:tracePt t="61367" x="4927600" y="5219700"/>
          <p14:tracePt t="61383" x="5010150" y="5213350"/>
          <p14:tracePt t="61400" x="5035550" y="5207000"/>
          <p14:tracePt t="61417" x="5041900" y="5207000"/>
          <p14:tracePt t="61433" x="5054600" y="5207000"/>
          <p14:tracePt t="61450" x="5086350" y="5207000"/>
          <p14:tracePt t="61467" x="5099050" y="5207000"/>
          <p14:tracePt t="61483" x="5118100" y="5207000"/>
          <p14:tracePt t="61500" x="5156200" y="5207000"/>
          <p14:tracePt t="61517" x="5200650" y="5207000"/>
          <p14:tracePt t="61533" x="5238750" y="5200650"/>
          <p14:tracePt t="61550" x="5283200" y="5194300"/>
          <p14:tracePt t="61567" x="5327650" y="5194300"/>
          <p14:tracePt t="61583" x="5378450" y="5181600"/>
          <p14:tracePt t="61600" x="5429250" y="5175250"/>
          <p14:tracePt t="61617" x="5473700" y="5162550"/>
          <p14:tracePt t="61633" x="5492750" y="5156200"/>
          <p14:tracePt t="61650" x="5524500" y="5137150"/>
          <p14:tracePt t="61667" x="5588000" y="5137150"/>
          <p14:tracePt t="61668" x="5613400" y="5124450"/>
          <p14:tracePt t="61683" x="5632450" y="5124450"/>
          <p14:tracePt t="61700" x="5683250" y="5111750"/>
          <p14:tracePt t="61717" x="5746750" y="5099050"/>
          <p14:tracePt t="61718" x="5772150" y="5099050"/>
          <p14:tracePt t="61733" x="5848350" y="5086350"/>
          <p14:tracePt t="61750" x="5956300" y="5073650"/>
          <p14:tracePt t="61767" x="6013450" y="5067300"/>
          <p14:tracePt t="61783" x="6140450" y="5035550"/>
          <p14:tracePt t="61800" x="6210300" y="5022850"/>
          <p14:tracePt t="61817" x="6286500" y="5003800"/>
          <p14:tracePt t="61833" x="6369050" y="4991100"/>
          <p14:tracePt t="61850" x="6464300" y="4978400"/>
          <p14:tracePt t="61867" x="6559550" y="4978400"/>
          <p14:tracePt t="61883" x="6623050" y="4978400"/>
          <p14:tracePt t="61900" x="6692900" y="4972050"/>
          <p14:tracePt t="61917" x="6737350" y="4972050"/>
          <p14:tracePt t="61934" x="6775450" y="4972050"/>
          <p14:tracePt t="61950" x="6838950" y="4972050"/>
          <p14:tracePt t="61967" x="6864350" y="4972050"/>
          <p14:tracePt t="61983" x="6940550" y="4984750"/>
          <p14:tracePt t="62000" x="7016750" y="4991100"/>
          <p14:tracePt t="62017" x="7067550" y="5003800"/>
          <p14:tracePt t="62033" x="7137400" y="5016500"/>
          <p14:tracePt t="62051" x="7169150" y="5016500"/>
          <p14:tracePt t="62067" x="7289800" y="5016500"/>
          <p14:tracePt t="62083" x="7372350" y="5010150"/>
          <p14:tracePt t="62103" x="7435850" y="4984750"/>
          <p14:tracePt t="62116" x="7512050" y="4959350"/>
          <p14:tracePt t="62133" x="7600950" y="4927600"/>
          <p14:tracePt t="62150" x="7689850" y="4908550"/>
          <p14:tracePt t="62167" x="7791450" y="4895850"/>
          <p14:tracePt t="62183" x="7975600" y="4895850"/>
          <p14:tracePt t="62200" x="8108950" y="4895850"/>
          <p14:tracePt t="62217" x="8261350" y="4895850"/>
          <p14:tracePt t="62218" x="8337550" y="4895850"/>
          <p14:tracePt t="62233" x="8470900" y="4895850"/>
          <p14:tracePt t="62250" x="8547100" y="4895850"/>
          <p14:tracePt t="62266" x="8693150" y="4889500"/>
          <p14:tracePt t="62268" x="8756650" y="4889500"/>
          <p14:tracePt t="62283" x="8870950" y="4876800"/>
          <p14:tracePt t="62300" x="8972550" y="4857750"/>
          <p14:tracePt t="62316" x="9074150" y="4826000"/>
          <p14:tracePt t="62333" x="9163050" y="4781550"/>
          <p14:tracePt t="62350" x="9277350" y="4737100"/>
          <p14:tracePt t="62366" x="9404350" y="4686300"/>
          <p14:tracePt t="62383" x="9544050" y="4641850"/>
          <p14:tracePt t="62400" x="9664700" y="4597400"/>
          <p14:tracePt t="62416" x="9798050" y="4552950"/>
          <p14:tracePt t="62434" x="9912350" y="4483100"/>
          <p14:tracePt t="62450" x="9925050" y="4464050"/>
          <p14:tracePt t="62466" x="9956800" y="4445000"/>
          <p14:tracePt t="62483" x="10026650" y="4394200"/>
          <p14:tracePt t="62500" x="10109200" y="4343400"/>
          <p14:tracePt t="62516" x="10179050" y="4298950"/>
          <p14:tracePt t="62533" x="10210800" y="4273550"/>
          <p14:tracePt t="62550" x="10217150" y="4248150"/>
          <p14:tracePt t="62566" x="10229850" y="4235450"/>
          <p14:tracePt t="62583" x="10248900" y="4203700"/>
          <p14:tracePt t="62600" x="10261600" y="4184650"/>
          <p14:tracePt t="62616" x="10293350" y="4152900"/>
          <p14:tracePt t="62633" x="10306050" y="4127500"/>
          <p14:tracePt t="62650" x="10337800" y="4089400"/>
          <p14:tracePt t="62666" x="10363200" y="4051300"/>
          <p14:tracePt t="62683" x="10382250" y="4025900"/>
          <p14:tracePt t="62700" x="10382250" y="4013200"/>
          <p14:tracePt t="62717" x="10382250" y="4006850"/>
          <p14:tracePt t="62718" x="10382250" y="3994150"/>
          <p14:tracePt t="62733" x="10382250" y="3987800"/>
          <p14:tracePt t="62750" x="10382250" y="3981450"/>
          <p14:tracePt t="62909" x="10382250" y="3975100"/>
          <p14:tracePt t="62929" x="10369550" y="3968750"/>
          <p14:tracePt t="62935" x="10363200" y="3968750"/>
          <p14:tracePt t="62950" x="10356850" y="3962400"/>
          <p14:tracePt t="62967" x="10350500" y="3956050"/>
          <p14:tracePt t="62984" x="10337800" y="3956050"/>
          <p14:tracePt t="62986" x="10331450" y="3949700"/>
          <p14:tracePt t="63003" x="10318750" y="3949700"/>
          <p14:tracePt t="63017" x="10306050" y="3937000"/>
          <p14:tracePt t="63033" x="10299700" y="3930650"/>
          <p14:tracePt t="63052" x="10287000" y="3924300"/>
          <p14:tracePt t="63066" x="10274300" y="3924300"/>
          <p14:tracePt t="63083" x="10261600" y="3917950"/>
          <p14:tracePt t="63100" x="10255250" y="3917950"/>
          <p14:tracePt t="63117" x="10248900" y="3911600"/>
          <p14:tracePt t="63133" x="10242550" y="3911600"/>
          <p14:tracePt t="63150" x="10229850" y="3911600"/>
          <p14:tracePt t="63167" x="10223500" y="3911600"/>
          <p14:tracePt t="63183" x="10217150" y="3911600"/>
          <p14:tracePt t="63200" x="10210800" y="3911600"/>
          <p14:tracePt t="63216" x="10204450" y="3911600"/>
          <p14:tracePt t="63233" x="10198100" y="3911600"/>
          <p14:tracePt t="63250" x="10191750" y="3911600"/>
          <p14:tracePt t="63269" x="10185400" y="3911600"/>
          <p14:tracePt t="63283" x="10179050" y="3911600"/>
          <p14:tracePt t="63301" x="10172700" y="3911600"/>
          <p14:tracePt t="63316" x="10166350" y="3911600"/>
          <p14:tracePt t="63333" x="10153650" y="3911600"/>
          <p14:tracePt t="63350" x="10147300" y="3911600"/>
          <p14:tracePt t="63366" x="10140950" y="3911600"/>
          <p14:tracePt t="63383" x="10121900" y="3911600"/>
          <p14:tracePt t="63400" x="10115550" y="3911600"/>
          <p14:tracePt t="63416" x="10109200" y="3911600"/>
          <p14:tracePt t="63433" x="10102850" y="3911600"/>
          <p14:tracePt t="63450" x="10096500" y="3911600"/>
          <p14:tracePt t="63466" x="10083800" y="3911600"/>
          <p14:tracePt t="63483" x="10071100" y="3911600"/>
          <p14:tracePt t="63500" x="10064750" y="3911600"/>
          <p14:tracePt t="63516" x="10045700" y="3911600"/>
          <p14:tracePt t="63533" x="10039350" y="3911600"/>
          <p14:tracePt t="63550" x="10033000" y="3911600"/>
          <p14:tracePt t="63568" x="10020300" y="3911600"/>
          <p14:tracePt t="63583" x="10013950" y="3911600"/>
          <p14:tracePt t="63600" x="10007600" y="3911600"/>
          <p14:tracePt t="63616" x="9994900" y="3911600"/>
          <p14:tracePt t="63633" x="9988550" y="3911600"/>
          <p14:tracePt t="63663" x="9982200" y="3917950"/>
          <p14:tracePt t="63689" x="9975850" y="3924300"/>
          <p14:tracePt t="63695" x="9969500" y="3924300"/>
          <p14:tracePt t="63719" x="9969500" y="3930650"/>
          <p14:tracePt t="63735" x="9963150" y="3937000"/>
          <p14:tracePt t="63745" x="9956800" y="3937000"/>
          <p14:tracePt t="63750" x="9950450" y="3943350"/>
          <p14:tracePt t="63766" x="9944100" y="3949700"/>
          <p14:tracePt t="63786" x="9944100" y="3956050"/>
          <p14:tracePt t="63800" x="9937750" y="3962400"/>
          <p14:tracePt t="63816" x="9937750" y="3968750"/>
          <p14:tracePt t="63833" x="9925050" y="3987800"/>
          <p14:tracePt t="63850" x="9925050" y="3994150"/>
          <p14:tracePt t="63871" x="9925050" y="4000500"/>
          <p14:tracePt t="63886" x="9925050" y="4006850"/>
          <p14:tracePt t="63911" x="9925050" y="4013200"/>
          <p14:tracePt t="63921" x="9925050" y="4019550"/>
          <p14:tracePt t="63947" x="9931400" y="4025900"/>
          <p14:tracePt t="63968" x="9931400" y="4032250"/>
          <p14:tracePt t="63977" x="9937750" y="4032250"/>
          <p14:tracePt t="63987" x="9944100" y="4038600"/>
          <p14:tracePt t="64000" x="9944100" y="4044950"/>
          <p14:tracePt t="64016" x="9950450" y="4044950"/>
          <p14:tracePt t="64033" x="9956800" y="4051300"/>
          <p14:tracePt t="64052" x="9956800" y="4057650"/>
          <p14:tracePt t="64066" x="9963150" y="4057650"/>
          <p14:tracePt t="64083" x="9969500" y="4057650"/>
          <p14:tracePt t="64105" x="9975850" y="4064000"/>
          <p14:tracePt t="64119" x="9982200" y="4064000"/>
          <p14:tracePt t="64144" x="9994900" y="4064000"/>
          <p14:tracePt t="64160" x="10001250" y="4064000"/>
          <p14:tracePt t="64185" x="10007600" y="4064000"/>
          <p14:tracePt t="64194" x="10013950" y="4064000"/>
          <p14:tracePt t="64203" x="10020300" y="4064000"/>
          <p14:tracePt t="64218" x="10026650" y="4064000"/>
          <p14:tracePt t="64233" x="10039350" y="4064000"/>
          <p14:tracePt t="64250" x="10045700" y="4064000"/>
          <p14:tracePt t="64266" x="10052050" y="4064000"/>
          <p14:tracePt t="64283" x="10058400" y="4064000"/>
          <p14:tracePt t="64300" x="10064750" y="4064000"/>
          <p14:tracePt t="64338" x="10071100" y="4064000"/>
          <p14:tracePt t="64463" x="10077450" y="4064000"/>
          <p14:tracePt t="64487" x="10083800" y="4064000"/>
          <p14:tracePt t="64495" x="10083800" y="4057650"/>
          <p14:tracePt t="64508" x="10090150" y="4057650"/>
          <p14:tracePt t="64519" x="10090150" y="4051300"/>
          <p14:tracePt t="64536" x="10090150" y="4044950"/>
          <p14:tracePt t="64550" x="10096500" y="4038600"/>
          <p14:tracePt t="64566" x="10096500" y="4025900"/>
          <p14:tracePt t="64583" x="10096500" y="4019550"/>
          <p14:tracePt t="64600" x="10096500" y="4013200"/>
          <p14:tracePt t="64618" x="10096500" y="4006850"/>
          <p14:tracePt t="64633" x="10090150" y="4000500"/>
          <p14:tracePt t="64650" x="10077450" y="3994150"/>
          <p14:tracePt t="64666" x="10064750" y="3987800"/>
          <p14:tracePt t="64683" x="10058400" y="3981450"/>
          <p14:tracePt t="64700" x="10045700" y="3975100"/>
          <p14:tracePt t="64716" x="10039350" y="3975100"/>
          <p14:tracePt t="64733" x="10020300" y="3968750"/>
          <p14:tracePt t="64753" x="10007600" y="3968750"/>
          <p14:tracePt t="64766" x="9994900" y="3968750"/>
          <p14:tracePt t="64783" x="9975850" y="3968750"/>
          <p14:tracePt t="64814" x="9969500" y="3968750"/>
          <p14:tracePt t="64822" x="9963150" y="3968750"/>
          <p14:tracePt t="64839" x="9956800" y="3968750"/>
          <p14:tracePt t="64864" x="9950450" y="3968750"/>
          <p14:tracePt t="64874" x="9950450" y="3975100"/>
          <p14:tracePt t="64883" x="9944100" y="3975100"/>
          <p14:tracePt t="64900" x="9937750" y="3987800"/>
          <p14:tracePt t="64916" x="9931400" y="3987800"/>
          <p14:tracePt t="64933" x="9931400" y="3994150"/>
          <p14:tracePt t="64950" x="9931400" y="4000500"/>
          <p14:tracePt t="64966" x="9931400" y="4019550"/>
          <p14:tracePt t="64983" x="9931400" y="4038600"/>
          <p14:tracePt t="65000" x="9956800" y="4076700"/>
          <p14:tracePt t="65016" x="9982200" y="4095750"/>
          <p14:tracePt t="65040" x="9988550" y="4095750"/>
          <p14:tracePt t="65055" x="10001250" y="4095750"/>
          <p14:tracePt t="65068" x="10007600" y="4095750"/>
          <p14:tracePt t="65083" x="10026650" y="4095750"/>
          <p14:tracePt t="65100" x="10045700" y="4095750"/>
          <p14:tracePt t="65117" x="10052050" y="4095750"/>
          <p14:tracePt t="65118" x="10058400" y="4095750"/>
          <p14:tracePt t="65133" x="10071100" y="4095750"/>
          <p14:tracePt t="65150" x="10090150" y="4083050"/>
          <p14:tracePt t="65166" x="10102850" y="4070350"/>
          <p14:tracePt t="65185" x="10134600" y="4044950"/>
          <p14:tracePt t="65200" x="10153650" y="4025900"/>
          <p14:tracePt t="65217" x="10160000" y="4013200"/>
          <p14:tracePt t="65218" x="10166350" y="4006850"/>
          <p14:tracePt t="65242" x="10179050" y="4000500"/>
          <p14:tracePt t="65253" x="10179050" y="3994150"/>
          <p14:tracePt t="65268" x="10185400" y="3987800"/>
          <p14:tracePt t="65283" x="10191750" y="3987800"/>
          <p14:tracePt t="65300" x="10210800" y="3981450"/>
          <p14:tracePt t="65322" x="10217150" y="3981450"/>
          <p14:tracePt t="65333" x="10223500" y="3981450"/>
          <p14:tracePt t="65350" x="10236200" y="3981450"/>
          <p14:tracePt t="65366" x="10242550" y="3981450"/>
          <p14:tracePt t="65383" x="10255250" y="3981450"/>
          <p14:tracePt t="65400" x="10261600" y="3987800"/>
          <p14:tracePt t="65416" x="10267950" y="3987800"/>
          <p14:tracePt t="65433" x="10274300" y="3994150"/>
          <p14:tracePt t="65450" x="10280650" y="4000500"/>
          <p14:tracePt t="65466" x="10287000" y="4006850"/>
          <p14:tracePt t="65483" x="10293350" y="4019550"/>
          <p14:tracePt t="65500" x="10299700" y="4032250"/>
          <p14:tracePt t="65516" x="10299700" y="4038600"/>
          <p14:tracePt t="65533" x="10299700" y="4057650"/>
          <p14:tracePt t="65550" x="10299700" y="4064000"/>
          <p14:tracePt t="65566" x="10299700" y="4070350"/>
          <p14:tracePt t="65583" x="10299700" y="4089400"/>
          <p14:tracePt t="65600" x="10299700" y="4108450"/>
          <p14:tracePt t="65616" x="10299700" y="4121150"/>
          <p14:tracePt t="65633" x="10299700" y="4140200"/>
          <p14:tracePt t="65650" x="10299700" y="4152900"/>
          <p14:tracePt t="65666" x="10299700" y="4165600"/>
          <p14:tracePt t="65683" x="10299700" y="4191000"/>
          <p14:tracePt t="65700" x="10293350" y="4203700"/>
          <p14:tracePt t="65716" x="10293350" y="4229100"/>
          <p14:tracePt t="65733" x="10280650" y="4248150"/>
          <p14:tracePt t="65750" x="10274300" y="4267200"/>
          <p14:tracePt t="65766" x="10267950" y="4267200"/>
          <p14:tracePt t="65783" x="10261600" y="4279900"/>
          <p14:tracePt t="65800" x="10255250" y="4279900"/>
          <p14:tracePt t="65816" x="10242550" y="4279900"/>
          <p14:tracePt t="65833" x="10223500" y="4279900"/>
          <p14:tracePt t="65850" x="10217150" y="4279900"/>
          <p14:tracePt t="65866" x="10204450" y="4279900"/>
          <p14:tracePt t="65883" x="10198100" y="4279900"/>
          <p14:tracePt t="65900" x="10191750" y="4279900"/>
          <p14:tracePt t="65916" x="10179050" y="4273550"/>
          <p14:tracePt t="65933" x="10172700" y="4260850"/>
          <p14:tracePt t="65950" x="10160000" y="4254500"/>
          <p14:tracePt t="65966" x="10160000" y="4241800"/>
          <p14:tracePt t="65983" x="10153650" y="4235450"/>
          <p14:tracePt t="66000" x="10147300" y="4229100"/>
          <p14:tracePt t="66017" x="10134600" y="4203700"/>
          <p14:tracePt t="66033" x="10134600" y="4197350"/>
          <p14:tracePt t="66053" x="10128250" y="4191000"/>
          <p14:tracePt t="66066" x="10128250" y="4184650"/>
          <p14:tracePt t="66083" x="10121900" y="4171950"/>
          <p14:tracePt t="66100" x="10115550" y="4165600"/>
          <p14:tracePt t="66116" x="10115550" y="4146550"/>
          <p14:tracePt t="66133" x="10109200" y="4146550"/>
          <p14:tracePt t="66150" x="10109200" y="4140200"/>
          <p14:tracePt t="66166" x="10109200" y="4133850"/>
          <p14:tracePt t="66183" x="10109200" y="4127500"/>
          <p14:tracePt t="66200" x="10109200" y="4121150"/>
          <p14:tracePt t="66216" x="10109200" y="4114800"/>
          <p14:tracePt t="66233" x="10102850" y="4102100"/>
          <p14:tracePt t="66250" x="10102850" y="4095750"/>
          <p14:tracePt t="66266" x="10102850" y="4076700"/>
          <p14:tracePt t="66283" x="10102850" y="4070350"/>
          <p14:tracePt t="66286" x="10102850" y="4064000"/>
          <p14:tracePt t="66300" x="10102850" y="4057650"/>
          <p14:tracePt t="66316" x="10102850" y="4051300"/>
          <p14:tracePt t="66333" x="10102850" y="4038600"/>
          <p14:tracePt t="66353" x="10102850" y="4032250"/>
          <p14:tracePt t="66382" x="10102850" y="4025900"/>
          <p14:tracePt t="66387" x="10109200" y="4025900"/>
          <p14:tracePt t="66406" x="10109200" y="4019550"/>
          <p14:tracePt t="66422" x="10115550" y="4019550"/>
          <p14:tracePt t="66437" x="10115550" y="4013200"/>
          <p14:tracePt t="66453" x="10121900" y="4013200"/>
          <p14:tracePt t="66492" x="10128250" y="4013200"/>
          <p14:tracePt t="66503" x="10134600" y="4013200"/>
          <p14:tracePt t="66528" x="10140950" y="4013200"/>
          <p14:tracePt t="66542" x="10147300" y="4013200"/>
          <p14:tracePt t="66548" x="10153650" y="4013200"/>
          <p14:tracePt t="66569" x="10160000" y="4019550"/>
          <p14:tracePt t="66582" x="10172700" y="4025900"/>
          <p14:tracePt t="66598" x="10179050" y="4032250"/>
          <p14:tracePt t="66608" x="10179050" y="4038600"/>
          <p14:tracePt t="66616" x="10185400" y="4038600"/>
          <p14:tracePt t="66634" x="10191750" y="4044950"/>
          <p14:tracePt t="66650" x="10198100" y="4044950"/>
          <p14:tracePt t="66666" x="10198100" y="4051300"/>
          <p14:tracePt t="66683" x="10204450" y="4057650"/>
          <p14:tracePt t="66700" x="10210800" y="4064000"/>
          <p14:tracePt t="66716" x="10223500" y="4076700"/>
          <p14:tracePt t="66733" x="10223500" y="4083050"/>
          <p14:tracePt t="66750" x="10229850" y="4089400"/>
          <p14:tracePt t="66766" x="10229850" y="4095750"/>
          <p14:tracePt t="66783" x="10236200" y="4108450"/>
          <p14:tracePt t="66800" x="10236200" y="4114800"/>
          <p14:tracePt t="66816" x="10242550" y="4121150"/>
          <p14:tracePt t="66835" x="10242550" y="4140200"/>
          <p14:tracePt t="66850" x="10242550" y="4146550"/>
          <p14:tracePt t="66866" x="10242550" y="4159250"/>
          <p14:tracePt t="66868" x="10242550" y="4165600"/>
          <p14:tracePt t="66883" x="10242550" y="4171950"/>
          <p14:tracePt t="66900" x="10242550" y="4191000"/>
          <p14:tracePt t="66916" x="10242550" y="4203700"/>
          <p14:tracePt t="66933" x="10242550" y="4210050"/>
          <p14:tracePt t="66950" x="10242550" y="4216400"/>
          <p14:tracePt t="66966" x="10242550" y="4229100"/>
          <p14:tracePt t="66983" x="10242550" y="4235450"/>
          <p14:tracePt t="67000" x="10242550" y="4241800"/>
          <p14:tracePt t="67018" x="10236200" y="4254500"/>
          <p14:tracePt t="67033" x="10236200" y="4260850"/>
          <p14:tracePt t="67050" x="10236200" y="4267200"/>
          <p14:tracePt t="67066" x="10229850" y="4267200"/>
          <p14:tracePt t="67083" x="10223500" y="4286250"/>
          <p14:tracePt t="67100" x="10223500" y="4292600"/>
          <p14:tracePt t="67118" x="10217150" y="4298950"/>
          <p14:tracePt t="67153" x="10210800" y="4305300"/>
          <p14:tracePt t="67219" x="10204450" y="4305300"/>
          <p14:tracePt t="67255" x="10198100" y="4305300"/>
          <p14:tracePt t="67261" x="10185400" y="4286250"/>
          <p14:tracePt t="67271" x="10172700" y="4279900"/>
          <p14:tracePt t="67283" x="10172700" y="4267200"/>
          <p14:tracePt t="67287" x="10160000" y="4254500"/>
          <p14:tracePt t="67300" x="10153650" y="4241800"/>
          <p14:tracePt t="67317" x="10147300" y="4222750"/>
          <p14:tracePt t="67333" x="10147300" y="4216400"/>
          <p14:tracePt t="67350" x="10140950" y="4210050"/>
          <p14:tracePt t="67367" x="10134600" y="4203700"/>
          <p14:tracePt t="67383" x="10134600" y="4197350"/>
          <p14:tracePt t="67400" x="10134600" y="4191000"/>
          <p14:tracePt t="67418" x="10128250" y="4184650"/>
          <p14:tracePt t="67433" x="10128250" y="4171950"/>
          <p14:tracePt t="67450" x="10128250" y="4159250"/>
          <p14:tracePt t="67467" x="10128250" y="4140200"/>
          <p14:tracePt t="67485" x="10121900" y="4133850"/>
          <p14:tracePt t="67500" x="10115550" y="4108450"/>
          <p14:tracePt t="67518" x="10115550" y="4089400"/>
          <p14:tracePt t="67519" x="10109200" y="4083050"/>
          <p14:tracePt t="67533" x="10109200" y="4076700"/>
          <p14:tracePt t="67551" x="10102850" y="4044950"/>
          <p14:tracePt t="67567" x="10102850" y="4025900"/>
          <p14:tracePt t="67569" x="10102850" y="4019550"/>
          <p14:tracePt t="67593" x="10102850" y="4013200"/>
          <p14:tracePt t="67609" x="10102850" y="4006850"/>
          <p14:tracePt t="67639" x="10102850" y="4000500"/>
          <p14:tracePt t="67663" x="10109200" y="3994150"/>
          <p14:tracePt t="67673" x="10115550" y="3994150"/>
          <p14:tracePt t="67683" x="10121900" y="3994150"/>
          <p14:tracePt t="67700" x="10128250" y="3987800"/>
          <p14:tracePt t="67717" x="10134600" y="3987800"/>
          <p14:tracePt t="67734" x="10147300" y="3987800"/>
          <p14:tracePt t="67750" x="10153650" y="3987800"/>
          <p14:tracePt t="67769" x="10166350" y="3987800"/>
          <p14:tracePt t="67770" x="10172700" y="3987800"/>
          <p14:tracePt t="67784" x="10179050" y="3987800"/>
          <p14:tracePt t="67800" x="10191750" y="3987800"/>
          <p14:tracePt t="67820" x="10198100" y="3987800"/>
          <p14:tracePt t="67834" x="10204450" y="3994150"/>
          <p14:tracePt t="67850" x="10210800" y="4000500"/>
          <p14:tracePt t="67867" x="10229850" y="4006850"/>
          <p14:tracePt t="67883" x="10236200" y="4013200"/>
          <p14:tracePt t="67903" x="10242550" y="4013200"/>
          <p14:tracePt t="67917" x="10242550" y="4019550"/>
          <p14:tracePt t="67933" x="10248900" y="4025900"/>
          <p14:tracePt t="67950" x="10255250" y="4032250"/>
          <p14:tracePt t="67968" x="10255250" y="4038600"/>
          <p14:tracePt t="67983" x="10261600" y="4051300"/>
          <p14:tracePt t="68000" x="10267950" y="4057650"/>
          <p14:tracePt t="68017" x="10267950" y="4076700"/>
          <p14:tracePt t="68033" x="10267950" y="4095750"/>
          <p14:tracePt t="68052" x="10267950" y="4108450"/>
          <p14:tracePt t="68053" x="10267950" y="4114800"/>
          <p14:tracePt t="68067" x="10267950" y="4133850"/>
          <p14:tracePt t="68083" x="10267950" y="4159250"/>
          <p14:tracePt t="68100" x="10267950" y="4165600"/>
          <p14:tracePt t="68117" x="10267950" y="4197350"/>
          <p14:tracePt t="68133" x="10267950" y="4216400"/>
          <p14:tracePt t="68150" x="10255250" y="4235450"/>
          <p14:tracePt t="68168" x="10248900" y="4260850"/>
          <p14:tracePt t="68183" x="10242550" y="4273550"/>
          <p14:tracePt t="68200" x="10236200" y="4292600"/>
          <p14:tracePt t="68216" x="10229850" y="4298950"/>
          <p14:tracePt t="68234" x="10217150" y="4311650"/>
          <p14:tracePt t="68250" x="10210800" y="4318000"/>
          <p14:tracePt t="68279" x="10204450" y="4324350"/>
          <p14:tracePt t="68305" x="10198100" y="4324350"/>
          <p14:tracePt t="68345" x="10191750" y="4324350"/>
          <p14:tracePt t="68350" x="10185400" y="4324350"/>
          <p14:tracePt t="68367" x="10179050" y="4324350"/>
          <p14:tracePt t="68383" x="10172700" y="4311650"/>
          <p14:tracePt t="68400" x="10147300" y="4279900"/>
          <p14:tracePt t="68417" x="10140950" y="4254500"/>
          <p14:tracePt t="68433" x="10128250" y="4229100"/>
          <p14:tracePt t="68450" x="10121900" y="4197350"/>
          <p14:tracePt t="68467" x="10115550" y="4171950"/>
          <p14:tracePt t="68483" x="10109200" y="4146550"/>
          <p14:tracePt t="68486" x="10109200" y="4140200"/>
          <p14:tracePt t="68500" x="10109200" y="4133850"/>
          <p14:tracePt t="68517" x="10109200" y="4121150"/>
          <p14:tracePt t="68533" x="10109200" y="4102100"/>
          <p14:tracePt t="68550" x="10109200" y="4089400"/>
          <p14:tracePt t="68567" x="10109200" y="4076700"/>
          <p14:tracePt t="68583" x="10109200" y="4070350"/>
          <p14:tracePt t="68600" x="10109200" y="4064000"/>
          <p14:tracePt t="68617" x="10109200" y="4057650"/>
          <p14:tracePt t="68633" x="10115550" y="4051300"/>
          <p14:tracePt t="68652" x="10121900" y="4044950"/>
          <p14:tracePt t="68669" x="10128250" y="4044950"/>
          <p14:tracePt t="68683" x="10140950" y="4038600"/>
          <p14:tracePt t="68701" x="10153650" y="4038600"/>
          <p14:tracePt t="68717" x="10166350" y="4038600"/>
          <p14:tracePt t="68733" x="10179050" y="4044950"/>
          <p14:tracePt t="68750" x="10191750" y="4051300"/>
          <p14:tracePt t="68767" x="10198100" y="4057650"/>
          <p14:tracePt t="68769" x="10198100" y="4064000"/>
          <p14:tracePt t="68783" x="10204450" y="4070350"/>
          <p14:tracePt t="68800" x="10204450" y="4089400"/>
          <p14:tracePt t="68817" x="10210800" y="4102100"/>
          <p14:tracePt t="68834" x="10217150" y="4114800"/>
          <p14:tracePt t="68852" x="10217150" y="4140200"/>
          <p14:tracePt t="68854" x="10217150" y="4152900"/>
          <p14:tracePt t="68867" x="10217150" y="4165600"/>
          <p14:tracePt t="68883" x="10217150" y="4184650"/>
          <p14:tracePt t="68900" x="10217150" y="4191000"/>
          <p14:tracePt t="68917" x="10217150" y="4210050"/>
          <p14:tracePt t="68919" x="10210800" y="4210050"/>
          <p14:tracePt t="68933" x="10210800" y="4216400"/>
          <p14:tracePt t="68961" x="10204450" y="4222750"/>
          <p14:tracePt t="69027" x="10204450" y="4210050"/>
          <p14:tracePt t="69037" x="10204450" y="4203700"/>
          <p14:tracePt t="69045" x="10204450" y="4191000"/>
          <p14:tracePt t="69059" x="10204450" y="4184650"/>
          <p14:tracePt t="69067" x="10204450" y="4165600"/>
          <p14:tracePt t="69083" x="10223500" y="4133850"/>
          <p14:tracePt t="69100" x="10229850" y="4121150"/>
          <p14:tracePt t="69116" x="10255250" y="4102100"/>
          <p14:tracePt t="69133" x="10287000" y="4064000"/>
          <p14:tracePt t="69150" x="10293350" y="4057650"/>
          <p14:tracePt t="69166" x="10299700" y="4057650"/>
          <p14:tracePt t="69183" x="10306050" y="4051300"/>
          <p14:tracePt t="69212" x="10312400" y="4044950"/>
          <p14:tracePt t="69254" x="10318750" y="4038600"/>
          <p14:tracePt t="69264" x="10325100" y="4038600"/>
          <p14:tracePt t="69278" x="10325100" y="4032250"/>
          <p14:tracePt t="69294" x="10331450" y="4032250"/>
          <p14:tracePt t="69310" x="10331450" y="4025900"/>
          <p14:tracePt t="69322" x="10331450" y="4019550"/>
          <p14:tracePt t="69333" x="10344150" y="4019550"/>
          <p14:tracePt t="69350" x="10344150" y="4013200"/>
          <p14:tracePt t="69367" x="10350500" y="4006850"/>
          <p14:tracePt t="69383" x="10356850" y="4006850"/>
          <p14:tracePt t="69401" x="10356850" y="4000500"/>
          <p14:tracePt t="69841" x="10363200" y="4000500"/>
          <p14:tracePt t="69877" x="10369550" y="4000500"/>
          <p14:tracePt t="69963" x="10375900" y="4000500"/>
          <p14:tracePt t="70017" x="10382250" y="4000500"/>
          <p14:tracePt t="70059" x="10388600" y="4000500"/>
          <p14:tracePt t="70109" x="10394950" y="4000500"/>
          <p14:tracePt t="70295" x="10401300" y="3994150"/>
          <p14:tracePt t="70337" x="10407650" y="3987800"/>
          <p14:tracePt t="70352" x="10407650" y="3981450"/>
          <p14:tracePt t="70365" x="10414000" y="3981450"/>
          <p14:tracePt t="70381" x="10414000" y="3975100"/>
          <p14:tracePt t="70391" x="10420350" y="3968750"/>
          <p14:tracePt t="70421" x="10420350" y="3962400"/>
          <p14:tracePt t="70441" x="10426700" y="3962400"/>
          <p14:tracePt t="70463" x="10426700" y="3956050"/>
          <p14:tracePt t="70535" x="10426700" y="3949700"/>
          <p14:tracePt t="70651" x="10420350" y="3949700"/>
          <p14:tracePt t="70675" x="10414000" y="3949700"/>
          <p14:tracePt t="70681" x="10407650" y="3949700"/>
          <p14:tracePt t="70691" x="10401300" y="3956050"/>
          <p14:tracePt t="70707" x="10394950" y="3956050"/>
          <p14:tracePt t="70731" x="10388600" y="3956050"/>
          <p14:tracePt t="70738" x="10375900" y="3962400"/>
          <p14:tracePt t="70751" x="10369550" y="3962400"/>
          <p14:tracePt t="70766" x="10350500" y="3962400"/>
          <p14:tracePt t="70783" x="10337800" y="3962400"/>
          <p14:tracePt t="70800" x="10312400" y="3962400"/>
          <p14:tracePt t="70817" x="10299700" y="3962400"/>
          <p14:tracePt t="70818" x="10280650" y="3962400"/>
          <p14:tracePt t="70833" x="10274300" y="3962400"/>
          <p14:tracePt t="70850" x="10261600" y="3962400"/>
          <p14:tracePt t="70866" x="10242550" y="3962400"/>
          <p14:tracePt t="70883" x="10210800" y="3962400"/>
          <p14:tracePt t="70901" x="10191750" y="3962400"/>
          <p14:tracePt t="70916" x="10172700" y="3962400"/>
          <p14:tracePt t="70933" x="10153650" y="3956050"/>
          <p14:tracePt t="70950" x="10134600" y="3949700"/>
          <p14:tracePt t="70966" x="10121900" y="3949700"/>
          <p14:tracePt t="70983" x="10109200" y="3949700"/>
          <p14:tracePt t="71000" x="10090150" y="3943350"/>
          <p14:tracePt t="71016" x="10077450" y="3937000"/>
          <p14:tracePt t="71033" x="10071100" y="3937000"/>
          <p14:tracePt t="71051" x="10064750" y="3937000"/>
          <p14:tracePt t="71066" x="10058400" y="3930650"/>
          <p14:tracePt t="71083" x="10052050" y="3930650"/>
          <p14:tracePt t="71101" x="10052050" y="3924300"/>
          <p14:tracePt t="71116" x="10033000" y="3917950"/>
          <p14:tracePt t="71135" x="10026650" y="3911600"/>
          <p14:tracePt t="71150" x="10020300" y="3911600"/>
          <p14:tracePt t="71166" x="10013950" y="3905250"/>
          <p14:tracePt t="71207" x="10007600" y="3905250"/>
          <p14:tracePt t="71247" x="10007600" y="3898900"/>
          <p14:tracePt t="71375" x="10013950" y="3898900"/>
          <p14:tracePt t="71386" x="10020300" y="3905250"/>
          <p14:tracePt t="71402" x="10026650" y="3905250"/>
          <p14:tracePt t="71408" x="10033000" y="3911600"/>
          <p14:tracePt t="71419" x="10039350" y="3917950"/>
          <p14:tracePt t="71433" x="10064750" y="3924300"/>
          <p14:tracePt t="71450" x="10083800" y="3937000"/>
          <p14:tracePt t="71467" x="10096500" y="3937000"/>
          <p14:tracePt t="71483" x="10128250" y="3943350"/>
          <p14:tracePt t="71500" x="10160000" y="3943350"/>
          <p14:tracePt t="71516" x="10172700" y="3949700"/>
          <p14:tracePt t="71533" x="10198100" y="3949700"/>
          <p14:tracePt t="71550" x="10217150" y="3949700"/>
          <p14:tracePt t="71567" x="10236200" y="3949700"/>
          <p14:tracePt t="71568" x="10248900" y="3949700"/>
          <p14:tracePt t="71584" x="10255250" y="3949700"/>
          <p14:tracePt t="71600" x="10267950" y="3949700"/>
          <p14:tracePt t="71616" x="10287000" y="3949700"/>
          <p14:tracePt t="71619" x="10299700" y="3943350"/>
          <p14:tracePt t="71633" x="10318750" y="3937000"/>
          <p14:tracePt t="71650" x="10350500" y="3924300"/>
          <p14:tracePt t="71666" x="10375900" y="3924300"/>
          <p14:tracePt t="71683" x="10394950" y="3917950"/>
          <p14:tracePt t="71700" x="10426700" y="3911600"/>
          <p14:tracePt t="71716" x="10452100" y="3898900"/>
          <p14:tracePt t="71733" x="10483850" y="3892550"/>
          <p14:tracePt t="71750" x="10515600" y="3879850"/>
          <p14:tracePt t="71766" x="10528300" y="3873500"/>
          <p14:tracePt t="71797" x="10534650" y="3873500"/>
          <p14:tracePt t="71802" x="10534650" y="3867150"/>
          <p14:tracePt t="71820" x="10534650" y="3860800"/>
          <p14:tracePt t="71833" x="10541000" y="3860800"/>
          <p14:tracePt t="71850" x="10547350" y="3860800"/>
          <p14:tracePt t="71868" x="10547350" y="3854450"/>
          <p14:tracePt t="72069" x="10547350" y="3860800"/>
          <p14:tracePt t="72083" x="10541000" y="3860800"/>
          <p14:tracePt t="72092" x="10534650" y="3867150"/>
          <p14:tracePt t="72123" x="10528300" y="3873500"/>
          <p14:tracePt t="72144" x="10502900" y="3879850"/>
          <p14:tracePt t="72149" x="10490200" y="3879850"/>
          <p14:tracePt t="72158" x="10471150" y="3879850"/>
          <p14:tracePt t="72166" x="10452100" y="3879850"/>
          <p14:tracePt t="72183" x="10445750" y="3879850"/>
          <p14:tracePt t="72200" x="10420350" y="3879850"/>
          <p14:tracePt t="72216" x="10388600" y="3879850"/>
          <p14:tracePt t="72233" x="10369550" y="3879850"/>
          <p14:tracePt t="72250" x="10350500" y="3879850"/>
          <p14:tracePt t="72268" x="10312400" y="3879850"/>
          <p14:tracePt t="72283" x="10261600" y="3879850"/>
          <p14:tracePt t="72287" x="10255250" y="3879850"/>
          <p14:tracePt t="72301" x="10229850" y="3879850"/>
          <p14:tracePt t="72316" x="10198100" y="3879850"/>
          <p14:tracePt t="72333" x="10172700" y="3879850"/>
          <p14:tracePt t="72351" x="10153650" y="3879850"/>
          <p14:tracePt t="72353" x="10134600" y="3879850"/>
          <p14:tracePt t="72367" x="10115550" y="3879850"/>
          <p14:tracePt t="72383" x="10083800" y="3879850"/>
          <p14:tracePt t="72400" x="10071100" y="3879850"/>
          <p14:tracePt t="72416" x="10064750" y="3879850"/>
          <p14:tracePt t="72433" x="10058400" y="3879850"/>
          <p14:tracePt t="72450" x="10052050" y="3879850"/>
          <p14:tracePt t="72466" x="10045700" y="3879850"/>
          <p14:tracePt t="72483" x="10039350" y="3873500"/>
          <p14:tracePt t="72505" x="10033000" y="3873500"/>
          <p14:tracePt t="72530" x="10026650" y="3873500"/>
          <p14:tracePt t="72544" x="10020300" y="3873500"/>
          <p14:tracePt t="72570" x="10013950" y="3873500"/>
          <p14:tracePt t="72585" x="10001250" y="3873500"/>
          <p14:tracePt t="72605" x="9994900" y="3873500"/>
          <p14:tracePt t="72609" x="9988550" y="3873500"/>
          <p14:tracePt t="72619" x="9982200" y="3873500"/>
          <p14:tracePt t="72633" x="9975850" y="3873500"/>
          <p14:tracePt t="72650" x="9963150" y="3873500"/>
          <p14:tracePt t="72666" x="9956800" y="3873500"/>
          <p14:tracePt t="72797" x="9963150" y="3873500"/>
          <p14:tracePt t="72805" x="9969500" y="3879850"/>
          <p14:tracePt t="72821" x="9982200" y="3879850"/>
          <p14:tracePt t="72833" x="9988550" y="3886200"/>
          <p14:tracePt t="72850" x="10007600" y="3892550"/>
          <p14:tracePt t="72867" x="10039350" y="3905250"/>
          <p14:tracePt t="72869" x="10090150" y="3917950"/>
          <p14:tracePt t="72883" x="10121900" y="3924300"/>
          <p14:tracePt t="72900" x="10172700" y="3930650"/>
          <p14:tracePt t="72917" x="10210800" y="3937000"/>
          <p14:tracePt t="72919" x="10242550" y="3937000"/>
          <p14:tracePt t="72933" x="10274300" y="3937000"/>
          <p14:tracePt t="72950" x="10299700" y="3937000"/>
          <p14:tracePt t="72967" x="10306050" y="3937000"/>
          <p14:tracePt t="72983" x="10325100" y="3937000"/>
          <p14:tracePt t="73000" x="10337800" y="3937000"/>
          <p14:tracePt t="73016" x="10356850" y="3937000"/>
          <p14:tracePt t="73033" x="10375900" y="3930650"/>
          <p14:tracePt t="73051" x="10394950" y="3924300"/>
          <p14:tracePt t="73066" x="10426700" y="3911600"/>
          <p14:tracePt t="73083" x="10439400" y="3905250"/>
          <p14:tracePt t="73100" x="10452100" y="3892550"/>
          <p14:tracePt t="73116" x="10496550" y="3879850"/>
          <p14:tracePt t="73133" x="10521950" y="3873500"/>
          <p14:tracePt t="73150" x="10541000" y="3867150"/>
          <p14:tracePt t="73168" x="10547350" y="3860800"/>
          <p14:tracePt t="73183" x="10553700" y="3860800"/>
          <p14:tracePt t="73200" x="10553700" y="3854450"/>
          <p14:tracePt t="73218" x="10566400" y="3848100"/>
          <p14:tracePt t="73240" x="10566400" y="3841750"/>
          <p14:tracePt t="73343" x="10566400" y="3848100"/>
          <p14:tracePt t="73363" x="10560050" y="3860800"/>
          <p14:tracePt t="73369" x="10553700" y="3867150"/>
          <p14:tracePt t="73383" x="10541000" y="3886200"/>
          <p14:tracePt t="73400" x="10541000" y="3892550"/>
          <p14:tracePt t="73417" x="10521950" y="3917950"/>
          <p14:tracePt t="73420" x="10509250" y="3917950"/>
          <p14:tracePt t="73433" x="10496550" y="3937000"/>
          <p14:tracePt t="73450" x="10483850" y="3949700"/>
          <p14:tracePt t="73467" x="10471150" y="3962400"/>
          <p14:tracePt t="73483" x="10458450" y="3975100"/>
          <p14:tracePt t="73500" x="10452100" y="3981450"/>
          <p14:tracePt t="73519" x="10445750" y="3987800"/>
          <p14:tracePt t="73533" x="10439400" y="4000500"/>
          <p14:tracePt t="73550" x="10426700" y="4013200"/>
          <p14:tracePt t="73567" x="10401300" y="4044950"/>
          <p14:tracePt t="73583" x="10369550" y="4076700"/>
          <p14:tracePt t="73600" x="10356850" y="4114800"/>
          <p14:tracePt t="73616" x="10344150" y="4152900"/>
          <p14:tracePt t="73633" x="10325100" y="4203700"/>
          <p14:tracePt t="73650" x="10318750" y="4210050"/>
          <p14:tracePt t="73666" x="10312400" y="4241800"/>
          <p14:tracePt t="73683" x="10287000" y="4286250"/>
          <p14:tracePt t="73700" x="10274300" y="4318000"/>
          <p14:tracePt t="73716" x="10261600" y="4356100"/>
          <p14:tracePt t="73733" x="10242550" y="4394200"/>
          <p14:tracePt t="73750" x="10229850" y="4425950"/>
          <p14:tracePt t="73766" x="10217150" y="4464050"/>
          <p14:tracePt t="73783" x="10204450" y="4495800"/>
          <p14:tracePt t="73800" x="10198100" y="4527550"/>
          <p14:tracePt t="73816" x="10191750" y="4559300"/>
          <p14:tracePt t="73833" x="10179050" y="4591050"/>
          <p14:tracePt t="73850" x="10179050" y="4616450"/>
          <p14:tracePt t="73866" x="10172700" y="4635500"/>
          <p14:tracePt t="73883" x="10172700" y="4648200"/>
          <p14:tracePt t="73900" x="10166350" y="4660900"/>
          <p14:tracePt t="73918" x="10166350" y="4679950"/>
          <p14:tracePt t="73933" x="10166350" y="4686300"/>
          <p14:tracePt t="73950" x="10166350" y="4692650"/>
          <p14:tracePt t="73968" x="10166350" y="4699000"/>
          <p14:tracePt t="73983" x="10166350" y="4711700"/>
          <p14:tracePt t="74000" x="10166350" y="4718050"/>
          <p14:tracePt t="74016" x="10166350" y="4724400"/>
          <p14:tracePt t="74033" x="10166350" y="4730750"/>
          <p14:tracePt t="74052" x="10166350" y="4737100"/>
          <p14:tracePt t="74066" x="10172700" y="4743450"/>
          <p14:tracePt t="74083" x="10172700" y="4749800"/>
          <p14:tracePt t="74112" x="10172700" y="4756150"/>
          <p14:tracePt t="74168" x="10172700" y="4749800"/>
          <p14:tracePt t="74174" x="10172700" y="4737100"/>
          <p14:tracePt t="74186" x="10172700" y="4730750"/>
          <p14:tracePt t="74200" x="10172700" y="4705350"/>
          <p14:tracePt t="74216" x="10172700" y="4679950"/>
          <p14:tracePt t="74233" x="10172700" y="4660900"/>
          <p14:tracePt t="74250" x="10166350" y="4616450"/>
          <p14:tracePt t="74266" x="10160000" y="4584700"/>
          <p14:tracePt t="74283" x="10153650" y="4552950"/>
          <p14:tracePt t="74300" x="10147300" y="4521200"/>
          <p14:tracePt t="74316" x="10134600" y="4483100"/>
          <p14:tracePt t="74333" x="10121900" y="4438650"/>
          <p14:tracePt t="74350" x="10115550" y="4413250"/>
          <p14:tracePt t="74366" x="10096500" y="4381500"/>
          <p14:tracePt t="74383" x="10090150" y="4343400"/>
          <p14:tracePt t="74400" x="10071100" y="4305300"/>
          <p14:tracePt t="74416" x="10064750" y="4286250"/>
          <p14:tracePt t="74433" x="10045700" y="4241800"/>
          <p14:tracePt t="74450" x="10020300" y="4197350"/>
          <p14:tracePt t="74466" x="10001250" y="4171950"/>
          <p14:tracePt t="74468" x="9994900" y="4152900"/>
          <p14:tracePt t="74483" x="9982200" y="4121150"/>
          <p14:tracePt t="74500" x="9969500" y="4089400"/>
          <p14:tracePt t="74516" x="9950450" y="4057650"/>
          <p14:tracePt t="74533" x="9944100" y="4038600"/>
          <p14:tracePt t="74550" x="9931400" y="4019550"/>
          <p14:tracePt t="74566" x="9918700" y="4013200"/>
          <p14:tracePt t="74583" x="9912350" y="3994150"/>
          <p14:tracePt t="74600" x="9899650" y="3975100"/>
          <p14:tracePt t="74616" x="9886950" y="3956050"/>
          <p14:tracePt t="74633" x="9880600" y="3943350"/>
          <p14:tracePt t="74650" x="9874250" y="3937000"/>
          <p14:tracePt t="74666" x="9867900" y="3930650"/>
          <p14:tracePt t="74683" x="9861550" y="3924300"/>
          <p14:tracePt t="74700" x="9855200" y="3917950"/>
          <p14:tracePt t="74716" x="9855200" y="3911600"/>
          <p14:tracePt t="74735" x="9842500" y="3905250"/>
          <p14:tracePt t="74750" x="9836150" y="3892550"/>
          <p14:tracePt t="74767" x="9829800" y="3879850"/>
          <p14:tracePt t="74871" x="9829800" y="3873500"/>
          <p14:tracePt t="74879" x="9823450" y="3873500"/>
          <p14:tracePt t="74902" x="9823450" y="3867150"/>
          <p14:tracePt t="74910" x="9817100" y="3867150"/>
          <p14:tracePt t="75023" x="9823450" y="3867150"/>
          <p14:tracePt t="75033" x="9836150" y="3873500"/>
          <p14:tracePt t="75039" x="9842500" y="3873500"/>
          <p14:tracePt t="75052" x="9848850" y="3879850"/>
          <p14:tracePt t="75066" x="9874250" y="3886200"/>
          <p14:tracePt t="75084" x="9886950" y="3892550"/>
          <p14:tracePt t="75100" x="9918700" y="3898900"/>
          <p14:tracePt t="75116" x="9931400" y="3898900"/>
          <p14:tracePt t="75133" x="9963150" y="3905250"/>
          <p14:tracePt t="75150" x="9988550" y="3905250"/>
          <p14:tracePt t="75166" x="10026650" y="3905250"/>
          <p14:tracePt t="75184" x="10109200" y="3905250"/>
          <p14:tracePt t="75186" x="10134600" y="3905250"/>
          <p14:tracePt t="75200" x="10160000" y="3905250"/>
          <p14:tracePt t="75216" x="10223500" y="3905250"/>
          <p14:tracePt t="75233" x="10261600" y="3898900"/>
          <p14:tracePt t="75250" x="10306050" y="3892550"/>
          <p14:tracePt t="75266" x="10350500" y="3879850"/>
          <p14:tracePt t="75283" x="10369550" y="3879850"/>
          <p14:tracePt t="75300" x="10394950" y="3873500"/>
          <p14:tracePt t="75317" x="10426700" y="3867150"/>
          <p14:tracePt t="75333" x="10458450" y="3860800"/>
          <p14:tracePt t="75350" x="10496550" y="3854450"/>
          <p14:tracePt t="75366" x="10528300" y="3841750"/>
          <p14:tracePt t="75383" x="10566400" y="3841750"/>
          <p14:tracePt t="75400" x="10591800" y="3835400"/>
          <p14:tracePt t="75416" x="10604500" y="3835400"/>
          <p14:tracePt t="75433" x="10610850" y="3829050"/>
          <p14:tracePt t="75450" x="10617200" y="3829050"/>
          <p14:tracePt t="75539" x="10610850" y="3829050"/>
          <p14:tracePt t="75549" x="10604500" y="3835400"/>
          <p14:tracePt t="75559" x="10598150" y="3841750"/>
          <p14:tracePt t="75570" x="10591800" y="3848100"/>
          <p14:tracePt t="75585" x="10572750" y="3860800"/>
          <p14:tracePt t="75602" x="10553700" y="3879850"/>
          <p14:tracePt t="75616" x="10521950" y="3905250"/>
          <p14:tracePt t="75633" x="10496550" y="3943350"/>
          <p14:tracePt t="75650" x="10483850" y="3962400"/>
          <p14:tracePt t="75666" x="10452100" y="4006850"/>
          <p14:tracePt t="75684" x="10401300" y="4102100"/>
          <p14:tracePt t="75700" x="10356850" y="4191000"/>
          <p14:tracePt t="75717" x="10318750" y="4267200"/>
          <p14:tracePt t="75733" x="10306050" y="4298950"/>
          <p14:tracePt t="75750" x="10306050" y="4311650"/>
          <p14:tracePt t="75767" x="10299700" y="4337050"/>
          <p14:tracePt t="75768" x="10299700" y="4343400"/>
          <p14:tracePt t="75783" x="10287000" y="4362450"/>
          <p14:tracePt t="75800" x="10267950" y="4419600"/>
          <p14:tracePt t="75816" x="10261600" y="4451350"/>
          <p14:tracePt t="75833" x="10255250" y="4483100"/>
          <p14:tracePt t="75850" x="10248900" y="4502150"/>
          <p14:tracePt t="75866" x="10248900" y="4521200"/>
          <p14:tracePt t="75883" x="10242550" y="4546600"/>
          <p14:tracePt t="75900" x="10229850" y="4565650"/>
          <p14:tracePt t="75916" x="10223500" y="4591050"/>
          <p14:tracePt t="75933" x="10217150" y="4616450"/>
          <p14:tracePt t="75950" x="10204450" y="4635500"/>
          <p14:tracePt t="75966" x="10198100" y="4660900"/>
          <p14:tracePt t="75968" x="10198100" y="4667250"/>
          <p14:tracePt t="75983" x="10191750" y="4679950"/>
          <p14:tracePt t="76000" x="10185400" y="4692650"/>
          <p14:tracePt t="76016" x="10185400" y="4699000"/>
          <p14:tracePt t="76033" x="10179050" y="4705350"/>
          <p14:tracePt t="76051" x="10179050" y="4711700"/>
          <p14:tracePt t="76066" x="10179050" y="4718050"/>
          <p14:tracePt t="76083" x="10179050" y="4730750"/>
          <p14:tracePt t="76151" x="10172700" y="4724400"/>
          <p14:tracePt t="76161" x="10166350" y="4711700"/>
          <p14:tracePt t="76171" x="10160000" y="4705350"/>
          <p14:tracePt t="76183" x="10147300" y="4686300"/>
          <p14:tracePt t="76201" x="10140950" y="4648200"/>
          <p14:tracePt t="76217" x="10128250" y="4622800"/>
          <p14:tracePt t="76219" x="10121900" y="4610100"/>
          <p14:tracePt t="76234" x="10102850" y="4565650"/>
          <p14:tracePt t="76250" x="10102850" y="4552950"/>
          <p14:tracePt t="76267" x="10090150" y="4527550"/>
          <p14:tracePt t="76283" x="10077450" y="4483100"/>
          <p14:tracePt t="76300" x="10071100" y="4457700"/>
          <p14:tracePt t="76316" x="10052050" y="4419600"/>
          <p14:tracePt t="76335" x="10045700" y="4394200"/>
          <p14:tracePt t="76350" x="10026650" y="4362450"/>
          <p14:tracePt t="76367" x="10020300" y="4330700"/>
          <p14:tracePt t="76383" x="10013950" y="4311650"/>
          <p14:tracePt t="76400" x="9994900" y="4279900"/>
          <p14:tracePt t="76417" x="9982200" y="4254500"/>
          <p14:tracePt t="76433" x="9963150" y="4210050"/>
          <p14:tracePt t="76450" x="9956800" y="4203700"/>
          <p14:tracePt t="76466" x="9931400" y="4159250"/>
          <p14:tracePt t="76483" x="9906000" y="4108450"/>
          <p14:tracePt t="76500" x="9874250" y="4064000"/>
          <p14:tracePt t="76516" x="9848850" y="4025900"/>
          <p14:tracePt t="76535" x="9842500" y="4006850"/>
          <p14:tracePt t="76550" x="9804400" y="3962400"/>
          <p14:tracePt t="76566" x="9772650" y="3924300"/>
          <p14:tracePt t="76583" x="9740900" y="3892550"/>
          <p14:tracePt t="76600" x="9715500" y="3873500"/>
          <p14:tracePt t="76616" x="9709150" y="3860800"/>
          <p14:tracePt t="76633" x="9696450" y="3848100"/>
          <p14:tracePt t="76650" x="9690100" y="3841750"/>
          <p14:tracePt t="76666" x="9683750" y="3829050"/>
          <p14:tracePt t="76683" x="9664700" y="3816350"/>
          <p14:tracePt t="76702" x="9658350" y="3816350"/>
          <p14:tracePt t="76716" x="9652000" y="3810000"/>
          <p14:tracePt t="76742" x="9645650" y="3803650"/>
          <p14:tracePt t="76756" x="9639300" y="3803650"/>
          <p14:tracePt t="76768" x="9639300" y="3797300"/>
          <p14:tracePt t="76796" x="9632950" y="3797300"/>
          <p14:tracePt t="76822" x="9626600" y="3797300"/>
          <p14:tracePt t="76839" x="9626600" y="3790950"/>
          <p14:tracePt t="76943" x="9632950" y="3790950"/>
          <p14:tracePt t="76953" x="9645650" y="3803650"/>
          <p14:tracePt t="76959" x="9652000" y="3803650"/>
          <p14:tracePt t="76970" x="9664700" y="3816350"/>
          <p14:tracePt t="76983" x="9671050" y="3816350"/>
          <p14:tracePt t="77000" x="9709150" y="3835400"/>
          <p14:tracePt t="77016" x="9734550" y="3854450"/>
          <p14:tracePt t="77033" x="9753600" y="3860800"/>
          <p14:tracePt t="77050" x="9791700" y="3873500"/>
          <p14:tracePt t="77066" x="9817100" y="3886200"/>
          <p14:tracePt t="77083" x="9836150" y="3892550"/>
          <p14:tracePt t="77100" x="9880600" y="3905250"/>
          <p14:tracePt t="77116" x="9925050" y="3911600"/>
          <p14:tracePt t="77133" x="9956800" y="3917950"/>
          <p14:tracePt t="77150" x="9988550" y="3924300"/>
          <p14:tracePt t="77166" x="10013950" y="3924300"/>
          <p14:tracePt t="77183" x="10045700" y="3924300"/>
          <p14:tracePt t="77200" x="10077450" y="3924300"/>
          <p14:tracePt t="77216" x="10134600" y="3911600"/>
          <p14:tracePt t="77218" x="10160000" y="3905250"/>
          <p14:tracePt t="77233" x="10217150" y="3898900"/>
          <p14:tracePt t="77250" x="10248900" y="3892550"/>
          <p14:tracePt t="77266" x="10306050" y="3879850"/>
          <p14:tracePt t="77268" x="10325100" y="3873500"/>
          <p14:tracePt t="77283" x="10363200" y="3867150"/>
          <p14:tracePt t="77300" x="10401300" y="3867150"/>
          <p14:tracePt t="77316" x="10521950" y="3848100"/>
          <p14:tracePt t="77333" x="10617200" y="3835400"/>
          <p14:tracePt t="77350" x="10674350" y="3822700"/>
          <p14:tracePt t="77366" x="10718800" y="3810000"/>
          <p14:tracePt t="77383" x="10744200" y="3810000"/>
          <p14:tracePt t="77400" x="10756900" y="3803650"/>
          <p14:tracePt t="77418" x="10763250" y="3803650"/>
          <p14:tracePt t="77433" x="10775950" y="3797300"/>
          <p14:tracePt t="77450" x="10788650" y="3797300"/>
          <p14:tracePt t="77467" x="10807700" y="3790950"/>
          <p14:tracePt t="77468" x="10814050" y="3784600"/>
          <p14:tracePt t="77483" x="10820400" y="3784600"/>
          <p14:tracePt t="77500" x="10826750" y="3778250"/>
          <p14:tracePt t="77516" x="10833100" y="3778250"/>
          <p14:tracePt t="77533" x="10839450" y="3771900"/>
          <p14:tracePt t="77550" x="10845800" y="3771900"/>
          <p14:tracePt t="77566" x="10852150" y="3771900"/>
          <p14:tracePt t="77693" x="10833100" y="3771900"/>
          <p14:tracePt t="77708" x="10820400" y="3778250"/>
          <p14:tracePt t="77721" x="10801350" y="3784600"/>
          <p14:tracePt t="77735" x="10744200" y="3810000"/>
          <p14:tracePt t="77750" x="10731500" y="3822700"/>
          <p14:tracePt t="77766" x="10718800" y="3829050"/>
          <p14:tracePt t="77783" x="10712450" y="3835400"/>
          <p14:tracePt t="77800" x="10680700" y="3854450"/>
          <p14:tracePt t="77816" x="10648950" y="3873500"/>
          <p14:tracePt t="77833" x="10598150" y="3917950"/>
          <p14:tracePt t="77850" x="10553700" y="3968750"/>
          <p14:tracePt t="77866" x="10502900" y="4019550"/>
          <p14:tracePt t="77883" x="10471150" y="4070350"/>
          <p14:tracePt t="77900" x="10439400" y="4114800"/>
          <p14:tracePt t="77916" x="10414000" y="4171950"/>
          <p14:tracePt t="77933" x="10382250" y="4229100"/>
          <p14:tracePt t="77950" x="10350500" y="4279900"/>
          <p14:tracePt t="77966" x="10331450" y="4337050"/>
          <p14:tracePt t="77983" x="10306050" y="4362450"/>
          <p14:tracePt t="78000" x="10299700" y="4413250"/>
          <p14:tracePt t="78016" x="10280650" y="4464050"/>
          <p14:tracePt t="78033" x="10267950" y="4508500"/>
          <p14:tracePt t="78050" x="10261600" y="4527550"/>
          <p14:tracePt t="78066" x="10255250" y="4559300"/>
          <p14:tracePt t="78068" x="10255250" y="4578350"/>
          <p14:tracePt t="78083" x="10242550" y="4610100"/>
          <p14:tracePt t="78100" x="10236200" y="4641850"/>
          <p14:tracePt t="78116" x="10236200" y="4679950"/>
          <p14:tracePt t="78133" x="10229850" y="4692650"/>
          <p14:tracePt t="78150" x="10223500" y="4718050"/>
          <p14:tracePt t="78166" x="10223500" y="4743450"/>
          <p14:tracePt t="78183" x="10223500" y="4762500"/>
          <p14:tracePt t="78200" x="10204450" y="4800600"/>
          <p14:tracePt t="78216" x="10198100" y="4832350"/>
          <p14:tracePt t="78218" x="10198100" y="4838700"/>
          <p14:tracePt t="78233" x="10198100" y="4851400"/>
          <p14:tracePt t="78250" x="10198100" y="4876800"/>
          <p14:tracePt t="78266" x="10198100" y="4889500"/>
          <p14:tracePt t="78268" x="10198100" y="4895850"/>
          <p14:tracePt t="78283" x="10198100" y="4902200"/>
          <p14:tracePt t="78302" x="10198100" y="4908550"/>
          <p14:tracePt t="78317" x="10198100" y="4914900"/>
          <p14:tracePt t="78333" x="10204450" y="4921250"/>
          <p14:tracePt t="78350" x="10204450" y="4927600"/>
          <p14:tracePt t="78366" x="10204450" y="4933950"/>
          <p14:tracePt t="78445" x="10204450" y="4914900"/>
          <p14:tracePt t="78451" x="10204450" y="4895850"/>
          <p14:tracePt t="78467" x="10204450" y="4870450"/>
          <p14:tracePt t="78483" x="10204450" y="4838700"/>
          <p14:tracePt t="78500" x="10204450" y="4806950"/>
          <p14:tracePt t="78518" x="10191750" y="4756150"/>
          <p14:tracePt t="78519" x="10191750" y="4724400"/>
          <p14:tracePt t="78533" x="10191750" y="4686300"/>
          <p14:tracePt t="78550" x="10185400" y="4667250"/>
          <p14:tracePt t="78568" x="10179050" y="4616450"/>
          <p14:tracePt t="78583" x="10166350" y="4578350"/>
          <p14:tracePt t="78600" x="10153650" y="4533900"/>
          <p14:tracePt t="78616" x="10134600" y="4489450"/>
          <p14:tracePt t="78633" x="10115550" y="4451350"/>
          <p14:tracePt t="78650" x="10096500" y="4413250"/>
          <p14:tracePt t="78668" x="10090150" y="4375150"/>
          <p14:tracePt t="78683" x="10071100" y="4337050"/>
          <p14:tracePt t="78700" x="10052050" y="4298950"/>
          <p14:tracePt t="78716" x="10033000" y="4254500"/>
          <p14:tracePt t="78733" x="9982200" y="4171950"/>
          <p14:tracePt t="78750" x="9963150" y="4146550"/>
          <p14:tracePt t="78766" x="9937750" y="4102100"/>
          <p14:tracePt t="78783" x="9899650" y="4038600"/>
          <p14:tracePt t="78800" x="9880600" y="4006850"/>
          <p14:tracePt t="78816" x="9855200" y="3981450"/>
          <p14:tracePt t="78836" x="9848850" y="3968750"/>
          <p14:tracePt t="78850" x="9842500" y="3962400"/>
          <p14:tracePt t="78866" x="9836150" y="3949700"/>
          <p14:tracePt t="78883" x="9836150" y="3943350"/>
          <p14:tracePt t="78900" x="9829800" y="3937000"/>
          <p14:tracePt t="78916" x="9810750" y="3917950"/>
          <p14:tracePt t="78933" x="9785350" y="3886200"/>
          <p14:tracePt t="78950" x="9766300" y="3860800"/>
          <p14:tracePt t="78966" x="9747250" y="3841750"/>
          <p14:tracePt t="78983" x="9747250" y="3835400"/>
          <p14:tracePt t="79000" x="9740900" y="3829050"/>
          <p14:tracePt t="79016" x="9734550" y="3829050"/>
          <p14:tracePt t="79113" x="9740900" y="3829050"/>
          <p14:tracePt t="79123" x="9753600" y="3835400"/>
          <p14:tracePt t="79133" x="9753600" y="3841750"/>
          <p14:tracePt t="79150" x="9785350" y="3860800"/>
          <p14:tracePt t="79168" x="9817100" y="3886200"/>
          <p14:tracePt t="79183" x="9848850" y="3898900"/>
          <p14:tracePt t="79200" x="9867900" y="3905250"/>
          <p14:tracePt t="79218" x="9893300" y="3917950"/>
          <p14:tracePt t="79235" x="9918700" y="3924300"/>
          <p14:tracePt t="79250" x="9950450" y="3930650"/>
          <p14:tracePt t="79268" x="9988550" y="3930650"/>
          <p14:tracePt t="79269" x="10045700" y="3930650"/>
          <p14:tracePt t="79283" x="10083800" y="3930650"/>
          <p14:tracePt t="79301" x="10160000" y="3930650"/>
          <p14:tracePt t="79316" x="10236200" y="3930650"/>
          <p14:tracePt t="79333" x="10388600" y="3924300"/>
          <p14:tracePt t="79350" x="10509250" y="3911600"/>
          <p14:tracePt t="79367" x="10553700" y="3905250"/>
          <p14:tracePt t="79383" x="10636250" y="3886200"/>
          <p14:tracePt t="79400" x="10680700" y="3879850"/>
          <p14:tracePt t="79416" x="10731500" y="3867150"/>
          <p14:tracePt t="79435" x="10763250" y="3860800"/>
          <p14:tracePt t="79450" x="10788650" y="3854450"/>
          <p14:tracePt t="79466" x="10814050" y="3841750"/>
          <p14:tracePt t="79483" x="10839450" y="3835400"/>
          <p14:tracePt t="79500" x="10858500" y="3829050"/>
          <p14:tracePt t="79516" x="10883900" y="3829050"/>
          <p14:tracePt t="79533" x="10896600" y="3822700"/>
          <p14:tracePt t="79550" x="10909300" y="3816350"/>
          <p14:tracePt t="79568" x="10915650" y="3816350"/>
          <p14:tracePt t="79646" x="10902950" y="3829050"/>
          <p14:tracePt t="79656" x="10890250" y="3829050"/>
          <p14:tracePt t="79666" x="10877550" y="3841750"/>
          <p14:tracePt t="79683" x="10820400" y="3867150"/>
          <p14:tracePt t="79700" x="10788650" y="3898900"/>
          <p14:tracePt t="79716" x="10756900" y="3930650"/>
          <p14:tracePt t="79733" x="10725150" y="3962400"/>
          <p14:tracePt t="79750" x="10668000" y="4006850"/>
          <p14:tracePt t="79766" x="10623550" y="4057650"/>
          <p14:tracePt t="79783" x="10579100" y="4121150"/>
          <p14:tracePt t="79800" x="10541000" y="4178300"/>
          <p14:tracePt t="79816" x="10464800" y="4279900"/>
          <p14:tracePt t="79833" x="10426700" y="4343400"/>
          <p14:tracePt t="79850" x="10407650" y="4394200"/>
          <p14:tracePt t="79866" x="10369550" y="4457700"/>
          <p14:tracePt t="79868" x="10356850" y="4495800"/>
          <p14:tracePt t="79886" x="10325100" y="4559300"/>
          <p14:tracePt t="79900" x="10293350" y="4622800"/>
          <p14:tracePt t="79918" x="10261600" y="4679950"/>
          <p14:tracePt t="79933" x="10242550" y="4730750"/>
          <p14:tracePt t="79950" x="10223500" y="4794250"/>
          <p14:tracePt t="79966" x="10191750" y="4857750"/>
          <p14:tracePt t="79983" x="10172700" y="4921250"/>
          <p14:tracePt t="80000" x="10140950" y="4984750"/>
          <p14:tracePt t="80017" x="10128250" y="5022850"/>
          <p14:tracePt t="80033" x="10121900" y="5041900"/>
          <p14:tracePt t="80051" x="10115550" y="5041900"/>
          <p14:tracePt t="80066" x="10115550" y="5048250"/>
          <p14:tracePt t="80083" x="10115550" y="5054600"/>
          <p14:tracePt t="80100" x="10115550" y="5060950"/>
          <p14:tracePt t="80154" x="10115550" y="5041900"/>
          <p14:tracePt t="80164" x="10115550" y="5022850"/>
          <p14:tracePt t="80170" x="10115550" y="4991100"/>
          <p14:tracePt t="80183" x="10115550" y="4946650"/>
          <p14:tracePt t="80201" x="10109200" y="4889500"/>
          <p14:tracePt t="80216" x="10096500" y="4800600"/>
          <p14:tracePt t="80233" x="10090150" y="4718050"/>
          <p14:tracePt t="80250" x="10083800" y="4629150"/>
          <p14:tracePt t="80266" x="10071100" y="4533900"/>
          <p14:tracePt t="80283" x="10064750" y="4438650"/>
          <p14:tracePt t="80286" x="10058400" y="4406900"/>
          <p14:tracePt t="80300" x="10058400" y="4368800"/>
          <p14:tracePt t="80316" x="10052050" y="4305300"/>
          <p14:tracePt t="80318" x="10052050" y="4279900"/>
          <p14:tracePt t="80333" x="10045700" y="4241800"/>
          <p14:tracePt t="80350" x="10045700" y="4222750"/>
          <p14:tracePt t="80366" x="10045700" y="4197350"/>
          <p14:tracePt t="80368" x="10045700" y="4178300"/>
          <p14:tracePt t="80383" x="10045700" y="4159250"/>
          <p14:tracePt t="80400" x="10045700" y="4133850"/>
          <p14:tracePt t="80416" x="10045700" y="4127500"/>
          <p14:tracePt t="80433" x="10045700" y="4121150"/>
          <p14:tracePt t="80453" x="10045700" y="4114800"/>
          <p14:tracePt t="80502" x="10077450" y="4114800"/>
          <p14:tracePt t="80512" x="10109200" y="4121150"/>
          <p14:tracePt t="80518" x="10172700" y="4133850"/>
          <p14:tracePt t="80533" x="10267950" y="4146550"/>
          <p14:tracePt t="80550" x="10331450" y="4146550"/>
          <p14:tracePt t="80566" x="10414000" y="4146550"/>
          <p14:tracePt t="80583" x="10420350" y="4146550"/>
          <p14:tracePt t="80608" x="10420350" y="4133850"/>
          <p14:tracePt t="80617" x="10414000" y="4127500"/>
          <p14:tracePt t="80633" x="10375900" y="4108450"/>
          <p14:tracePt t="80650" x="10318750" y="4095750"/>
          <p14:tracePt t="80666" x="10223500" y="4095750"/>
          <p14:tracePt t="80683" x="10128250" y="4095750"/>
          <p14:tracePt t="80700" x="10064750" y="4095750"/>
          <p14:tracePt t="80716" x="10058400" y="4095750"/>
          <p14:tracePt t="80744" x="10083800" y="4095750"/>
          <p14:tracePt t="80754" x="10140950" y="4089400"/>
          <p14:tracePt t="80766" x="10210800" y="4076700"/>
          <p14:tracePt t="80783" x="10394950" y="4019550"/>
          <p14:tracePt t="80786" x="10439400" y="4006850"/>
          <p14:tracePt t="80801" x="10458450" y="4000500"/>
          <p14:tracePt t="80816" x="10471150" y="3987800"/>
          <p14:tracePt t="80851" x="10458450" y="3981450"/>
          <p14:tracePt t="80855" x="10420350" y="3968750"/>
          <p14:tracePt t="80866" x="10350500" y="3956050"/>
          <p14:tracePt t="80883" x="10134600" y="3937000"/>
          <p14:tracePt t="80900" x="9982200" y="3917950"/>
          <p14:tracePt t="80916" x="9950450" y="3917950"/>
          <p14:tracePt t="80968" x="9956800" y="3917950"/>
          <p14:tracePt t="80978" x="10020300" y="3917950"/>
          <p14:tracePt t="80988" x="10147300" y="3911600"/>
          <p14:tracePt t="81000" x="10255250" y="3905250"/>
          <p14:tracePt t="81016" x="10401300" y="3905250"/>
          <p14:tracePt t="81033" x="10426700" y="3905250"/>
          <p14:tracePt t="81069" x="10414000" y="3911600"/>
          <p14:tracePt t="81075" x="10382250" y="3917950"/>
          <p14:tracePt t="81086" x="10325100" y="3930650"/>
          <p14:tracePt t="81100" x="10179050" y="3975100"/>
          <p14:tracePt t="81116" x="10121900" y="4000500"/>
          <p14:tracePt t="81133" x="10109200" y="4006850"/>
          <p14:tracePt t="81154" x="10109200" y="4013200"/>
          <p14:tracePt t="81167" x="10109200" y="4019550"/>
          <p14:tracePt t="81183" x="10121900" y="4025900"/>
          <p14:tracePt t="81200" x="10191750" y="4051300"/>
          <p14:tracePt t="81216" x="10229850" y="4064000"/>
          <p14:tracePt t="81233" x="10242550" y="4076700"/>
          <p14:tracePt t="81250" x="10248900" y="4095750"/>
          <p14:tracePt t="81266" x="10248900" y="4114800"/>
          <p14:tracePt t="81268" x="10248900" y="4121150"/>
          <p14:tracePt t="81283" x="10248900" y="4140200"/>
          <p14:tracePt t="81300" x="10242550" y="4165600"/>
          <p14:tracePt t="81316" x="10236200" y="4184650"/>
          <p14:tracePt t="81333" x="10223500" y="4216400"/>
          <p14:tracePt t="81350" x="10223500" y="4222750"/>
          <p14:tracePt t="81366" x="10223500" y="4229100"/>
          <p14:tracePt t="81383" x="10236200" y="4241800"/>
          <p14:tracePt t="81400" x="10255250" y="4241800"/>
          <p14:tracePt t="81416" x="10261600" y="4248150"/>
          <p14:tracePt t="81448" x="10261600" y="4254500"/>
          <p14:tracePt t="81462" x="10255250" y="4273550"/>
          <p14:tracePt t="81469" x="10248900" y="4292600"/>
          <p14:tracePt t="81484" x="10236200" y="4318000"/>
          <p14:tracePt t="81500" x="10229850" y="4337050"/>
          <p14:tracePt t="81516" x="10223500" y="4343400"/>
          <p14:tracePt t="81533" x="10223500" y="4349750"/>
          <p14:tracePt t="81550" x="10223500" y="4356100"/>
          <p14:tracePt t="81570" x="10223500" y="4362450"/>
          <p14:tracePt t="81601" x="10229850" y="4362450"/>
          <p14:tracePt t="81651" x="10229850" y="4368800"/>
          <p14:tracePt t="81665" x="10229850" y="4375150"/>
          <p14:tracePt t="81676" x="10229850" y="4381500"/>
          <p14:tracePt t="81685" x="10229850" y="4387850"/>
          <p14:tracePt t="81702" x="10229850" y="4400550"/>
          <p14:tracePt t="81719" x="10229850" y="4413250"/>
          <p14:tracePt t="81735" x="10229850" y="4425950"/>
          <p14:tracePt t="81750" x="10229850" y="4445000"/>
          <p14:tracePt t="81767" x="10229850" y="4451350"/>
          <p14:tracePt t="81786" x="10229850" y="4457700"/>
          <p14:tracePt t="81899" x="10229850" y="4451350"/>
          <p14:tracePt t="81909" x="10229850" y="4445000"/>
          <p14:tracePt t="81917" x="10229850" y="4438650"/>
          <p14:tracePt t="81933" x="10229850" y="4432300"/>
          <p14:tracePt t="81950" x="10229850" y="4425950"/>
          <p14:tracePt t="81967" x="10229850" y="4419600"/>
          <p14:tracePt t="81983" x="10229850" y="4413250"/>
          <p14:tracePt t="82000" x="10229850" y="4406900"/>
          <p14:tracePt t="82019" x="10229850" y="4400550"/>
          <p14:tracePt t="82033" x="10229850" y="4394200"/>
          <p14:tracePt t="82053" x="10229850" y="4375150"/>
          <p14:tracePt t="82066" x="10229850" y="4362450"/>
          <p14:tracePt t="82083" x="10229850" y="4343400"/>
          <p14:tracePt t="82086" x="10229850" y="4337050"/>
          <p14:tracePt t="82100" x="10223500" y="4318000"/>
          <p14:tracePt t="82116" x="10210800" y="4267200"/>
          <p14:tracePt t="82133" x="10210800" y="4248150"/>
          <p14:tracePt t="82150" x="10210800" y="4235450"/>
          <p14:tracePt t="82167" x="10210800" y="4222750"/>
          <p14:tracePt t="82183" x="10210800" y="4216400"/>
          <p14:tracePt t="82206" x="10210800" y="4210050"/>
          <p14:tracePt t="82250" x="10210800" y="4203700"/>
          <p14:tracePt t="82277" x="10210800" y="4197350"/>
          <p14:tracePt t="82292" x="10210800" y="4191000"/>
          <p14:tracePt t="82373" x="10217150" y="4197350"/>
          <p14:tracePt t="82386" x="10229850" y="4216400"/>
          <p14:tracePt t="82402" x="10261600" y="4260850"/>
          <p14:tracePt t="82419" x="10280650" y="4318000"/>
          <p14:tracePt t="82433" x="10299700" y="4368800"/>
          <p14:tracePt t="82450" x="10299700" y="4400550"/>
          <p14:tracePt t="82466" x="10306050" y="4413250"/>
          <p14:tracePt t="82488" x="10306050" y="4419600"/>
          <p14:tracePt t="82615" x="10299700" y="4419600"/>
          <p14:tracePt t="82636" x="10299700" y="4413250"/>
          <p14:tracePt t="82652" x="10293350" y="4413250"/>
          <p14:tracePt t="82656" x="10293350" y="4406900"/>
          <p14:tracePt t="82666" x="10287000" y="4406900"/>
          <p14:tracePt t="82683" x="10280650" y="4394200"/>
          <p14:tracePt t="82700" x="10280650" y="4387850"/>
          <p14:tracePt t="82716" x="10274300" y="4375150"/>
          <p14:tracePt t="82733" x="10255250" y="4324350"/>
          <p14:tracePt t="82750" x="10236200" y="4286250"/>
          <p14:tracePt t="82766" x="10229850" y="4254500"/>
          <p14:tracePt t="82785" x="10223500" y="4229100"/>
          <p14:tracePt t="82800" x="10210800" y="4203700"/>
          <p14:tracePt t="82818" x="10185400" y="4152900"/>
          <p14:tracePt t="82833" x="10172700" y="4140200"/>
          <p14:tracePt t="82850" x="10140950" y="4102100"/>
          <p14:tracePt t="82866" x="10134600" y="4095750"/>
          <p14:tracePt t="82883" x="10128250" y="4083050"/>
          <p14:tracePt t="82900" x="10115550" y="4070350"/>
          <p14:tracePt t="82916" x="10102850" y="4051300"/>
          <p14:tracePt t="82933" x="10083800" y="4025900"/>
          <p14:tracePt t="82950" x="10058400" y="4006850"/>
          <p14:tracePt t="82966" x="10045700" y="3987800"/>
          <p14:tracePt t="82983" x="10039350" y="3981450"/>
          <p14:tracePt t="83093" x="10045700" y="3987800"/>
          <p14:tracePt t="83103" x="10058400" y="3994150"/>
          <p14:tracePt t="83109" x="10077450" y="4006850"/>
          <p14:tracePt t="83119" x="10090150" y="4006850"/>
          <p14:tracePt t="83134" x="10121900" y="4013200"/>
          <p14:tracePt t="83150" x="10166350" y="4013200"/>
          <p14:tracePt t="83167" x="10198100" y="4013200"/>
          <p14:tracePt t="83184" x="10318750" y="4013200"/>
          <p14:tracePt t="83200" x="10369550" y="3994150"/>
          <p14:tracePt t="83217" x="10414000" y="3975100"/>
          <p14:tracePt t="83233" x="10445750" y="3956050"/>
          <p14:tracePt t="83250" x="10464800" y="3949700"/>
          <p14:tracePt t="83269" x="10471150" y="3943350"/>
          <p14:tracePt t="83270" x="10477500" y="3943350"/>
          <p14:tracePt t="83283" x="10490200" y="3937000"/>
          <p14:tracePt t="83300" x="10502900" y="3924300"/>
          <p14:tracePt t="83317" x="10528300" y="3924300"/>
          <p14:tracePt t="83333" x="10528300" y="3917950"/>
          <p14:tracePt t="83350" x="10534650" y="3917950"/>
          <p14:tracePt t="83367" x="10534650" y="3911600"/>
          <p14:tracePt t="83409" x="10528300" y="3911600"/>
          <p14:tracePt t="83415" x="10515600" y="3917950"/>
          <p14:tracePt t="83425" x="10483850" y="3943350"/>
          <p14:tracePt t="83433" x="10458450" y="3962400"/>
          <p14:tracePt t="83450" x="10414000" y="4006850"/>
          <p14:tracePt t="83468" x="10318750" y="4121150"/>
          <p14:tracePt t="83483" x="10299700" y="4171950"/>
          <p14:tracePt t="83501" x="10287000" y="4229100"/>
          <p14:tracePt t="83516" x="10274300" y="4260850"/>
          <p14:tracePt t="83533" x="10274300" y="4298950"/>
          <p14:tracePt t="83550" x="10267950" y="4324350"/>
          <p14:tracePt t="83566" x="10255250" y="4343400"/>
          <p14:tracePt t="83583" x="10255250" y="4368800"/>
          <p14:tracePt t="83600" x="10242550" y="4394200"/>
          <p14:tracePt t="83618" x="10242550" y="4438650"/>
          <p14:tracePt t="83633" x="10242550" y="4464050"/>
          <p14:tracePt t="83650" x="10242550" y="4476750"/>
          <p14:tracePt t="83668" x="10242550" y="4495800"/>
          <p14:tracePt t="83670" x="10242550" y="4502150"/>
          <p14:tracePt t="83683" x="10242550" y="4521200"/>
          <p14:tracePt t="83700" x="10242550" y="4527550"/>
          <p14:tracePt t="83716" x="10242550" y="4533900"/>
          <p14:tracePt t="83765" x="10242550" y="4527550"/>
          <p14:tracePt t="83770" x="10242550" y="4495800"/>
          <p14:tracePt t="83783" x="10242550" y="4464050"/>
          <p14:tracePt t="83800" x="10223500" y="4394200"/>
          <p14:tracePt t="83816" x="10210800" y="4337050"/>
          <p14:tracePt t="83819" x="10198100" y="4292600"/>
          <p14:tracePt t="83833" x="10191750" y="4273550"/>
          <p14:tracePt t="83850" x="10166350" y="4216400"/>
          <p14:tracePt t="83866" x="10160000" y="4210050"/>
          <p14:tracePt t="83883" x="10140950" y="4178300"/>
          <p14:tracePt t="83900" x="10134600" y="4171950"/>
          <p14:tracePt t="83916" x="10128250" y="4165600"/>
          <p14:tracePt t="83933" x="10102850" y="4133850"/>
          <p14:tracePt t="83950" x="10090150" y="4114800"/>
          <p14:tracePt t="83966" x="10083800" y="4114800"/>
          <p14:tracePt t="84085" x="10090150" y="4121150"/>
          <p14:tracePt t="84555" x="10096500" y="4121150"/>
          <p14:tracePt t="84561" x="10096500" y="4127500"/>
          <p14:tracePt t="84571" x="10109200" y="4127500"/>
          <p14:tracePt t="84586" x="10109200" y="4133850"/>
          <p14:tracePt t="84600" x="10115550" y="4133850"/>
          <p14:tracePt t="84853" x="10109200" y="4133850"/>
          <p14:tracePt t="84897" x="10102850" y="4133850"/>
          <p14:tracePt t="85013" x="10096500" y="4133850"/>
          <p14:tracePt t="85241" x="10090150" y="4133850"/>
          <p14:tracePt t="86583" x="10064750" y="4133850"/>
          <p14:tracePt t="86593" x="10033000" y="4133850"/>
          <p14:tracePt t="86600" x="9969500" y="4133850"/>
          <p14:tracePt t="86616" x="9893300" y="4133850"/>
          <p14:tracePt t="86634" x="9474200" y="4133850"/>
          <p14:tracePt t="86650" x="8991600" y="4133850"/>
          <p14:tracePt t="86668" x="8528050" y="4133850"/>
          <p14:tracePt t="86683" x="8096250" y="4133850"/>
          <p14:tracePt t="86700" x="7747000" y="4121150"/>
          <p14:tracePt t="86717" x="7524750" y="4076700"/>
          <p14:tracePt t="86720" x="7448550" y="4051300"/>
          <p14:tracePt t="86733" x="7378700" y="4025900"/>
          <p14:tracePt t="86750" x="7245350" y="3968750"/>
          <p14:tracePt t="86766" x="7105650" y="3905250"/>
          <p14:tracePt t="86783" x="7010400" y="3848100"/>
          <p14:tracePt t="86785" x="6965950" y="3822700"/>
          <p14:tracePt t="86800" x="6883400" y="3771900"/>
          <p14:tracePt t="86816" x="6832600" y="3740150"/>
          <p14:tracePt t="86834" x="6756400" y="3695700"/>
          <p14:tracePt t="86850" x="6597650" y="3619500"/>
          <p14:tracePt t="86866" x="6527800" y="3575050"/>
          <p14:tracePt t="86883" x="6489700" y="3543300"/>
          <p14:tracePt t="86900" x="6470650" y="3524250"/>
          <p14:tracePt t="86916" x="6426200" y="3467100"/>
          <p14:tracePt t="86933" x="6400800" y="3435350"/>
          <p14:tracePt t="86950" x="6394450" y="3403600"/>
          <p14:tracePt t="86967" x="6394450" y="3371850"/>
          <p14:tracePt t="86983" x="6394450" y="3352800"/>
          <p14:tracePt t="87000" x="6394450" y="3321050"/>
          <p14:tracePt t="87017" x="6394450" y="3302000"/>
          <p14:tracePt t="87033" x="6394450" y="3282950"/>
          <p14:tracePt t="87051" x="6400800" y="3270250"/>
          <p14:tracePt t="87067" x="6400800" y="3263900"/>
          <p14:tracePt t="87577" x="6394450" y="3263900"/>
          <p14:tracePt t="87681" x="6407150" y="3263900"/>
          <p14:tracePt t="87691" x="6426200" y="3251200"/>
          <p14:tracePt t="87701" x="6445250" y="3251200"/>
          <p14:tracePt t="87717" x="6496050" y="3219450"/>
          <p14:tracePt t="87733" x="6534150" y="3213100"/>
          <p14:tracePt t="87750" x="6572250" y="3194050"/>
          <p14:tracePt t="87766" x="6591300" y="3181350"/>
          <p14:tracePt t="87783" x="6635750" y="3105150"/>
          <p14:tracePt t="87800" x="6667500" y="3073400"/>
          <p14:tracePt t="87816" x="6724650" y="3022600"/>
          <p14:tracePt t="87833" x="6807200" y="2927350"/>
          <p14:tracePt t="87850" x="6858000" y="2857500"/>
          <p14:tracePt t="87866" x="6896100" y="2806700"/>
          <p14:tracePt t="87883" x="6946900" y="2736850"/>
          <p14:tracePt t="87900" x="7010400" y="2660650"/>
          <p14:tracePt t="87918" x="7067550" y="2603500"/>
          <p14:tracePt t="87933" x="7105650" y="2546350"/>
          <p14:tracePt t="87950" x="7143750" y="2501900"/>
          <p14:tracePt t="87966" x="7181850" y="2463800"/>
          <p14:tracePt t="87983" x="7232650" y="2406650"/>
          <p14:tracePt t="88000" x="7289800" y="2355850"/>
          <p14:tracePt t="88016" x="7315200" y="2311400"/>
          <p14:tracePt t="88033" x="7340600" y="2286000"/>
          <p14:tracePt t="88051" x="7346950" y="2273300"/>
          <p14:tracePt t="88066" x="7353300" y="2254250"/>
          <p14:tracePt t="88083" x="7359650" y="2235200"/>
          <p14:tracePt t="88100" x="7359650" y="2228850"/>
          <p14:tracePt t="88118" x="7366000" y="2216150"/>
          <p14:tracePt t="88133" x="7366000" y="2197100"/>
          <p14:tracePt t="88150" x="7366000" y="2184400"/>
          <p14:tracePt t="88166" x="7353300" y="2165350"/>
          <p14:tracePt t="88183" x="7308850" y="2139950"/>
          <p14:tracePt t="88200" x="7264400" y="2127250"/>
          <p14:tracePt t="88216" x="7232650" y="2127250"/>
          <p14:tracePt t="88233" x="7200900" y="2127250"/>
          <p14:tracePt t="88253" x="7150100" y="2133600"/>
          <p14:tracePt t="88272" x="7112000" y="2133600"/>
          <p14:tracePt t="88291" x="7073900" y="2139950"/>
          <p14:tracePt t="88307" x="7048500" y="2152650"/>
          <p14:tracePt t="88308" x="7042150" y="2152650"/>
          <p14:tracePt t="88501" x="7054850" y="2152650"/>
          <p14:tracePt t="88523" x="7175500" y="2159000"/>
          <p14:tracePt t="88548" x="7359650" y="2159000"/>
          <p14:tracePt t="88566" x="7454900" y="2159000"/>
          <p14:tracePt t="88582" x="7512050" y="2159000"/>
          <p14:tracePt t="88596" x="7537450" y="2159000"/>
          <p14:tracePt t="88611" x="7575550" y="2159000"/>
          <p14:tracePt t="88626" x="7581900" y="2159000"/>
          <p14:tracePt t="88638" x="7588250" y="2159000"/>
          <p14:tracePt t="88753" x="7581900" y="2159000"/>
          <p14:tracePt t="88769" x="7575550" y="2159000"/>
          <p14:tracePt t="88802" x="7613650" y="2159000"/>
          <p14:tracePt t="88811" x="7778750" y="2159000"/>
          <p14:tracePt t="88821" x="8020050" y="2159000"/>
          <p14:tracePt t="88833" x="8572500" y="2159000"/>
          <p14:tracePt t="88850" x="9036050" y="2159000"/>
          <p14:tracePt t="88866" x="9277350" y="2127250"/>
          <p14:tracePt t="88883" x="9296400" y="2127250"/>
          <p14:tracePt t="88900" x="9302750" y="2127250"/>
          <p14:tracePt t="88916" x="9302750" y="2120900"/>
          <p14:tracePt t="88934" x="9290050" y="2114550"/>
          <p14:tracePt t="88950" x="9283700" y="2114550"/>
          <p14:tracePt t="88997" x="9277350" y="2114550"/>
          <p14:tracePt t="89005" x="9264650" y="2120900"/>
          <p14:tracePt t="89016" x="9239250" y="2120900"/>
          <p14:tracePt t="89033" x="9150350" y="2139950"/>
          <p14:tracePt t="89052" x="9029700" y="2165350"/>
          <p14:tracePt t="89066" x="8832850" y="2197100"/>
          <p14:tracePt t="89083" x="8401050" y="2273300"/>
          <p14:tracePt t="89100" x="7626350" y="2330450"/>
          <p14:tracePt t="89116" x="6902450" y="2355850"/>
          <p14:tracePt t="89134" x="6572250" y="2368550"/>
          <p14:tracePt t="89150" x="5632450" y="2432050"/>
          <p14:tracePt t="89172" x="5130800" y="2438400"/>
          <p14:tracePt t="89194" x="4419600" y="2451100"/>
          <p14:tracePt t="89195" x="4191000" y="2463800"/>
          <p14:tracePt t="89220" x="3943350" y="2463800"/>
          <p14:tracePt t="89221" x="3790950" y="2470150"/>
          <p14:tracePt t="89247" x="3403600" y="2482850"/>
          <p14:tracePt t="89272" x="3130550" y="2482850"/>
          <p14:tracePt t="89292" x="3003550" y="2482850"/>
          <p14:tracePt t="89311" x="2781300" y="2482850"/>
          <p14:tracePt t="89325" x="2705100" y="2482850"/>
          <p14:tracePt t="89335" x="2628900" y="2482850"/>
          <p14:tracePt t="89350" x="2476500" y="2482850"/>
          <p14:tracePt t="89366" x="2330450" y="2482850"/>
          <p14:tracePt t="89368" x="2279650" y="2489200"/>
          <p14:tracePt t="89400" x="2019300" y="2489200"/>
          <p14:tracePt t="89417" x="1892300" y="2489200"/>
          <p14:tracePt t="89434" x="1771650" y="2489200"/>
          <p14:tracePt t="89450" x="1651000" y="2489200"/>
          <p14:tracePt t="89466" x="1511300" y="2489200"/>
          <p14:tracePt t="89483" x="1384300" y="2489200"/>
          <p14:tracePt t="89500" x="1282700" y="2489200"/>
          <p14:tracePt t="89517" x="1212850" y="2489200"/>
          <p14:tracePt t="89533" x="1206500" y="2489200"/>
          <p14:tracePt t="89550" x="1187450" y="2489200"/>
          <p14:tracePt t="89566" x="1174750" y="2489200"/>
          <p14:tracePt t="89583" x="1130300" y="2489200"/>
          <p14:tracePt t="89600" x="1047750" y="2495550"/>
          <p14:tracePt t="89616" x="1022350" y="2495550"/>
          <p14:tracePt t="89633" x="971550" y="2508250"/>
          <p14:tracePt t="89650" x="908050" y="2520950"/>
          <p14:tracePt t="89667" x="869950" y="2527300"/>
          <p14:tracePt t="89683" x="831850" y="2533650"/>
          <p14:tracePt t="89700" x="806450" y="2540000"/>
          <p14:tracePt t="89716" x="787400" y="2540000"/>
          <p14:tracePt t="89733" x="755650" y="2552700"/>
          <p14:tracePt t="89750" x="730250" y="2559050"/>
          <p14:tracePt t="89767" x="711200" y="2559050"/>
          <p14:tracePt t="89783" x="692150" y="2559050"/>
          <p14:tracePt t="89800" x="685800" y="2559050"/>
          <p14:tracePt t="89816" x="666750" y="2559050"/>
          <p14:tracePt t="89818" x="660400" y="2559050"/>
          <p14:tracePt t="89833" x="654050" y="2559050"/>
          <p14:tracePt t="89850" x="641350" y="2559050"/>
          <p14:tracePt t="89866" x="628650" y="2559050"/>
          <p14:tracePt t="89883" x="596900" y="2559050"/>
          <p14:tracePt t="89900" x="571500" y="2559050"/>
          <p14:tracePt t="89917" x="565150" y="2559050"/>
          <p14:tracePt t="89933" x="546100" y="2565400"/>
          <p14:tracePt t="89950" x="533400" y="2565400"/>
          <p14:tracePt t="90123" x="527050" y="2565400"/>
          <p14:tracePt t="90140" x="527050" y="2571750"/>
          <p14:tracePt t="90165" x="520700" y="2571750"/>
          <p14:tracePt t="90179" x="514350" y="2578100"/>
          <p14:tracePt t="90204" x="508000" y="2578100"/>
          <p14:tracePt t="90244" x="501650" y="2578100"/>
          <p14:tracePt t="90280" x="488950" y="2578100"/>
          <p14:tracePt t="90290" x="476250" y="2584450"/>
          <p14:tracePt t="90300" x="469900" y="2590800"/>
          <p14:tracePt t="90316" x="450850" y="2590800"/>
          <p14:tracePt t="90340" x="444500" y="2590800"/>
          <p14:tracePt t="90483" x="450850" y="2590800"/>
          <p14:tracePt t="90497" x="457200" y="2590800"/>
          <p14:tracePt t="90523" x="463550" y="2590800"/>
          <p14:tracePt t="90543" x="469900" y="2590800"/>
          <p14:tracePt t="90562" x="476250" y="2590800"/>
          <p14:tracePt t="90573" x="495300" y="2590800"/>
          <p14:tracePt t="90583" x="527050" y="2590800"/>
          <p14:tracePt t="90600" x="546100" y="2590800"/>
          <p14:tracePt t="90616" x="558800" y="2590800"/>
          <p14:tracePt t="90633" x="577850" y="2590800"/>
          <p14:tracePt t="90650" x="596900" y="2590800"/>
          <p14:tracePt t="90667" x="628650" y="2590800"/>
          <p14:tracePt t="90683" x="641350" y="2590800"/>
          <p14:tracePt t="90700" x="704850" y="2590800"/>
          <p14:tracePt t="90717" x="742950" y="2590800"/>
          <p14:tracePt t="90733" x="774700" y="2590800"/>
          <p14:tracePt t="90750" x="825500" y="2590800"/>
          <p14:tracePt t="90766" x="882650" y="2590800"/>
          <p14:tracePt t="90783" x="946150" y="2590800"/>
          <p14:tracePt t="90800" x="1022350" y="2584450"/>
          <p14:tracePt t="90816" x="1123950" y="2584450"/>
          <p14:tracePt t="90833" x="1244600" y="2578100"/>
          <p14:tracePt t="90850" x="1282700" y="2578100"/>
          <p14:tracePt t="90866" x="1333500" y="2578100"/>
          <p14:tracePt t="90883" x="1403350" y="2578100"/>
          <p14:tracePt t="90900" x="1441450" y="2578100"/>
          <p14:tracePt t="90916" x="1511300" y="2578100"/>
          <p14:tracePt t="90933" x="1581150" y="2578100"/>
          <p14:tracePt t="90950" x="1625600" y="2578100"/>
          <p14:tracePt t="90966" x="1663700" y="2578100"/>
          <p14:tracePt t="90983" x="1682750" y="2578100"/>
          <p14:tracePt t="91000" x="1708150" y="2578100"/>
          <p14:tracePt t="91016" x="1727200" y="2578100"/>
          <p14:tracePt t="91033" x="1746250" y="2571750"/>
          <p14:tracePt t="91051" x="1752600" y="2571750"/>
          <p14:tracePt t="91066" x="1765300" y="2571750"/>
          <p14:tracePt t="91083" x="1778000" y="2571750"/>
          <p14:tracePt t="91100" x="1784350" y="2571750"/>
          <p14:tracePt t="91116" x="1809750" y="2571750"/>
          <p14:tracePt t="91133" x="1822450" y="2571750"/>
          <p14:tracePt t="91150" x="1841500" y="2571750"/>
          <p14:tracePt t="91166" x="1854200" y="2571750"/>
          <p14:tracePt t="91167" x="1860550" y="2571750"/>
          <p14:tracePt t="91183" x="1879600" y="2571750"/>
          <p14:tracePt t="91200" x="1892300" y="2571750"/>
          <p14:tracePt t="91218" x="1898650" y="2571750"/>
          <p14:tracePt t="91233" x="1911350" y="2571750"/>
          <p14:tracePt t="91250" x="1930400" y="2571750"/>
          <p14:tracePt t="91266" x="1943100" y="2571750"/>
          <p14:tracePt t="91283" x="1968500" y="2578100"/>
          <p14:tracePt t="91300" x="1987550" y="2578100"/>
          <p14:tracePt t="91317" x="2025650" y="2578100"/>
          <p14:tracePt t="91333" x="2032000" y="2578100"/>
          <p14:tracePt t="91350" x="2038350" y="2578100"/>
          <p14:tracePt t="91366" x="2051050" y="2578100"/>
          <p14:tracePt t="91392" x="2057400" y="2578100"/>
          <p14:tracePt t="91515" x="2063750" y="2578100"/>
          <p14:tracePt t="91545" x="2070100" y="2578100"/>
          <p14:tracePt t="91560" x="2076450" y="2578100"/>
          <p14:tracePt t="91576" x="2082800" y="2584450"/>
          <p14:tracePt t="91589" x="2089150" y="2584450"/>
          <p14:tracePt t="91610" x="2095500" y="2584450"/>
          <p14:tracePt t="91625" x="2101850" y="2584450"/>
          <p14:tracePt t="91745" x="2108200" y="2584450"/>
          <p14:tracePt t="91770" x="2127250" y="2584450"/>
          <p14:tracePt t="91792" x="2489200" y="2514600"/>
          <p14:tracePt t="91810" x="2952750" y="2457450"/>
          <p14:tracePt t="91811" x="3238500" y="2413000"/>
          <p14:tracePt t="91833" x="3740150" y="2387600"/>
          <p14:tracePt t="91856" x="4368800" y="2324100"/>
          <p14:tracePt t="91875" x="4610100" y="2305050"/>
          <p14:tracePt t="91876" x="4692650" y="2305050"/>
          <p14:tracePt t="91892" x="4787900" y="2292350"/>
          <p14:tracePt t="91905" x="4972050" y="2286000"/>
          <p14:tracePt t="91917" x="5200650" y="2286000"/>
          <p14:tracePt t="91933" x="5391150" y="2286000"/>
          <p14:tracePt t="91950" x="5524500" y="2286000"/>
          <p14:tracePt t="91966" x="5632450" y="2286000"/>
          <p14:tracePt t="91983" x="5715000" y="2279650"/>
          <p14:tracePt t="92000" x="5759450" y="2273300"/>
          <p14:tracePt t="92016" x="5784850" y="2266950"/>
          <p14:tracePt t="92033" x="5829300" y="2266950"/>
          <p14:tracePt t="92051" x="5905500" y="2260600"/>
          <p14:tracePt t="92066" x="6007100" y="2260600"/>
          <p14:tracePt t="92083" x="6140450" y="2260600"/>
          <p14:tracePt t="92101" x="6286500" y="2260600"/>
          <p14:tracePt t="92116" x="6451600" y="2260600"/>
          <p14:tracePt t="92133" x="6635750" y="2260600"/>
          <p14:tracePt t="92150" x="6864350" y="2260600"/>
          <p14:tracePt t="92167" x="7042150" y="2260600"/>
          <p14:tracePt t="92183" x="7073900" y="2247900"/>
          <p14:tracePt t="92206" x="7080250" y="2241550"/>
          <p14:tracePt t="92220" x="7080250" y="2235200"/>
          <p14:tracePt t="92233" x="7092950" y="2235200"/>
          <p14:tracePt t="92250" x="7169150" y="2228850"/>
          <p14:tracePt t="92266" x="7251700" y="2222500"/>
          <p14:tracePt t="92283" x="7359650" y="2203450"/>
          <p14:tracePt t="92301" x="7442200" y="2178050"/>
          <p14:tracePt t="92316" x="7486650" y="2165350"/>
          <p14:tracePt t="92333" x="7537450" y="2165350"/>
          <p14:tracePt t="92350" x="7607300" y="2165350"/>
          <p14:tracePt t="92367" x="7677150" y="2165350"/>
          <p14:tracePt t="92383" x="7734300" y="2165350"/>
          <p14:tracePt t="92400" x="7740650" y="2165350"/>
          <p14:tracePt t="92416" x="7747000" y="2165350"/>
          <p14:tracePt t="92433" x="7759700" y="2165350"/>
          <p14:tracePt t="92450" x="7791450" y="2165350"/>
          <p14:tracePt t="92466" x="7829550" y="2165350"/>
          <p14:tracePt t="92483" x="7861300" y="2165350"/>
          <p14:tracePt t="92501" x="7893050" y="2165350"/>
          <p14:tracePt t="92516" x="7918450" y="2165350"/>
          <p14:tracePt t="92533" x="7943850" y="2165350"/>
          <p14:tracePt t="92550" x="7988300" y="2165350"/>
          <p14:tracePt t="92566" x="8032750" y="2165350"/>
          <p14:tracePt t="92583" x="8070850" y="2165350"/>
          <p14:tracePt t="92600" x="8140700" y="2165350"/>
          <p14:tracePt t="92616" x="8216900" y="2165350"/>
          <p14:tracePt t="92633" x="8312150" y="2165350"/>
          <p14:tracePt t="92650" x="8388350" y="2165350"/>
          <p14:tracePt t="92668" x="8445500" y="2165350"/>
          <p14:tracePt t="92683" x="8464550" y="2165350"/>
          <p14:tracePt t="92701" x="8470900" y="2165350"/>
          <p14:tracePt t="92716" x="8489950" y="2165350"/>
          <p14:tracePt t="92733" x="8528050" y="2165350"/>
          <p14:tracePt t="92750" x="8547100" y="2171700"/>
          <p14:tracePt t="92766" x="8559800" y="2171700"/>
          <p14:tracePt t="92783" x="8566150" y="2178050"/>
          <p14:tracePt t="92800" x="8578850" y="2178050"/>
          <p14:tracePt t="92816" x="8591550" y="2178050"/>
          <p14:tracePt t="92833" x="8604250" y="2178050"/>
          <p14:tracePt t="92850" x="8610600" y="2184400"/>
          <p14:tracePt t="92867" x="8616950" y="2184400"/>
          <p14:tracePt t="92883" x="8623300" y="2184400"/>
          <p14:tracePt t="92902" x="8623300" y="2190750"/>
          <p14:tracePt t="92916" x="8623300" y="2197100"/>
          <p14:tracePt t="92933" x="8591550" y="2222500"/>
          <p14:tracePt t="92950" x="8559800" y="2241550"/>
          <p14:tracePt t="92966" x="8509000" y="2279650"/>
          <p14:tracePt t="92983" x="8420100" y="2336800"/>
          <p14:tracePt t="93000" x="8331200" y="2393950"/>
          <p14:tracePt t="93016" x="8216900" y="2451100"/>
          <p14:tracePt t="93033" x="8064500" y="2514600"/>
          <p14:tracePt t="93050" x="7918450" y="2546350"/>
          <p14:tracePt t="93066" x="7772400" y="2584450"/>
          <p14:tracePt t="93083" x="7620000" y="2609850"/>
          <p14:tracePt t="93101" x="7480300" y="2628900"/>
          <p14:tracePt t="93116" x="7270750" y="2667000"/>
          <p14:tracePt t="93133" x="6959600" y="2705100"/>
          <p14:tracePt t="93150" x="6248400" y="2794000"/>
          <p14:tracePt t="93166" x="6026150" y="2838450"/>
          <p14:tracePt t="93183" x="5657850" y="2901950"/>
          <p14:tracePt t="93200" x="5276850" y="2965450"/>
          <p14:tracePt t="93217" x="4826000" y="3048000"/>
          <p14:tracePt t="93233" x="4527550" y="3092450"/>
          <p14:tracePt t="93256" x="4025900" y="3181350"/>
          <p14:tracePt t="93273" x="3810000" y="3213100"/>
          <p14:tracePt t="93291" x="3727450" y="3219450"/>
          <p14:tracePt t="93304" x="3587750" y="3225800"/>
          <p14:tracePt t="93321" x="3454400" y="3238500"/>
          <p14:tracePt t="93321" x="3416300" y="3238500"/>
          <p14:tracePt t="93337" x="3314700" y="3238500"/>
          <p14:tracePt t="93350" x="3263900" y="3238500"/>
          <p14:tracePt t="93366" x="3143250" y="3238500"/>
          <p14:tracePt t="93383" x="2984500" y="3238500"/>
          <p14:tracePt t="93400" x="2832100" y="3244850"/>
          <p14:tracePt t="93426" x="2609850" y="3244850"/>
          <p14:tracePt t="93427" x="2552700" y="3251200"/>
          <p14:tracePt t="93455" x="2400300" y="3251200"/>
          <p14:tracePt t="93473" x="2286000" y="3251200"/>
          <p14:tracePt t="93483" x="2254250" y="3251200"/>
          <p14:tracePt t="93501" x="2203450" y="3251200"/>
          <p14:tracePt t="93516" x="2159000" y="3251200"/>
          <p14:tracePt t="93533" x="2152650" y="3251200"/>
          <p14:tracePt t="93550" x="2133600" y="3251200"/>
          <p14:tracePt t="93566" x="2114550" y="3244850"/>
          <p14:tracePt t="93594" x="2108200" y="3244850"/>
          <p14:tracePt t="93969" x="2127250" y="3244850"/>
          <p14:tracePt t="93981" x="2133600" y="3244850"/>
          <p14:tracePt t="93996" x="2159000" y="3244850"/>
          <p14:tracePt t="94009" x="2222500" y="3244850"/>
          <p14:tracePt t="94020" x="2292350" y="3244850"/>
          <p14:tracePt t="94033" x="2457450" y="3244850"/>
          <p14:tracePt t="94051" x="2616200" y="3244850"/>
          <p14:tracePt t="94067" x="2711450" y="3244850"/>
          <p14:tracePt t="94083" x="2762250" y="3244850"/>
          <p14:tracePt t="94100" x="2787650" y="3244850"/>
          <p14:tracePt t="94116" x="2800350" y="3244850"/>
          <p14:tracePt t="94133" x="2825750" y="3244850"/>
          <p14:tracePt t="94150" x="2895600" y="3232150"/>
          <p14:tracePt t="94166" x="3016250" y="3213100"/>
          <p14:tracePt t="94167" x="3060700" y="3206750"/>
          <p14:tracePt t="94184" x="3194050" y="3181350"/>
          <p14:tracePt t="94200" x="3244850" y="3162300"/>
          <p14:tracePt t="94216" x="3384550" y="3124200"/>
          <p14:tracePt t="94217" x="3441700" y="3105150"/>
          <p14:tracePt t="94233" x="3575050" y="3067050"/>
          <p14:tracePt t="94250" x="3727450" y="3035300"/>
          <p14:tracePt t="94266" x="3879850" y="3016250"/>
          <p14:tracePt t="94286" x="4064000" y="2990850"/>
          <p14:tracePt t="94302" x="4235450" y="2971800"/>
          <p14:tracePt t="94316" x="4381500" y="2940050"/>
          <p14:tracePt t="94333" x="4502150" y="2914650"/>
          <p14:tracePt t="94350" x="4635500" y="2876550"/>
          <p14:tracePt t="94366" x="4737100" y="2857500"/>
          <p14:tracePt t="94385" x="4806950" y="2851150"/>
          <p14:tracePt t="94386" x="4845050" y="2844800"/>
          <p14:tracePt t="94400" x="4889500" y="2844800"/>
          <p14:tracePt t="94416" x="4978400" y="2844800"/>
          <p14:tracePt t="94433" x="5124450" y="2838450"/>
          <p14:tracePt t="94450" x="5283200" y="2825750"/>
          <p14:tracePt t="94466" x="5480050" y="2800350"/>
          <p14:tracePt t="94483" x="5562600" y="2787650"/>
          <p14:tracePt t="94500" x="5581650" y="2781300"/>
          <p14:tracePt t="94516" x="5638800" y="2781300"/>
          <p14:tracePt t="94533" x="5689600" y="2781300"/>
          <p14:tracePt t="94550" x="5778500" y="2774950"/>
          <p14:tracePt t="94566" x="5854700" y="2762250"/>
          <p14:tracePt t="94583" x="5937250" y="2755900"/>
          <p14:tracePt t="94600" x="6007100" y="2743200"/>
          <p14:tracePt t="94616" x="6076950" y="2736850"/>
          <p14:tracePt t="94633" x="6127750" y="2730500"/>
          <p14:tracePt t="94650" x="6165850" y="2724150"/>
          <p14:tracePt t="94667" x="6191250" y="2717800"/>
          <p14:tracePt t="94683" x="6197600" y="2711450"/>
          <p14:tracePt t="94700" x="6210300" y="2711450"/>
          <p14:tracePt t="94717" x="6235700" y="2698750"/>
          <p14:tracePt t="94733" x="6248400" y="2692400"/>
          <p14:tracePt t="94750" x="6261100" y="2686050"/>
          <p14:tracePt t="94766" x="6267450" y="2686050"/>
          <p14:tracePt t="94783" x="6280150" y="2679700"/>
          <p14:tracePt t="94800" x="6286500" y="2679700"/>
          <p14:tracePt t="94816" x="6299200" y="2679700"/>
          <p14:tracePt t="94833" x="6305550" y="2679700"/>
          <p14:tracePt t="94850" x="6318250" y="2673350"/>
          <p14:tracePt t="94945" x="6311900" y="2673350"/>
          <p14:tracePt t="94952" x="6305550" y="2667000"/>
          <p14:tracePt t="94967" x="6261100" y="2667000"/>
          <p14:tracePt t="94983" x="6235700" y="2660650"/>
          <p14:tracePt t="95000" x="6210300" y="2647950"/>
          <p14:tracePt t="95017" x="6178550" y="2641600"/>
          <p14:tracePt t="95227" x="6184900" y="2641600"/>
          <p14:tracePt t="95238" x="6191250" y="2641600"/>
          <p14:tracePt t="95250" x="6210300" y="2641600"/>
          <p14:tracePt t="95267" x="6216650" y="2641600"/>
          <p14:tracePt t="95283" x="6229350" y="2641600"/>
          <p14:tracePt t="95300" x="6248400" y="2635250"/>
          <p14:tracePt t="95316" x="6273800" y="2635250"/>
          <p14:tracePt t="95333" x="6305550" y="2635250"/>
          <p14:tracePt t="95350" x="6337300" y="2635250"/>
          <p14:tracePt t="95366" x="6369050" y="2635250"/>
          <p14:tracePt t="95383" x="6400800" y="2635250"/>
          <p14:tracePt t="95400" x="6438900" y="2628900"/>
          <p14:tracePt t="95416" x="6477000" y="2628900"/>
          <p14:tracePt t="95434" x="6553200" y="2628900"/>
          <p14:tracePt t="95450" x="6604000" y="2628900"/>
          <p14:tracePt t="95467" x="6673850" y="2628900"/>
          <p14:tracePt t="95483" x="6699250" y="2628900"/>
          <p14:tracePt t="95500" x="6737350" y="2628900"/>
          <p14:tracePt t="95516" x="6800850" y="2628900"/>
          <p14:tracePt t="95533" x="6838950" y="2628900"/>
          <p14:tracePt t="95550" x="6883400" y="2628900"/>
          <p14:tracePt t="95566" x="6902450" y="2628900"/>
          <p14:tracePt t="95583" x="6946900" y="2628900"/>
          <p14:tracePt t="95600" x="6985000" y="2628900"/>
          <p14:tracePt t="95616" x="7023100" y="2628900"/>
          <p14:tracePt t="95633" x="7067550" y="2628900"/>
          <p14:tracePt t="95650" x="7112000" y="2628900"/>
          <p14:tracePt t="95666" x="7156450" y="2628900"/>
          <p14:tracePt t="95683" x="7213600" y="2628900"/>
          <p14:tracePt t="95700" x="7302500" y="2628900"/>
          <p14:tracePt t="95718" x="7346950" y="2628900"/>
          <p14:tracePt t="95733" x="7397750" y="2628900"/>
          <p14:tracePt t="95750" x="7442200" y="2628900"/>
          <p14:tracePt t="95766" x="7493000" y="2628900"/>
          <p14:tracePt t="95783" x="7562850" y="2628900"/>
          <p14:tracePt t="95800" x="7613650" y="2628900"/>
          <p14:tracePt t="95816" x="7651750" y="2622550"/>
          <p14:tracePt t="95833" x="7823200" y="2622550"/>
          <p14:tracePt t="95850" x="7880350" y="2616200"/>
          <p14:tracePt t="95866" x="7937500" y="2609850"/>
          <p14:tracePt t="95883" x="7981950" y="2603500"/>
          <p14:tracePt t="95900" x="8001000" y="2603500"/>
          <p14:tracePt t="95918" x="8020050" y="2603500"/>
          <p14:tracePt t="95933" x="8039100" y="2603500"/>
          <p14:tracePt t="95950" x="8051800" y="2603500"/>
          <p14:tracePt t="95966" x="8058150" y="2603500"/>
          <p14:tracePt t="95983" x="8058150" y="2609850"/>
          <p14:tracePt t="96000" x="8058150" y="2616200"/>
          <p14:tracePt t="96016" x="8058150" y="2622550"/>
          <p14:tracePt t="96033" x="7912100" y="2673350"/>
          <p14:tracePt t="96051" x="7747000" y="2717800"/>
          <p14:tracePt t="96066" x="7562850" y="2762250"/>
          <p14:tracePt t="96083" x="7442200" y="2787650"/>
          <p14:tracePt t="96100" x="7308850" y="2800350"/>
          <p14:tracePt t="96116" x="6991350" y="2813050"/>
          <p14:tracePt t="96133" x="6508750" y="2813050"/>
          <p14:tracePt t="96150" x="5988050" y="2825750"/>
          <p14:tracePt t="96166" x="5518150" y="2851150"/>
          <p14:tracePt t="96183" x="5029200" y="2870200"/>
          <p14:tracePt t="96200" x="4692650" y="2889250"/>
          <p14:tracePt t="96216" x="4457700" y="2908300"/>
          <p14:tracePt t="96233" x="4267200" y="2921000"/>
          <p14:tracePt t="96250" x="4102100" y="2921000"/>
          <p14:tracePt t="96266" x="3848100" y="2921000"/>
          <p14:tracePt t="96283" x="3632200" y="2921000"/>
          <p14:tracePt t="96301" x="3543300" y="2921000"/>
          <p14:tracePt t="96316" x="3263900" y="2921000"/>
          <p14:tracePt t="96333" x="3079750" y="2921000"/>
          <p14:tracePt t="96350" x="2940050" y="2921000"/>
          <p14:tracePt t="96366" x="2774950" y="2921000"/>
          <p14:tracePt t="96383" x="2628900" y="2921000"/>
          <p14:tracePt t="96400" x="2501900" y="2921000"/>
          <p14:tracePt t="96416" x="2400300" y="2927350"/>
          <p14:tracePt t="96433" x="2305050" y="2940050"/>
          <p14:tracePt t="96450" x="2247900" y="2946400"/>
          <p14:tracePt t="96466" x="2228850" y="2946400"/>
          <p14:tracePt t="96483" x="2209800" y="2946400"/>
          <p14:tracePt t="96500" x="2203450" y="2946400"/>
          <p14:tracePt t="96517" x="2127250" y="2946400"/>
          <p14:tracePt t="96533" x="2019300" y="2946400"/>
          <p14:tracePt t="96550" x="1917700" y="2946400"/>
          <p14:tracePt t="96566" x="1803400" y="2946400"/>
          <p14:tracePt t="96583" x="1676400" y="2946400"/>
          <p14:tracePt t="96600" x="1555750" y="2946400"/>
          <p14:tracePt t="96616" x="1492250" y="2946400"/>
          <p14:tracePt t="96633" x="1479550" y="2946400"/>
          <p14:tracePt t="96654" x="1473200" y="2946400"/>
          <p14:tracePt t="96666" x="1466850" y="2946400"/>
          <p14:tracePt t="96683" x="1460500" y="2946400"/>
          <p14:tracePt t="96700" x="1447800" y="2946400"/>
          <p14:tracePt t="96716" x="1441450" y="2946400"/>
          <p14:tracePt t="96733" x="1428750" y="2946400"/>
          <p14:tracePt t="96750" x="1422400" y="2946400"/>
          <p14:tracePt t="96774" x="1416050" y="2946400"/>
          <p14:tracePt t="96871" x="1409700" y="2946400"/>
          <p14:tracePt t="97073" x="1403350" y="2946400"/>
          <p14:tracePt t="97248" x="1403350" y="2940050"/>
          <p14:tracePt t="97260" x="1403350" y="2927350"/>
          <p14:tracePt t="97275" x="1403350" y="2921000"/>
          <p14:tracePt t="97286" x="1409700" y="2921000"/>
          <p14:tracePt t="97300" x="1416050" y="2914650"/>
          <p14:tracePt t="97316" x="1460500" y="2908300"/>
          <p14:tracePt t="97333" x="1466850" y="2908300"/>
          <p14:tracePt t="97350" x="1473200" y="2908300"/>
          <p14:tracePt t="97638" x="1466850" y="2908300"/>
          <p14:tracePt t="97950" x="1479550" y="2914650"/>
          <p14:tracePt t="97961" x="1485900" y="2914650"/>
          <p14:tracePt t="97973" x="1492250" y="2914650"/>
          <p14:tracePt t="97983" x="1498600" y="2914650"/>
          <p14:tracePt t="98000" x="1511300" y="2914650"/>
          <p14:tracePt t="98016" x="1524000" y="2914650"/>
          <p14:tracePt t="98033" x="1581150" y="2914650"/>
          <p14:tracePt t="98051" x="1619250" y="2914650"/>
          <p14:tracePt t="98067" x="1822450" y="2921000"/>
          <p14:tracePt t="98083" x="2012950" y="2921000"/>
          <p14:tracePt t="98100" x="2197100" y="2921000"/>
          <p14:tracePt t="98116" x="2438400" y="2921000"/>
          <p14:tracePt t="98133" x="2660650" y="2921000"/>
          <p14:tracePt t="98150" x="2927350" y="2921000"/>
          <p14:tracePt t="98167" x="3263900" y="2908300"/>
          <p14:tracePt t="98183" x="3619500" y="2870200"/>
          <p14:tracePt t="98200" x="3943350" y="2832100"/>
          <p14:tracePt t="98220" x="4552950" y="2768600"/>
          <p14:tracePt t="98239" x="4946650" y="2711450"/>
          <p14:tracePt t="98258" x="5175250" y="2698750"/>
          <p14:tracePt t="98276" x="5499100" y="2647950"/>
          <p14:tracePt t="98293" x="5695950" y="2609850"/>
          <p14:tracePt t="98308" x="5784850" y="2590800"/>
          <p14:tracePt t="98330" x="5988050" y="2520950"/>
          <p14:tracePt t="98350" x="6089650" y="2438400"/>
          <p14:tracePt t="98368" x="6127750" y="2406650"/>
          <p14:tracePt t="98383" x="6146800" y="2374900"/>
          <p14:tracePt t="98400" x="6172200" y="2362200"/>
          <p14:tracePt t="98416" x="6210300" y="2330450"/>
          <p14:tracePt t="98433" x="6267450" y="2286000"/>
          <p14:tracePt t="98450" x="6337300" y="2247900"/>
          <p14:tracePt t="98466" x="6413500" y="2184400"/>
          <p14:tracePt t="98483" x="6470650" y="2133600"/>
          <p14:tracePt t="98500" x="6515100" y="2076450"/>
          <p14:tracePt t="98517" x="6534150" y="2044700"/>
          <p14:tracePt t="98533" x="6534150" y="2038350"/>
          <p14:tracePt t="98553" x="6521450" y="2038350"/>
          <p14:tracePt t="98568" x="6489700" y="2038350"/>
          <p14:tracePt t="98583" x="6235700" y="2038350"/>
          <p14:tracePt t="98600" x="5892800" y="2070100"/>
          <p14:tracePt t="98623" x="5264150" y="2209800"/>
          <p14:tracePt t="98652" x="4743450" y="2387600"/>
          <p14:tracePt t="98685" x="4267200" y="2571750"/>
          <p14:tracePt t="98713" x="4025900" y="2698750"/>
          <p14:tracePt t="98737" x="3917950" y="2749550"/>
          <p14:tracePt t="98757" x="3879850" y="2768600"/>
          <p14:tracePt t="98772" x="3867150" y="2768600"/>
          <p14:tracePt t="98817" x="3879850" y="2768600"/>
          <p14:tracePt t="98828" x="3905250" y="2774950"/>
          <p14:tracePt t="98841" x="3987800" y="2774950"/>
          <p14:tracePt t="98857" x="4140200" y="2762250"/>
          <p14:tracePt t="98874" x="4324350" y="2724150"/>
          <p14:tracePt t="98893" x="4552950" y="2686050"/>
          <p14:tracePt t="98910" x="4775200" y="2667000"/>
          <p14:tracePt t="98926" x="5016500" y="2667000"/>
          <p14:tracePt t="98939" x="5365750" y="2667000"/>
          <p14:tracePt t="98953" x="5467350" y="2667000"/>
          <p14:tracePt t="98966" x="5638800" y="2667000"/>
          <p14:tracePt t="98983" x="5759450" y="2667000"/>
          <p14:tracePt t="99000" x="5880100" y="2667000"/>
          <p14:tracePt t="99016" x="5994400" y="2673350"/>
          <p14:tracePt t="99033" x="6045200" y="2679700"/>
          <p14:tracePt t="99051" x="6045200" y="2692400"/>
          <p14:tracePt t="99066" x="6045200" y="2698750"/>
          <p14:tracePt t="99083" x="5956300" y="2787650"/>
          <p14:tracePt t="99100" x="5784850" y="2901950"/>
          <p14:tracePt t="99116" x="5518150" y="3041650"/>
          <p14:tracePt t="99133" x="5295900" y="3130550"/>
          <p14:tracePt t="99156" x="4997450" y="3225800"/>
          <p14:tracePt t="99170" x="4959350" y="3238500"/>
          <p14:tracePt t="99183" x="4933950" y="3244850"/>
          <p14:tracePt t="99222" x="4921250" y="3244850"/>
          <p14:tracePt t="99232" x="4921250" y="3238500"/>
          <p14:tracePt t="99243" x="4908550" y="3200400"/>
          <p14:tracePt t="99254" x="4908550" y="3175000"/>
          <p14:tracePt t="99267" x="4946650" y="3067050"/>
          <p14:tracePt t="99283" x="5175250" y="2901950"/>
          <p14:tracePt t="99303" x="5499100" y="2705100"/>
          <p14:tracePt t="99332" x="6115050" y="2476500"/>
          <p14:tracePt t="99356" x="6838950" y="2254250"/>
          <p14:tracePt t="99386" x="7785100" y="2076450"/>
          <p14:tracePt t="99414" x="8890000" y="2051050"/>
          <p14:tracePt t="99443" x="9429750" y="2165350"/>
          <p14:tracePt t="99444" x="9525000" y="2209800"/>
          <p14:tracePt t="99465" x="9664700" y="2260600"/>
          <p14:tracePt t="99477" x="9715500" y="2286000"/>
          <p14:tracePt t="99483" x="9766300" y="2324100"/>
          <p14:tracePt t="99500" x="9842500" y="2387600"/>
          <p14:tracePt t="99516" x="9893300" y="2425700"/>
          <p14:tracePt t="99533" x="9925050" y="2463800"/>
          <p14:tracePt t="99550" x="9963150" y="2520950"/>
          <p14:tracePt t="99568" x="10001250" y="2571750"/>
          <p14:tracePt t="99583" x="10026650" y="2609850"/>
          <p14:tracePt t="99600" x="10077450" y="2692400"/>
          <p14:tracePt t="99616" x="10128250" y="2806700"/>
          <p14:tracePt t="99633" x="10134600" y="2851150"/>
          <p14:tracePt t="99651" x="10121900" y="2895600"/>
          <p14:tracePt t="99666" x="10109200" y="2921000"/>
          <p14:tracePt t="99683" x="10090150" y="2927350"/>
          <p14:tracePt t="99700" x="10007600" y="2908300"/>
          <p14:tracePt t="99716" x="9912350" y="2825750"/>
          <p14:tracePt t="99733" x="9823450" y="2730500"/>
          <p14:tracePt t="99750" x="9747250" y="2616200"/>
          <p14:tracePt t="99766" x="9690100" y="2508250"/>
          <p14:tracePt t="99783" x="9658350" y="2413000"/>
          <p14:tracePt t="99800" x="9658350" y="2368550"/>
          <p14:tracePt t="99816" x="9696450" y="2324100"/>
          <p14:tracePt t="99818" x="9740900" y="2298700"/>
          <p14:tracePt t="99833" x="9874250" y="2260600"/>
          <p14:tracePt t="99850" x="10064750" y="2235200"/>
          <p14:tracePt t="99866" x="10204450" y="2235200"/>
          <p14:tracePt t="99883" x="10375900" y="2254250"/>
          <p14:tracePt t="99900" x="10509250" y="2292350"/>
          <p14:tracePt t="99916" x="10591800" y="2343150"/>
          <p14:tracePt t="99933" x="10668000" y="2400300"/>
          <p14:tracePt t="99950" x="10750550" y="2482850"/>
          <p14:tracePt t="99966" x="10839450" y="2590800"/>
          <p14:tracePt t="99983" x="10947400" y="2711450"/>
          <p14:tracePt t="100000" x="11112500" y="2908300"/>
          <p14:tracePt t="100016" x="11252200" y="3079750"/>
          <p14:tracePt t="100033" x="11366500" y="3263900"/>
          <p14:tracePt t="100052" x="11487150" y="3498850"/>
          <p14:tracePt t="100066" x="11499850" y="3568700"/>
          <p14:tracePt t="100083" x="11525250" y="3708400"/>
          <p14:tracePt t="100100" x="11531600" y="3867150"/>
          <p14:tracePt t="100116" x="11531600" y="3987800"/>
          <p14:tracePt t="100133" x="11531600" y="4121150"/>
          <p14:tracePt t="100150" x="11531600" y="4191000"/>
          <p14:tracePt t="100166" x="11512550" y="4413250"/>
          <p14:tracePt t="100183" x="11474450" y="4540250"/>
          <p14:tracePt t="100200" x="11455400" y="4635500"/>
          <p14:tracePt t="100216" x="11423650" y="4737100"/>
          <p14:tracePt t="100233" x="11385550" y="4832350"/>
          <p14:tracePt t="100252" x="11309350" y="4959350"/>
          <p14:tracePt t="100266" x="11207750" y="5092700"/>
          <p14:tracePt t="100283" x="11106150" y="5207000"/>
          <p14:tracePt t="100300" x="10985500" y="5283200"/>
          <p14:tracePt t="100316" x="10896600" y="5327650"/>
          <p14:tracePt t="100318" x="10807700" y="5340350"/>
          <p14:tracePt t="100333" x="10718800" y="5340350"/>
          <p14:tracePt t="100350" x="10604500" y="5340350"/>
          <p14:tracePt t="100367" x="10534650" y="5340350"/>
          <p14:tracePt t="100383" x="10471150" y="5340350"/>
          <p14:tracePt t="100400" x="10407650" y="5340350"/>
          <p14:tracePt t="100416" x="10026650" y="5226050"/>
          <p14:tracePt t="100433" x="9696450" y="5137150"/>
          <p14:tracePt t="100451" x="9537700" y="5099050"/>
          <p14:tracePt t="100467" x="9486900" y="5060950"/>
          <p14:tracePt t="100483" x="9448800" y="5035550"/>
          <p14:tracePt t="100500" x="9410700" y="5010150"/>
          <p14:tracePt t="100516" x="9366250" y="4972050"/>
          <p14:tracePt t="100533" x="9321800" y="4927600"/>
          <p14:tracePt t="100550" x="9277350" y="4864100"/>
          <p14:tracePt t="100566" x="9213850" y="4718050"/>
          <p14:tracePt t="100583" x="9144000" y="4584700"/>
          <p14:tracePt t="100600" x="9055100" y="4400550"/>
          <p14:tracePt t="100616" x="8966200" y="4171950"/>
          <p14:tracePt t="100633" x="8940800" y="4051300"/>
          <p14:tracePt t="100651" x="8915400" y="3911600"/>
          <p14:tracePt t="100666" x="8909050" y="3854450"/>
          <p14:tracePt t="100683" x="8902700" y="3676650"/>
          <p14:tracePt t="100700" x="8902700" y="3549650"/>
          <p14:tracePt t="100716" x="8953500" y="3403600"/>
          <p14:tracePt t="100733" x="9017000" y="3257550"/>
          <p14:tracePt t="100750" x="9086850" y="3117850"/>
          <p14:tracePt t="100766" x="9144000" y="3009900"/>
          <p14:tracePt t="100783" x="9182100" y="2927350"/>
          <p14:tracePt t="100800" x="9226550" y="2838450"/>
          <p14:tracePt t="100816" x="9290050" y="2743200"/>
          <p14:tracePt t="100833" x="9385300" y="2635250"/>
          <p14:tracePt t="100851" x="9455150" y="2571750"/>
          <p14:tracePt t="100866" x="9505950" y="2546350"/>
          <p14:tracePt t="100883" x="9677400" y="2470150"/>
          <p14:tracePt t="100900" x="9810750" y="2432050"/>
          <p14:tracePt t="100916" x="9867900" y="2425700"/>
          <p14:tracePt t="100933" x="10109200" y="2413000"/>
          <p14:tracePt t="100950" x="10255250" y="2413000"/>
          <p14:tracePt t="100966" x="10363200" y="2413000"/>
          <p14:tracePt t="100983" x="10445750" y="2444750"/>
          <p14:tracePt t="101000" x="10515600" y="2476500"/>
          <p14:tracePt t="101016" x="10604500" y="2533650"/>
          <p14:tracePt t="101033" x="10725150" y="2628900"/>
          <p14:tracePt t="101052" x="10858500" y="2730500"/>
          <p14:tracePt t="101066" x="10953750" y="2825750"/>
          <p14:tracePt t="101068" x="11017250" y="2882900"/>
          <p14:tracePt t="101083" x="11131550" y="3016250"/>
          <p14:tracePt t="101100" x="11283950" y="3200400"/>
          <p14:tracePt t="101117" x="11379200" y="3327400"/>
          <p14:tracePt t="101133" x="11550650" y="3568700"/>
          <p14:tracePt t="101150" x="11652250" y="3816350"/>
          <p14:tracePt t="101166" x="11664950" y="3949700"/>
          <p14:tracePt t="101183" x="11652250" y="4095750"/>
          <p14:tracePt t="101200" x="11626850" y="4241800"/>
          <p14:tracePt t="101216" x="11582400" y="4356100"/>
          <p14:tracePt t="101233" x="11537950" y="4457700"/>
          <p14:tracePt t="101251" x="11493500" y="4565650"/>
          <p14:tracePt t="101266" x="11430000" y="4692650"/>
          <p14:tracePt t="101283" x="11334750" y="4864100"/>
          <p14:tracePt t="101300" x="11239500" y="5016500"/>
          <p14:tracePt t="101317" x="11068050" y="5213350"/>
          <p14:tracePt t="101333" x="10991850" y="5289550"/>
          <p14:tracePt t="101350" x="10909300" y="5365750"/>
          <p14:tracePt t="101366" x="10826750" y="5410200"/>
          <p14:tracePt t="101383" x="10801350" y="5416550"/>
          <p14:tracePt t="101400" x="10579100" y="5422900"/>
          <p14:tracePt t="101416" x="10382250" y="5422900"/>
          <p14:tracePt t="101433" x="10204450" y="5422900"/>
          <p14:tracePt t="101450" x="10071100" y="5422900"/>
          <p14:tracePt t="101466" x="9994900" y="5410200"/>
          <p14:tracePt t="101483" x="9950450" y="5384800"/>
          <p14:tracePt t="101500" x="9842500" y="5295900"/>
          <p14:tracePt t="101516" x="9696450" y="5168900"/>
          <p14:tracePt t="101535" x="9626600" y="5080000"/>
          <p14:tracePt t="101551" x="9601200" y="4959350"/>
          <p14:tracePt t="101552" x="9594850" y="4895850"/>
          <p14:tracePt t="101566" x="9588500" y="4845050"/>
          <p14:tracePt t="101568" x="9575800" y="4768850"/>
          <p14:tracePt t="101583" x="9525000" y="4603750"/>
          <p14:tracePt t="101600" x="9474200" y="4489450"/>
          <p14:tracePt t="101618" x="9334500" y="4152900"/>
          <p14:tracePt t="101633" x="9309100" y="4006850"/>
          <p14:tracePt t="101650" x="9309100" y="3854450"/>
          <p14:tracePt t="101666" x="9309100" y="3702050"/>
          <p14:tracePt t="101683" x="9309100" y="3568700"/>
          <p14:tracePt t="101700" x="9321800" y="3441700"/>
          <p14:tracePt t="101716" x="9340850" y="3327400"/>
          <p14:tracePt t="101734" x="9385300" y="3187700"/>
          <p14:tracePt t="101750" x="9442450" y="3054350"/>
          <p14:tracePt t="101766" x="9544050" y="2921000"/>
          <p14:tracePt t="101783" x="9632950" y="2825750"/>
          <p14:tracePt t="101786" x="9664700" y="2781300"/>
          <p14:tracePt t="101800" x="9709150" y="2730500"/>
          <p14:tracePt t="101816" x="9791700" y="2667000"/>
          <p14:tracePt t="101833" x="9880600" y="2609850"/>
          <p14:tracePt t="101850" x="10033000" y="2565400"/>
          <p14:tracePt t="101866" x="10166350" y="2552700"/>
          <p14:tracePt t="101883" x="10223500" y="2552700"/>
          <p14:tracePt t="101900" x="10318750" y="2552700"/>
          <p14:tracePt t="101916" x="10458450" y="2647950"/>
          <p14:tracePt t="101935" x="10566400" y="2762250"/>
          <p14:tracePt t="101950" x="10680700" y="2889250"/>
          <p14:tracePt t="101966" x="10788650" y="3035300"/>
          <p14:tracePt t="101983" x="10902950" y="3219450"/>
          <p14:tracePt t="102000" x="10991850" y="3473450"/>
          <p14:tracePt t="102016" x="11055350" y="3727450"/>
          <p14:tracePt t="102033" x="11055350" y="4089400"/>
          <p14:tracePt t="102050" x="10985500" y="4495800"/>
          <p14:tracePt t="102068" x="10833100" y="4813300"/>
          <p14:tracePt t="102083" x="10763250" y="4908550"/>
          <p14:tracePt t="102100" x="10477500" y="5181600"/>
          <p14:tracePt t="102116" x="10267950" y="5321300"/>
          <p14:tracePt t="102118" x="10140950" y="5378450"/>
          <p14:tracePt t="102133" x="9855200" y="5441950"/>
          <p14:tracePt t="102150" x="9525000" y="5454650"/>
          <p14:tracePt t="102167" x="9150350" y="5384800"/>
          <p14:tracePt t="102183" x="8826500" y="5308600"/>
          <p14:tracePt t="102200" x="8718550" y="5257800"/>
          <p14:tracePt t="102218" x="8674100" y="5200650"/>
          <p14:tracePt t="102233" x="8623300" y="5099050"/>
          <p14:tracePt t="102250" x="8572500" y="4940300"/>
          <p14:tracePt t="102266" x="8572500" y="4933950"/>
          <p14:tracePt t="102859" x="8566150" y="4927600"/>
          <p14:tracePt t="102869" x="8566150" y="4921250"/>
          <p14:tracePt t="102875" x="8559800" y="4908550"/>
          <p14:tracePt t="102886" x="8559800" y="4902200"/>
          <p14:tracePt t="102900" x="8553450" y="4883150"/>
          <p14:tracePt t="102916" x="8540750" y="4864100"/>
          <p14:tracePt t="102933" x="8521700" y="4851400"/>
          <p14:tracePt t="102950" x="8502650" y="4845050"/>
          <p14:tracePt t="102966" x="8464550" y="4819650"/>
          <p14:tracePt t="102983" x="8451850" y="4813300"/>
          <p14:tracePt t="103000" x="8432800" y="4813300"/>
          <p14:tracePt t="103016" x="8407400" y="4800600"/>
          <p14:tracePt t="103033" x="8388350" y="4794250"/>
          <p14:tracePt t="103052" x="8356600" y="4781550"/>
          <p14:tracePt t="103053" x="8350250" y="4781550"/>
          <p14:tracePt t="103066" x="8331200" y="4781550"/>
          <p14:tracePt t="103083" x="8318500" y="4768850"/>
          <p14:tracePt t="103100" x="8305800" y="4756150"/>
          <p14:tracePt t="103116" x="8293100" y="4756150"/>
          <p14:tracePt t="103133" x="8267700" y="4749800"/>
          <p14:tracePt t="103150" x="8261350" y="4749800"/>
          <p14:tracePt t="103166" x="8235950" y="4737100"/>
          <p14:tracePt t="103183" x="8216900" y="4730750"/>
          <p14:tracePt t="103200" x="8204200" y="4724400"/>
          <p14:tracePt t="103216" x="8191500" y="4718050"/>
          <p14:tracePt t="103233" x="8172450" y="4711700"/>
          <p14:tracePt t="103250" x="8153400" y="4705350"/>
          <p14:tracePt t="103266" x="8147050" y="4705350"/>
          <p14:tracePt t="103283" x="8128000" y="4699000"/>
          <p14:tracePt t="103300" x="8115300" y="4699000"/>
          <p14:tracePt t="103316" x="8108950" y="4699000"/>
          <p14:tracePt t="103333" x="8083550" y="4692650"/>
          <p14:tracePt t="103350" x="8077200" y="4692650"/>
          <p14:tracePt t="103366" x="8064500" y="4692650"/>
          <p14:tracePt t="103383" x="8058150" y="4686300"/>
          <p14:tracePt t="103400" x="8051800" y="4686300"/>
          <p14:tracePt t="103416" x="8039100" y="4686300"/>
          <p14:tracePt t="103435" x="8039100" y="4679950"/>
          <p14:tracePt t="103450" x="8032750" y="4679950"/>
          <p14:tracePt t="103466" x="8020050" y="4679950"/>
          <p14:tracePt t="103483" x="8013700" y="4673600"/>
          <p14:tracePt t="103500" x="8001000" y="4673600"/>
          <p14:tracePt t="103516" x="7956550" y="4667250"/>
          <p14:tracePt t="103533" x="7931150" y="4654550"/>
          <p14:tracePt t="103550" x="7880350" y="4641850"/>
          <p14:tracePt t="103566" x="7778750" y="4622800"/>
          <p14:tracePt t="103583" x="7651750" y="4610100"/>
          <p14:tracePt t="103600" x="7512050" y="4591050"/>
          <p14:tracePt t="103617" x="7296150" y="4572000"/>
          <p14:tracePt t="103633" x="7200900" y="4572000"/>
          <p14:tracePt t="103650" x="7004050" y="4565650"/>
          <p14:tracePt t="103666" x="6775450" y="4565650"/>
          <p14:tracePt t="103683" x="6521450" y="4546600"/>
          <p14:tracePt t="103700" x="6400800" y="4540250"/>
          <p14:tracePt t="103718" x="6324600" y="4527550"/>
          <p14:tracePt t="103733" x="6280150" y="4521200"/>
          <p14:tracePt t="103750" x="6273800" y="4521200"/>
          <p14:tracePt t="103766" x="6267450" y="4521200"/>
          <p14:tracePt t="103783" x="6261100" y="4521200"/>
          <p14:tracePt t="103800" x="6254750" y="4521200"/>
          <p14:tracePt t="103818" x="6248400" y="4521200"/>
          <p14:tracePt t="104095" x="6242050" y="4521200"/>
          <p14:tracePt t="104201" x="6235700" y="4521200"/>
          <p14:tracePt t="104221" x="6229350" y="4514850"/>
          <p14:tracePt t="104257" x="6229350" y="4508500"/>
          <p14:tracePt t="104263" x="6223000" y="4508500"/>
          <p14:tracePt t="104287" x="6216650" y="4508500"/>
          <p14:tracePt t="104313" x="6210300" y="4502150"/>
          <p14:tracePt t="104327" x="6203950" y="4502150"/>
          <p14:tracePt t="104363" x="6197600" y="4502150"/>
          <p14:tracePt t="104393" x="6191250" y="4502150"/>
          <p14:tracePt t="104403" x="6191250" y="4495800"/>
          <p14:tracePt t="104463" x="6184900" y="4495800"/>
          <p14:tracePt t="104525" x="6178550" y="4495800"/>
          <p14:tracePt t="104645" x="6172200" y="4495800"/>
          <p14:tracePt t="105165" x="6165850" y="4540250"/>
          <p14:tracePt t="105175" x="6146800" y="4610100"/>
          <p14:tracePt t="105186" x="6121400" y="4679950"/>
          <p14:tracePt t="105200" x="6051550" y="4870450"/>
          <p14:tracePt t="105216" x="5975350" y="5060950"/>
          <p14:tracePt t="105233" x="5911850" y="5207000"/>
          <p14:tracePt t="105250" x="5842000" y="5359400"/>
          <p14:tracePt t="105266" x="5778500" y="5505450"/>
          <p14:tracePt t="105283" x="5721350" y="5664200"/>
          <p14:tracePt t="105286" x="5702300" y="5740400"/>
          <p14:tracePt t="105300" x="5683250" y="5810250"/>
          <p14:tracePt t="105316" x="5645150" y="5905500"/>
          <p14:tracePt t="105333" x="5626100" y="5969000"/>
          <p14:tracePt t="105350" x="5607050" y="6007100"/>
          <p14:tracePt t="105367" x="5581650" y="6051550"/>
          <p14:tracePt t="105383" x="5562600" y="6070600"/>
          <p14:tracePt t="105400" x="5562600" y="6089650"/>
          <p14:tracePt t="105416" x="5549900" y="6140450"/>
          <p14:tracePt t="105418" x="5537200" y="6178550"/>
          <p14:tracePt t="105433" x="5499100" y="6267450"/>
          <p14:tracePt t="105450" x="5467350" y="6350000"/>
          <p14:tracePt t="105466" x="5441950" y="6400800"/>
          <p14:tracePt t="105483" x="5441950" y="6413500"/>
          <p14:tracePt t="105500" x="5435600" y="6413500"/>
          <p14:tracePt t="105516" x="5429250" y="6413500"/>
          <p14:tracePt t="105533" x="5422900" y="6419850"/>
          <p14:tracePt t="105550" x="5416550" y="6432550"/>
          <p14:tracePt t="105566" x="5391150" y="6445250"/>
          <p14:tracePt t="105583" x="5365750" y="6464300"/>
          <p14:tracePt t="105600" x="5346700" y="6483350"/>
          <p14:tracePt t="105616" x="5327650" y="6489700"/>
          <p14:tracePt t="105633" x="5321300" y="6496050"/>
          <p14:tracePt t="105859" x="5314950" y="6496050"/>
          <p14:tracePt t="105871" x="5314950" y="6489700"/>
          <p14:tracePt t="105892" x="5314950" y="6483350"/>
          <p14:tracePt t="105900" x="5308600" y="6477000"/>
          <p14:tracePt t="105919" x="5308600" y="6470650"/>
          <p14:tracePt t="105933" x="5308600" y="6464300"/>
          <p14:tracePt t="105950" x="5308600" y="6457950"/>
          <p14:tracePt t="105966" x="5302250" y="6457950"/>
          <p14:tracePt t="105983" x="5302250" y="6451600"/>
          <p14:tracePt t="106000" x="5302250" y="6445250"/>
          <p14:tracePt t="106057" x="5302250" y="6438900"/>
          <p14:tracePt t="106065" x="5302250" y="6432550"/>
          <p14:tracePt t="106076" x="5308600" y="6426200"/>
          <p14:tracePt t="106096" x="5308600" y="6419850"/>
          <p14:tracePt t="106136" x="5308600" y="6413500"/>
          <p14:tracePt t="106156" x="5308600" y="6407150"/>
          <p14:tracePt t="106176" x="5295900" y="6400800"/>
          <p14:tracePt t="106192" x="5289550" y="6394450"/>
          <p14:tracePt t="106198" x="5276850" y="6394450"/>
          <p14:tracePt t="106206" x="5270500" y="6394450"/>
          <p14:tracePt t="106218" x="5257800" y="6388100"/>
          <p14:tracePt t="106233" x="5238750" y="6381750"/>
          <p14:tracePt t="106250" x="5219700" y="6381750"/>
          <p14:tracePt t="106266" x="5213350" y="6381750"/>
          <p14:tracePt t="106283" x="5181600" y="6381750"/>
          <p14:tracePt t="106300" x="5156200" y="6381750"/>
          <p14:tracePt t="106318" x="5137150" y="6381750"/>
          <p14:tracePt t="106333" x="5111750" y="6381750"/>
          <p14:tracePt t="106435" x="5092700" y="6381750"/>
          <p14:tracePt t="106444" x="5073650" y="6388100"/>
          <p14:tracePt t="106454" x="5035550" y="6400800"/>
          <p14:tracePt t="106467" x="4927600" y="6407150"/>
          <p14:tracePt t="106483" x="4622800" y="6413500"/>
          <p14:tracePt t="106500" x="4235450" y="6426200"/>
          <p14:tracePt t="106516" x="3873500" y="6426200"/>
          <p14:tracePt t="106533" x="3562350" y="6426200"/>
          <p14:tracePt t="106550" x="3429000" y="6426200"/>
          <p14:tracePt t="106566" x="3397250" y="6419850"/>
          <p14:tracePt t="106677" x="3390900" y="6419850"/>
          <p14:tracePt t="106787" x="3403600" y="6419850"/>
          <p14:tracePt t="106797" x="3422650" y="6419850"/>
          <p14:tracePt t="106807" x="3448050" y="6419850"/>
          <p14:tracePt t="106816" x="3473450" y="6419850"/>
          <p14:tracePt t="106833" x="3536950" y="6419850"/>
          <p14:tracePt t="106850" x="3613150" y="6419850"/>
          <p14:tracePt t="106866" x="3708400" y="6419850"/>
          <p14:tracePt t="106883" x="3848100" y="6419850"/>
          <p14:tracePt t="106900" x="3905250" y="6419850"/>
          <p14:tracePt t="106916" x="4013200" y="6419850"/>
          <p14:tracePt t="106933" x="4178300" y="6419850"/>
          <p14:tracePt t="106950" x="4260850" y="6419850"/>
          <p14:tracePt t="106966" x="4362450" y="6419850"/>
          <p14:tracePt t="106983" x="4406900" y="6419850"/>
          <p14:tracePt t="107000" x="4572000" y="6419850"/>
          <p14:tracePt t="107016" x="4711700" y="6426200"/>
          <p14:tracePt t="107033" x="4845050" y="6432550"/>
          <p14:tracePt t="107050" x="5022850" y="6438900"/>
          <p14:tracePt t="107066" x="5194300" y="6438900"/>
          <p14:tracePt t="107084" x="5340350" y="6438900"/>
          <p14:tracePt t="107100" x="5480050" y="6438900"/>
          <p14:tracePt t="107116" x="5588000" y="6438900"/>
          <p14:tracePt t="107133" x="5721350" y="6438900"/>
          <p14:tracePt t="107150" x="5867400" y="6445250"/>
          <p14:tracePt t="107166" x="6070600" y="6451600"/>
          <p14:tracePt t="107183" x="6153150" y="6451600"/>
          <p14:tracePt t="107200" x="6324600" y="6451600"/>
          <p14:tracePt t="107217" x="6597650" y="6451600"/>
          <p14:tracePt t="107233" x="6769100" y="6451600"/>
          <p14:tracePt t="107250" x="6953250" y="6451600"/>
          <p14:tracePt t="107266" x="7048500" y="6451600"/>
          <p14:tracePt t="107283" x="7251700" y="6451600"/>
          <p14:tracePt t="107300" x="7385050" y="6451600"/>
          <p14:tracePt t="107316" x="7562850" y="6451600"/>
          <p14:tracePt t="107333" x="7727950" y="6451600"/>
          <p14:tracePt t="107350" x="7905750" y="6451600"/>
          <p14:tracePt t="107367" x="8159750" y="6451600"/>
          <p14:tracePt t="107383" x="8248650" y="6451600"/>
          <p14:tracePt t="107400" x="8394700" y="6451600"/>
          <p14:tracePt t="107416" x="8553450" y="6451600"/>
          <p14:tracePt t="107419" x="8623300" y="6451600"/>
          <p14:tracePt t="107433" x="8750300" y="6451600"/>
          <p14:tracePt t="107450" x="8864600" y="6451600"/>
          <p14:tracePt t="107466" x="8934450" y="6451600"/>
          <p14:tracePt t="107483" x="9137650" y="6451600"/>
          <p14:tracePt t="107500" x="9290050" y="6451600"/>
          <p14:tracePt t="107516" x="9436100" y="6438900"/>
          <p14:tracePt t="107533" x="9550400" y="6438900"/>
          <p14:tracePt t="107550" x="9632950" y="6432550"/>
          <p14:tracePt t="107566" x="9702800" y="6426200"/>
          <p14:tracePt t="107583" x="9728200" y="6426200"/>
          <p14:tracePt t="107600" x="9740900" y="6426200"/>
          <p14:tracePt t="107616" x="9747250" y="6426200"/>
          <p14:tracePt t="107633" x="9759950" y="6426200"/>
          <p14:tracePt t="107781" x="9753600" y="6426200"/>
          <p14:tracePt t="107797" x="9728200" y="6426200"/>
          <p14:tracePt t="107807" x="9702800" y="6426200"/>
          <p14:tracePt t="107817" x="9664700" y="6426200"/>
          <p14:tracePt t="107833" x="9518650" y="6413500"/>
          <p14:tracePt t="107851" x="9296400" y="6388100"/>
          <p14:tracePt t="107866" x="8686800" y="6280150"/>
          <p14:tracePt t="107883" x="8026400" y="6140450"/>
          <p14:tracePt t="107901" x="7334250" y="6000750"/>
          <p14:tracePt t="107902" x="6978650" y="5949950"/>
          <p14:tracePt t="107916" x="6711950" y="5905500"/>
          <p14:tracePt t="107933" x="6337300" y="5810250"/>
          <p14:tracePt t="107950" x="6210300" y="5759450"/>
          <p14:tracePt t="107967" x="6134100" y="5676900"/>
          <p14:tracePt t="107983" x="6102350" y="5594350"/>
          <p14:tracePt t="108000" x="6089650" y="5537200"/>
          <p14:tracePt t="108016" x="6089650" y="5518150"/>
          <p14:tracePt t="108033" x="6089650" y="5461000"/>
          <p14:tracePt t="108051" x="6089650" y="5454650"/>
          <p14:tracePt t="108066" x="6089650" y="5448300"/>
          <p14:tracePt t="108139" x="6089650" y="5441950"/>
          <p14:tracePt t="108143" x="6096000" y="5441950"/>
          <p14:tracePt t="108159" x="6102350" y="5441950"/>
          <p14:tracePt t="108169" x="6102350" y="5435600"/>
          <p14:tracePt t="108183" x="6115050" y="5422900"/>
          <p14:tracePt t="108200" x="6127750" y="5410200"/>
          <p14:tracePt t="108217" x="6134100" y="5410200"/>
          <p14:tracePt t="108233" x="6134100" y="5403850"/>
          <p14:tracePt t="108250" x="6140450" y="5391150"/>
          <p14:tracePt t="108267" x="6140450" y="5384800"/>
          <p14:tracePt t="108289" x="6140450" y="5378450"/>
          <p14:tracePt t="108361" x="6140450" y="5372100"/>
          <p14:tracePt t="108557" x="6146800" y="5372100"/>
          <p14:tracePt t="108561" x="6178550" y="5378450"/>
          <p14:tracePt t="108573" x="6229350" y="5397500"/>
          <p14:tracePt t="108583" x="6311900" y="5403850"/>
          <p14:tracePt t="108600" x="6565900" y="5384800"/>
          <p14:tracePt t="108618" x="6699250" y="5378450"/>
          <p14:tracePt t="108633" x="6705600" y="5397500"/>
          <p14:tracePt t="108650" x="6699250" y="5397500"/>
          <p14:tracePt t="109143" x="6699250" y="5378450"/>
          <p14:tracePt t="109153" x="6699250" y="5321300"/>
          <p14:tracePt t="109163" x="6692900" y="5251450"/>
          <p14:tracePt t="109171" x="6692900" y="5194300"/>
          <p14:tracePt t="109183" x="6699250" y="5048250"/>
          <p14:tracePt t="109200" x="6711950" y="4978400"/>
          <p14:tracePt t="109217" x="6775450" y="4794250"/>
          <p14:tracePt t="109233" x="6826250" y="4711700"/>
          <p14:tracePt t="109250" x="6870700" y="4635500"/>
          <p14:tracePt t="109267" x="6889750" y="4572000"/>
          <p14:tracePt t="109283" x="6896100" y="4508500"/>
          <p14:tracePt t="109300" x="6902450" y="4464050"/>
          <p14:tracePt t="109316" x="6908800" y="4425950"/>
          <p14:tracePt t="109333" x="6908800" y="4387850"/>
          <p14:tracePt t="109350" x="6908800" y="4362450"/>
          <p14:tracePt t="109366" x="6908800" y="4343400"/>
          <p14:tracePt t="109383" x="6908800" y="4330700"/>
          <p14:tracePt t="109400" x="6908800" y="4311650"/>
          <p14:tracePt t="109416" x="6908800" y="4286250"/>
          <p14:tracePt t="109433" x="6915150" y="4260850"/>
          <p14:tracePt t="109450" x="6915150" y="4222750"/>
          <p14:tracePt t="109466" x="6902450" y="4191000"/>
          <p14:tracePt t="109483" x="6896100" y="4191000"/>
          <p14:tracePt t="117865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26388594-D06A-42ED-8497-FE3790743804}"/>
              </a:ext>
            </a:extLst>
          </p:cNvPr>
          <p:cNvSpPr/>
          <p:nvPr/>
        </p:nvSpPr>
        <p:spPr>
          <a:xfrm>
            <a:off x="1763647" y="1343914"/>
            <a:ext cx="28499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CO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721822" y="1593295"/>
            <a:ext cx="10712668" cy="2596410"/>
            <a:chOff x="721822" y="1593295"/>
            <a:chExt cx="10712668" cy="2596410"/>
          </a:xfrm>
        </p:grpSpPr>
        <p:grpSp>
          <p:nvGrpSpPr>
            <p:cNvPr id="10" name="Grupo 9"/>
            <p:cNvGrpSpPr/>
            <p:nvPr/>
          </p:nvGrpSpPr>
          <p:grpSpPr>
            <a:xfrm>
              <a:off x="1097244" y="1593295"/>
              <a:ext cx="10083374" cy="2508965"/>
              <a:chOff x="989179" y="1343914"/>
              <a:chExt cx="10083374" cy="2508965"/>
            </a:xfrm>
          </p:grpSpPr>
          <p:sp>
            <p:nvSpPr>
              <p:cNvPr id="8" name="Rectángulo 7"/>
              <p:cNvSpPr/>
              <p:nvPr/>
            </p:nvSpPr>
            <p:spPr>
              <a:xfrm>
                <a:off x="3308465" y="2313996"/>
                <a:ext cx="7764088" cy="15388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CO" sz="4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</a:rPr>
                  <a:t>Institución Educativa</a:t>
                </a:r>
              </a:p>
              <a:p>
                <a:pPr algn="ctr"/>
                <a:r>
                  <a:rPr lang="es-CO" sz="5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</a:rPr>
                  <a:t>San José de Caunapi</a:t>
                </a:r>
              </a:p>
            </p:txBody>
          </p:sp>
          <p:pic>
            <p:nvPicPr>
              <p:cNvPr id="9" name="Imagen 8">
                <a:extLst>
                  <a:ext uri="{FF2B5EF4-FFF2-40B4-BE49-F238E27FC236}">
                    <a16:creationId xmlns:a16="http://schemas.microsoft.com/office/drawing/2014/main" id="{E8DF8321-75C4-47B8-8A0B-C2BB5CF61E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9179" y="1343914"/>
                <a:ext cx="2498684" cy="2486994"/>
              </a:xfrm>
              <a:prstGeom prst="rect">
                <a:avLst/>
              </a:prstGeom>
            </p:spPr>
          </p:pic>
        </p:grpSp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8090BC2F-1BCF-4697-9156-E4C353B3648D}"/>
                </a:ext>
              </a:extLst>
            </p:cNvPr>
            <p:cNvCxnSpPr>
              <a:cxnSpLocks/>
            </p:cNvCxnSpPr>
            <p:nvPr/>
          </p:nvCxnSpPr>
          <p:spPr>
            <a:xfrm>
              <a:off x="721822" y="4189705"/>
              <a:ext cx="10712668" cy="0"/>
            </a:xfrm>
            <a:prstGeom prst="line">
              <a:avLst/>
            </a:prstGeom>
            <a:ln>
              <a:prstDash val="lgDashDot"/>
            </a:ln>
            <a:effectLst>
              <a:reflection blurRad="6350" stA="50000" endA="300" endPos="90000" dir="5400000" sy="-100000" algn="bl" rotWithShape="0"/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8674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6B75B0DC-79EC-4424-A550-EA3BF273A7D0}"/>
              </a:ext>
            </a:extLst>
          </p:cNvPr>
          <p:cNvSpPr/>
          <p:nvPr/>
        </p:nvSpPr>
        <p:spPr>
          <a:xfrm>
            <a:off x="0" y="2525009"/>
            <a:ext cx="12192000" cy="193899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s-CO" sz="6000" dirty="0">
                <a:latin typeface="Century Gothic" panose="020B0502020202020204" pitchFamily="34" charset="0"/>
              </a:rPr>
              <a:t>Problema de aplicación</a:t>
            </a:r>
          </a:p>
          <a:p>
            <a:pPr algn="ctr"/>
            <a:r>
              <a:rPr lang="es-CO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VOLUMEN Y CAPACIDAD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A0803435-EA92-407A-BDEF-D8328A9A4321}"/>
              </a:ext>
            </a:extLst>
          </p:cNvPr>
          <p:cNvGrpSpPr/>
          <p:nvPr/>
        </p:nvGrpSpPr>
        <p:grpSpPr>
          <a:xfrm>
            <a:off x="3577903" y="413191"/>
            <a:ext cx="4651697" cy="908623"/>
            <a:chOff x="1648435" y="513859"/>
            <a:chExt cx="4651697" cy="908623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AA39B836-AE12-4B88-B387-B229465C28B8}"/>
                </a:ext>
              </a:extLst>
            </p:cNvPr>
            <p:cNvSpPr/>
            <p:nvPr/>
          </p:nvSpPr>
          <p:spPr>
            <a:xfrm>
              <a:off x="2433667" y="714596"/>
              <a:ext cx="386646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CO" sz="1600" dirty="0">
                  <a:latin typeface="Century Gothic" panose="020B0502020202020204" pitchFamily="34" charset="0"/>
                </a:rPr>
                <a:t>Institución Educativa</a:t>
              </a:r>
            </a:p>
            <a:p>
              <a:pPr algn="ctr"/>
              <a:r>
                <a:rPr lang="es-CO" sz="2400" dirty="0">
                  <a:latin typeface="Century Gothic" panose="020B0502020202020204" pitchFamily="34" charset="0"/>
                </a:rPr>
                <a:t>San José de Caunapi</a:t>
              </a:r>
              <a:endParaRPr lang="es-CO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05098320-EF2C-4835-93BD-EA2EED3DA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8435" y="513859"/>
              <a:ext cx="917619" cy="908623"/>
            </a:xfrm>
            <a:prstGeom prst="rect">
              <a:avLst/>
            </a:prstGeom>
          </p:spPr>
        </p:pic>
      </p:grp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8090BC2F-1BCF-4697-9156-E4C353B3648D}"/>
              </a:ext>
            </a:extLst>
          </p:cNvPr>
          <p:cNvCxnSpPr>
            <a:cxnSpLocks/>
          </p:cNvCxnSpPr>
          <p:nvPr/>
        </p:nvCxnSpPr>
        <p:spPr>
          <a:xfrm>
            <a:off x="838200" y="1321814"/>
            <a:ext cx="10712668" cy="0"/>
          </a:xfrm>
          <a:prstGeom prst="line">
            <a:avLst/>
          </a:prstGeom>
          <a:ln>
            <a:prstDash val="lgDashDot"/>
          </a:ln>
          <a:effectLst>
            <a:reflection blurRad="6350" stA="50000" endA="300" endPos="90000" dir="5400000" sy="-100000" algn="bl" rotWithShape="0"/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402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4162">
        <p14:flythrough/>
      </p:transition>
    </mc:Choice>
    <mc:Fallback>
      <p:transition spd="slow" advClick="0" advTm="141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472" x="5410200" y="5270500"/>
          <p14:tracePt t="6479" x="5365750" y="5276850"/>
          <p14:tracePt t="6490" x="5327650" y="5276850"/>
          <p14:tracePt t="6501" x="5276850" y="5276850"/>
          <p14:tracePt t="6518" x="5130800" y="5270500"/>
          <p14:tracePt t="6533" x="5035550" y="5264150"/>
          <p14:tracePt t="6549" x="5029200" y="5264150"/>
          <p14:tracePt t="6583" x="5029200" y="5257800"/>
          <p14:tracePt t="6607" x="5029200" y="5251450"/>
          <p14:tracePt t="6623" x="5029200" y="5245100"/>
          <p14:tracePt t="6635" x="5029200" y="5238750"/>
          <p14:tracePt t="6649" x="5022850" y="5226050"/>
          <p14:tracePt t="6666" x="5022850" y="5219700"/>
          <p14:tracePt t="6683" x="5016500" y="5207000"/>
          <p14:tracePt t="6699" x="5016500" y="5187950"/>
          <p14:tracePt t="6716" x="5016500" y="5175250"/>
          <p14:tracePt t="6733" x="4991100" y="5149850"/>
          <p14:tracePt t="6749" x="4933950" y="5118100"/>
          <p14:tracePt t="6766" x="4864100" y="5073650"/>
          <p14:tracePt t="6783" x="4781550" y="5029200"/>
          <p14:tracePt t="6799" x="4699000" y="4978400"/>
          <p14:tracePt t="6816" x="4648200" y="4959350"/>
          <p14:tracePt t="6833" x="4622800" y="4946650"/>
          <p14:tracePt t="6849" x="4540250" y="4921250"/>
          <p14:tracePt t="6866" x="4533900" y="4908550"/>
          <p14:tracePt t="7028" x="4540250" y="4908550"/>
          <p14:tracePt t="7058" x="4546600" y="4908550"/>
          <p14:tracePt t="7069" x="4552950" y="4908550"/>
          <p14:tracePt t="7083" x="4565650" y="4908550"/>
          <p14:tracePt t="7100" x="4648200" y="4908550"/>
          <p14:tracePt t="7116" x="4692650" y="4914900"/>
          <p14:tracePt t="7133" x="4756150" y="4927600"/>
          <p14:tracePt t="7149" x="4851400" y="4933950"/>
          <p14:tracePt t="7166" x="4902200" y="4933950"/>
          <p14:tracePt t="7183" x="4953000" y="4933950"/>
          <p14:tracePt t="7199" x="4972050" y="4933950"/>
          <p14:tracePt t="7216" x="4991100" y="4933950"/>
          <p14:tracePt t="7232" x="4997450" y="4933950"/>
          <p14:tracePt t="7270" x="5003800" y="4933950"/>
          <p14:tracePt t="7295" x="5010150" y="4933950"/>
          <p14:tracePt t="7304" x="5016500" y="4933950"/>
          <p14:tracePt t="7316" x="5022850" y="4933950"/>
          <p14:tracePt t="7333" x="5048250" y="4953000"/>
          <p14:tracePt t="7349" x="5080000" y="4972050"/>
          <p14:tracePt t="7366" x="5092700" y="4978400"/>
          <p14:tracePt t="7383" x="5099050" y="4978400"/>
          <p14:tracePt t="7431" x="5105400" y="4978400"/>
          <p14:tracePt t="7461" x="5111750" y="4978400"/>
          <p14:tracePt t="7481" x="5118100" y="4978400"/>
          <p14:tracePt t="7537" x="5124450" y="4978400"/>
          <p14:tracePt t="7840" x="5130800" y="497840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6B75B0DC-79EC-4424-A550-EA3BF273A7D0}"/>
              </a:ext>
            </a:extLst>
          </p:cNvPr>
          <p:cNvSpPr/>
          <p:nvPr/>
        </p:nvSpPr>
        <p:spPr>
          <a:xfrm>
            <a:off x="50909" y="1675757"/>
            <a:ext cx="12093466" cy="76944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s-CO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VOLUMEN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A0803435-EA92-407A-BDEF-D8328A9A4321}"/>
              </a:ext>
            </a:extLst>
          </p:cNvPr>
          <p:cNvGrpSpPr/>
          <p:nvPr/>
        </p:nvGrpSpPr>
        <p:grpSpPr>
          <a:xfrm>
            <a:off x="3577903" y="413191"/>
            <a:ext cx="4651697" cy="908623"/>
            <a:chOff x="1648435" y="513859"/>
            <a:chExt cx="4651697" cy="908623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AA39B836-AE12-4B88-B387-B229465C28B8}"/>
                </a:ext>
              </a:extLst>
            </p:cNvPr>
            <p:cNvSpPr/>
            <p:nvPr/>
          </p:nvSpPr>
          <p:spPr>
            <a:xfrm>
              <a:off x="2433667" y="714596"/>
              <a:ext cx="386646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CO" sz="1600" dirty="0">
                  <a:latin typeface="Century Gothic" panose="020B0502020202020204" pitchFamily="34" charset="0"/>
                </a:rPr>
                <a:t>Institución Educativa</a:t>
              </a:r>
            </a:p>
            <a:p>
              <a:pPr algn="ctr"/>
              <a:r>
                <a:rPr lang="es-CO" sz="2400" dirty="0">
                  <a:latin typeface="Century Gothic" panose="020B0502020202020204" pitchFamily="34" charset="0"/>
                </a:rPr>
                <a:t>San José de Caunapi</a:t>
              </a:r>
              <a:endParaRPr lang="es-CO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05098320-EF2C-4835-93BD-EA2EED3DA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8435" y="513859"/>
              <a:ext cx="917619" cy="908623"/>
            </a:xfrm>
            <a:prstGeom prst="rect">
              <a:avLst/>
            </a:prstGeom>
          </p:spPr>
        </p:pic>
      </p:grp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8090BC2F-1BCF-4697-9156-E4C353B3648D}"/>
              </a:ext>
            </a:extLst>
          </p:cNvPr>
          <p:cNvCxnSpPr>
            <a:cxnSpLocks/>
          </p:cNvCxnSpPr>
          <p:nvPr/>
        </p:nvCxnSpPr>
        <p:spPr>
          <a:xfrm>
            <a:off x="838200" y="1321814"/>
            <a:ext cx="10712668" cy="0"/>
          </a:xfrm>
          <a:prstGeom prst="line">
            <a:avLst/>
          </a:prstGeom>
          <a:ln>
            <a:prstDash val="lgDashDot"/>
          </a:ln>
          <a:effectLst>
            <a:reflection blurRad="6350" stA="50000" endA="300" endPos="90000" dir="5400000" sy="-100000" algn="bl" rotWithShape="0"/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Rectángulo 8">
            <a:extLst>
              <a:ext uri="{FF2B5EF4-FFF2-40B4-BE49-F238E27FC236}">
                <a16:creationId xmlns:a16="http://schemas.microsoft.com/office/drawing/2014/main" id="{6E88FADF-DEA1-4841-A512-C9FCDF8AD914}"/>
              </a:ext>
            </a:extLst>
          </p:cNvPr>
          <p:cNvSpPr/>
          <p:nvPr/>
        </p:nvSpPr>
        <p:spPr>
          <a:xfrm>
            <a:off x="430267" y="2799140"/>
            <a:ext cx="11430000" cy="286232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s-CO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Es la cantidad de espacio que ocupa un cuerpo en 3 dimensiones.</a:t>
            </a:r>
          </a:p>
          <a:p>
            <a:pPr algn="just"/>
            <a:endParaRPr lang="es-C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just"/>
            <a:r>
              <a:rPr lang="es-CO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Y se expresa en </a:t>
            </a:r>
            <a:r>
              <a:rPr lang="es-CO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unidades cubicas</a:t>
            </a:r>
            <a:r>
              <a:rPr lang="es-CO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.</a:t>
            </a:r>
          </a:p>
          <a:p>
            <a:pPr algn="just"/>
            <a:endParaRPr lang="es-C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lvl="5" algn="just"/>
            <a:r>
              <a:rPr lang="es-CO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Ejemplo:   Cm³, m³ dm³, etc.…</a:t>
            </a:r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677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82608">
        <p14:flythrough/>
      </p:transition>
    </mc:Choice>
    <mc:Fallback>
      <p:transition spd="slow" advClick="0" advTm="826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4" x="4521200" y="4400550"/>
          <p14:tracePt t="746" x="4864100" y="3327400"/>
          <p14:tracePt t="809" x="5029200" y="3244850"/>
          <p14:tracePt t="1172" x="5283200" y="3467100"/>
          <p14:tracePt t="1419" x="5276850" y="3467100"/>
          <p14:tracePt t="1448" x="5264150" y="3467100"/>
          <p14:tracePt t="1487" x="5257800" y="3467100"/>
          <p14:tracePt t="1506" x="5251450" y="3467100"/>
          <p14:tracePt t="1526" x="5238750" y="3467100"/>
          <p14:tracePt t="1567" x="5232400" y="3467100"/>
          <p14:tracePt t="1585" x="5232400" y="3473450"/>
          <p14:tracePt t="1606" x="5232400" y="3479800"/>
          <p14:tracePt t="1625" x="5238750" y="3479800"/>
          <p14:tracePt t="1645" x="5251450" y="3479800"/>
          <p14:tracePt t="1702" x="5257800" y="3479800"/>
          <p14:tracePt t="1732" x="5264150" y="3479800"/>
          <p14:tracePt t="1751" x="5270500" y="3479800"/>
          <p14:tracePt t="1769" x="5308600" y="3486150"/>
          <p14:tracePt t="1790" x="5384800" y="3511550"/>
          <p14:tracePt t="1810" x="5473700" y="3536950"/>
          <p14:tracePt t="1829" x="5588000" y="3562350"/>
          <p14:tracePt t="1848" x="5651500" y="3581400"/>
          <p14:tracePt t="1871" x="5683250" y="3594100"/>
          <p14:tracePt t="1890" x="5695950" y="3594100"/>
          <p14:tracePt t="9631" x="5695950" y="3606800"/>
          <p14:tracePt t="9659" x="5607050" y="3746500"/>
          <p14:tracePt t="9678" x="5568950" y="3962400"/>
          <p14:tracePt t="9701" x="5562600" y="4483100"/>
          <p14:tracePt t="9726" x="5524500" y="4933950"/>
          <p14:tracePt t="9751" x="5473700" y="5029200"/>
          <p14:tracePt t="9775" x="5441950" y="5092700"/>
          <p14:tracePt t="9799" x="5441950" y="5099050"/>
          <p14:tracePt t="9844" x="5435600" y="5099050"/>
          <p14:tracePt t="9870" x="5391150" y="5118100"/>
          <p14:tracePt t="9894" x="5314950" y="5187950"/>
          <p14:tracePt t="9918" x="5308600" y="5264150"/>
          <p14:tracePt t="9942" x="5340350" y="5353050"/>
          <p14:tracePt t="9966" x="5378450" y="5422900"/>
          <p14:tracePt t="9988" x="5422900" y="5486400"/>
          <p14:tracePt t="10026" x="5429250" y="5486400"/>
          <p14:tracePt t="10445" x="5435600" y="5486400"/>
          <p14:tracePt t="10472" x="5448300" y="5486400"/>
          <p14:tracePt t="10493" x="5467350" y="5486400"/>
          <p14:tracePt t="10514" x="5505450" y="5486400"/>
          <p14:tracePt t="10533" x="5524500" y="5486400"/>
          <p14:tracePt t="10551" x="5543550" y="5486400"/>
          <p14:tracePt t="10572" x="5568950" y="5486400"/>
          <p14:tracePt t="10592" x="5607050" y="5486400"/>
          <p14:tracePt t="10612" x="5632450" y="5486400"/>
          <p14:tracePt t="10632" x="5670550" y="5486400"/>
          <p14:tracePt t="10650" x="5708650" y="5486400"/>
          <p14:tracePt t="10670" x="5778500" y="5486400"/>
          <p14:tracePt t="10692" x="5880100" y="5486400"/>
          <p14:tracePt t="10714" x="5969000" y="5486400"/>
          <p14:tracePt t="10738" x="5988050" y="5486400"/>
          <p14:tracePt t="10761" x="6026150" y="5486400"/>
          <p14:tracePt t="10786" x="6076950" y="5486400"/>
          <p14:tracePt t="10809" x="6134100" y="5492750"/>
          <p14:tracePt t="10832" x="6159500" y="5492750"/>
          <p14:tracePt t="10855" x="6184900" y="5492750"/>
          <p14:tracePt t="10881" x="6229350" y="5492750"/>
          <p14:tracePt t="10907" x="6292850" y="5492750"/>
          <p14:tracePt t="10934" x="6356350" y="5499100"/>
          <p14:tracePt t="10960" x="6400800" y="5505450"/>
          <p14:tracePt t="10987" x="6445250" y="5505450"/>
          <p14:tracePt t="11008" x="6451600" y="5511800"/>
          <p14:tracePt t="11030" x="6470650" y="5511800"/>
          <p14:tracePt t="11052" x="6483350" y="5511800"/>
          <p14:tracePt t="11073" x="6489700" y="5511800"/>
          <p14:tracePt t="11094" x="6502400" y="5511800"/>
          <p14:tracePt t="11121" x="6527800" y="5511800"/>
          <p14:tracePt t="11144" x="6553200" y="5524500"/>
          <p14:tracePt t="11187" x="6559550" y="5524500"/>
          <p14:tracePt t="12125" x="6584950" y="5524500"/>
          <p14:tracePt t="12147" x="6591300" y="5524500"/>
          <p14:tracePt t="12172" x="6623050" y="5524500"/>
          <p14:tracePt t="12198" x="6692900" y="5530850"/>
          <p14:tracePt t="12226" x="6781800" y="5530850"/>
          <p14:tracePt t="12250" x="6813550" y="5530850"/>
          <p14:tracePt t="12273" x="6832600" y="5530850"/>
          <p14:tracePt t="12295" x="6838950" y="5530850"/>
          <p14:tracePt t="12318" x="6858000" y="5530850"/>
          <p14:tracePt t="12340" x="6908800" y="5530850"/>
          <p14:tracePt t="12364" x="6978650" y="5530850"/>
          <p14:tracePt t="12389" x="7048500" y="5530850"/>
          <p14:tracePt t="12411" x="7061200" y="5530850"/>
          <p14:tracePt t="12435" x="7086600" y="5530850"/>
          <p14:tracePt t="12458" x="7118350" y="5530850"/>
          <p14:tracePt t="12481" x="7181850" y="5530850"/>
          <p14:tracePt t="12505" x="7251700" y="5530850"/>
          <p14:tracePt t="12532" x="7302500" y="5537200"/>
          <p14:tracePt t="12557" x="7327900" y="5537200"/>
          <p14:tracePt t="12582" x="7346950" y="5537200"/>
          <p14:tracePt t="12605" x="7353300" y="5537200"/>
          <p14:tracePt t="12628" x="7359650" y="5537200"/>
          <p14:tracePt t="12777" x="7366000" y="5537200"/>
          <p14:tracePt t="12807" x="7372350" y="5537200"/>
          <p14:tracePt t="12827" x="7378700" y="5537200"/>
          <p14:tracePt t="12846" x="7385050" y="5537200"/>
          <p14:tracePt t="13169" x="7391400" y="5537200"/>
          <p14:tracePt t="13198" x="7397750" y="5537200"/>
          <p14:tracePt t="13217" x="7404100" y="5537200"/>
          <p14:tracePt t="13235" x="7410450" y="5537200"/>
          <p14:tracePt t="13255" x="7416800" y="5537200"/>
          <p14:tracePt t="13273" x="7423150" y="5537200"/>
          <p14:tracePt t="13301" x="7429500" y="5537200"/>
          <p14:tracePt t="13318" x="7435850" y="5537200"/>
          <p14:tracePt t="13337" x="7442200" y="5537200"/>
          <p14:tracePt t="13355" x="7448550" y="5537200"/>
          <p14:tracePt t="13370" x="7454900" y="5537200"/>
          <p14:tracePt t="13387" x="7461250" y="5537200"/>
          <p14:tracePt t="13403" x="7467600" y="5537200"/>
          <p14:tracePt t="13418" x="7473950" y="5537200"/>
          <p14:tracePt t="13434" x="7480300" y="5537200"/>
          <p14:tracePt t="13449" x="7493000" y="5537200"/>
          <p14:tracePt t="13483" x="7499350" y="5537200"/>
          <p14:tracePt t="13655" x="7505700" y="5537200"/>
          <p14:tracePt t="13688" x="7512050" y="5537200"/>
          <p14:tracePt t="13707" x="7518400" y="5537200"/>
          <p14:tracePt t="13727" x="7524750" y="5537200"/>
          <p14:tracePt t="13746" x="7531100" y="5537200"/>
          <p14:tracePt t="13766" x="7537450" y="5537200"/>
          <p14:tracePt t="13785" x="7543800" y="5537200"/>
          <p14:tracePt t="13814" x="7550150" y="5537200"/>
          <p14:tracePt t="13835" x="7556500" y="5537200"/>
          <p14:tracePt t="13851" x="7562850" y="5537200"/>
          <p14:tracePt t="13871" x="7569200" y="5537200"/>
          <p14:tracePt t="13889" x="7575550" y="5537200"/>
          <p14:tracePt t="13909" x="7588250" y="5537200"/>
          <p14:tracePt t="13928" x="7594600" y="5537200"/>
          <p14:tracePt t="13948" x="7607300" y="5537200"/>
          <p14:tracePt t="13969" x="7613650" y="5537200"/>
          <p14:tracePt t="13988" x="7620000" y="5537200"/>
          <p14:tracePt t="14006" x="7626350" y="5537200"/>
          <p14:tracePt t="14045" x="7639050" y="5537200"/>
          <p14:tracePt t="14083" x="7645400" y="5537200"/>
          <p14:tracePt t="14103" x="7651750" y="5537200"/>
          <p14:tracePt t="14138" x="7658100" y="5537200"/>
          <p14:tracePt t="14198" x="7664450" y="5537200"/>
          <p14:tracePt t="14551" x="7670800" y="5537200"/>
          <p14:tracePt t="14815" x="7677150" y="5537200"/>
          <p14:tracePt t="14961" x="7677150" y="5543550"/>
          <p14:tracePt t="14995" x="7677150" y="5549900"/>
          <p14:tracePt t="16645" x="7689850" y="5549900"/>
          <p14:tracePt t="16677" x="7734300" y="5549900"/>
          <p14:tracePt t="16698" x="7772400" y="5549900"/>
          <p14:tracePt t="16722" x="7823200" y="5549900"/>
          <p14:tracePt t="16745" x="7842250" y="5549900"/>
          <p14:tracePt t="16830" x="7848600" y="5549900"/>
          <p14:tracePt t="16852" x="7854950" y="5549900"/>
          <p14:tracePt t="16875" x="7861300" y="5549900"/>
          <p14:tracePt t="17019" x="7867650" y="5549900"/>
          <p14:tracePt t="17051" x="7880350" y="5549900"/>
          <p14:tracePt t="17075" x="7886700" y="5549900"/>
          <p14:tracePt t="17097" x="7899400" y="5549900"/>
          <p14:tracePt t="17099" x="7905750" y="5549900"/>
          <p14:tracePt t="17123" x="7969250" y="5543550"/>
          <p14:tracePt t="17146" x="8026400" y="5543550"/>
          <p14:tracePt t="17171" x="8051800" y="5543550"/>
          <p14:tracePt t="17699" x="8058150" y="5543550"/>
          <p14:tracePt t="17732" x="8064500" y="5537200"/>
          <p14:tracePt t="17758" x="8064500" y="5530850"/>
          <p14:tracePt t="17780" x="8070850" y="5530850"/>
          <p14:tracePt t="17805" x="8077200" y="5524500"/>
          <p14:tracePt t="21345" x="8070850" y="5524500"/>
          <p14:tracePt t="21382" x="8032750" y="5524500"/>
          <p14:tracePt t="21408" x="7981950" y="5524500"/>
          <p14:tracePt t="21432" x="7918450" y="5524500"/>
          <p14:tracePt t="21454" x="7880350" y="5518150"/>
          <p14:tracePt t="21478" x="7804150" y="5492750"/>
          <p14:tracePt t="21501" x="7689850" y="5461000"/>
          <p14:tracePt t="21525" x="7467600" y="5378450"/>
          <p14:tracePt t="21549" x="7023100" y="5213350"/>
          <p14:tracePt t="21592" x="6483350" y="5016500"/>
          <p14:tracePt t="21646" x="6356350" y="4902200"/>
          <p14:tracePt t="21684" x="6210300" y="4743450"/>
          <p14:tracePt t="21719" x="6102350" y="4610100"/>
          <p14:tracePt t="21752" x="6019800" y="4502150"/>
          <p14:tracePt t="21784" x="5937250" y="4400550"/>
          <p14:tracePt t="21811" x="5810250" y="4305300"/>
          <p14:tracePt t="21839" x="5740400" y="4248150"/>
          <p14:tracePt t="21866" x="5702300" y="4203700"/>
          <p14:tracePt t="21891" x="5676900" y="4159250"/>
          <p14:tracePt t="21914" x="5651500" y="4108450"/>
          <p14:tracePt t="21939" x="5651500" y="4064000"/>
          <p14:tracePt t="21959" x="5651500" y="4057650"/>
          <p14:tracePt t="21998" x="5657850" y="4032250"/>
          <p14:tracePt t="22017" x="5676900" y="4013200"/>
          <p14:tracePt t="22037" x="5746750" y="3987800"/>
          <p14:tracePt t="22055" x="5810250" y="3962400"/>
          <p14:tracePt t="22076" x="5873750" y="3956050"/>
          <p14:tracePt t="22097" x="5880100" y="39560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6B75B0DC-79EC-4424-A550-EA3BF273A7D0}"/>
              </a:ext>
            </a:extLst>
          </p:cNvPr>
          <p:cNvSpPr/>
          <p:nvPr/>
        </p:nvSpPr>
        <p:spPr>
          <a:xfrm>
            <a:off x="50909" y="1886834"/>
            <a:ext cx="12093466" cy="76944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s-CO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CAPACIDAD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A0803435-EA92-407A-BDEF-D8328A9A4321}"/>
              </a:ext>
            </a:extLst>
          </p:cNvPr>
          <p:cNvGrpSpPr/>
          <p:nvPr/>
        </p:nvGrpSpPr>
        <p:grpSpPr>
          <a:xfrm>
            <a:off x="3577903" y="413191"/>
            <a:ext cx="4651697" cy="908623"/>
            <a:chOff x="1648435" y="513859"/>
            <a:chExt cx="4651697" cy="908623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AA39B836-AE12-4B88-B387-B229465C28B8}"/>
                </a:ext>
              </a:extLst>
            </p:cNvPr>
            <p:cNvSpPr/>
            <p:nvPr/>
          </p:nvSpPr>
          <p:spPr>
            <a:xfrm>
              <a:off x="2433667" y="714596"/>
              <a:ext cx="386646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CO" sz="1600" dirty="0">
                  <a:latin typeface="Century Gothic" panose="020B0502020202020204" pitchFamily="34" charset="0"/>
                </a:rPr>
                <a:t>Institución Educativa</a:t>
              </a:r>
            </a:p>
            <a:p>
              <a:pPr algn="ctr"/>
              <a:r>
                <a:rPr lang="es-CO" sz="2400" dirty="0">
                  <a:latin typeface="Century Gothic" panose="020B0502020202020204" pitchFamily="34" charset="0"/>
                </a:rPr>
                <a:t>San José de Caunapi</a:t>
              </a:r>
              <a:endParaRPr lang="es-CO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05098320-EF2C-4835-93BD-EA2EED3DA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8435" y="513859"/>
              <a:ext cx="917619" cy="908623"/>
            </a:xfrm>
            <a:prstGeom prst="rect">
              <a:avLst/>
            </a:prstGeom>
          </p:spPr>
        </p:pic>
      </p:grp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8090BC2F-1BCF-4697-9156-E4C353B3648D}"/>
              </a:ext>
            </a:extLst>
          </p:cNvPr>
          <p:cNvCxnSpPr>
            <a:cxnSpLocks/>
          </p:cNvCxnSpPr>
          <p:nvPr/>
        </p:nvCxnSpPr>
        <p:spPr>
          <a:xfrm>
            <a:off x="838200" y="1321814"/>
            <a:ext cx="10712668" cy="0"/>
          </a:xfrm>
          <a:prstGeom prst="line">
            <a:avLst/>
          </a:prstGeom>
          <a:ln>
            <a:prstDash val="lgDashDot"/>
          </a:ln>
          <a:effectLst>
            <a:reflection blurRad="6350" stA="50000" endA="300" endPos="90000" dir="5400000" sy="-100000" algn="bl" rotWithShape="0"/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ectángulo 9">
            <a:extLst>
              <a:ext uri="{FF2B5EF4-FFF2-40B4-BE49-F238E27FC236}">
                <a16:creationId xmlns:a16="http://schemas.microsoft.com/office/drawing/2014/main" id="{F044CCF5-4BBD-4153-BE61-BE5757DCAC35}"/>
              </a:ext>
            </a:extLst>
          </p:cNvPr>
          <p:cNvSpPr/>
          <p:nvPr/>
        </p:nvSpPr>
        <p:spPr>
          <a:xfrm>
            <a:off x="1630283" y="3221294"/>
            <a:ext cx="8802189" cy="255454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s-CO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Es 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la cualidad </a:t>
            </a:r>
            <a:r>
              <a:rPr lang="es-E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que tienen ciertos 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objetos (recipientes) de poder contener </a:t>
            </a:r>
            <a:r>
              <a:rPr lang="es-E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algún tipo de fluido (líquidos, gases.). </a:t>
            </a:r>
            <a:r>
              <a:rPr lang="es-E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L, ml, dl, cl, etc...</a:t>
            </a:r>
            <a:r>
              <a:rPr lang="es-CO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endParaRPr lang="es-CO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61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12155">
        <p14:flythrough/>
      </p:transition>
    </mc:Choice>
    <mc:Fallback>
      <p:transition spd="slow" advClick="0" advTm="1121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02" x="5854700" y="3962400"/>
          <p14:tracePt t="2638" x="5403850" y="3987800"/>
          <p14:tracePt t="2670" x="5384800" y="3987800"/>
          <p14:tracePt t="2698" x="5505450" y="3987800"/>
          <p14:tracePt t="2727" x="5708650" y="3930650"/>
          <p14:tracePt t="2757" x="5943600" y="3854450"/>
          <p14:tracePt t="2787" x="6102350" y="3790950"/>
          <p14:tracePt t="2815" x="6197600" y="3752850"/>
          <p14:tracePt t="2838" x="6261100" y="3746500"/>
          <p14:tracePt t="2861" x="6413500" y="3740150"/>
          <p14:tracePt t="2885" x="6470650" y="3733800"/>
          <p14:tracePt t="2910" x="6565900" y="3721100"/>
          <p14:tracePt t="2937" x="6788150" y="3721100"/>
          <p14:tracePt t="2963" x="7054850" y="3721100"/>
          <p14:tracePt t="2965" x="7131050" y="3721100"/>
          <p14:tracePt t="2993" x="7289800" y="3733800"/>
          <p14:tracePt t="3025" x="7391400" y="3733800"/>
          <p14:tracePt t="3053" x="7416800" y="3733800"/>
          <p14:tracePt t="3078" x="7512050" y="3740150"/>
          <p14:tracePt t="3106" x="7715250" y="3771900"/>
          <p14:tracePt t="3133" x="7886700" y="3810000"/>
          <p14:tracePt t="3160" x="7994650" y="3822700"/>
          <p14:tracePt t="3183" x="8058150" y="3835400"/>
          <p14:tracePt t="3207" x="8121650" y="3848100"/>
          <p14:tracePt t="3229" x="8128000" y="3848100"/>
          <p14:tracePt t="3259" x="8128000" y="3854450"/>
          <p14:tracePt t="3284" x="8115300" y="3867150"/>
          <p14:tracePt t="3306" x="8051800" y="3917950"/>
          <p14:tracePt t="3330" x="7956550" y="3962400"/>
          <p14:tracePt t="3354" x="7867650" y="3975100"/>
          <p14:tracePt t="3378" x="7791450" y="3987800"/>
          <p14:tracePt t="3401" x="7696200" y="4000500"/>
          <p14:tracePt t="3425" x="7588250" y="4013200"/>
          <p14:tracePt t="3451" x="7486650" y="4032250"/>
          <p14:tracePt t="3479" x="7397750" y="4057650"/>
          <p14:tracePt t="3510" x="7296150" y="4076700"/>
          <p14:tracePt t="3538" x="7169150" y="4108450"/>
          <p14:tracePt t="3566" x="6991350" y="4133850"/>
          <p14:tracePt t="3597" x="6781800" y="4165600"/>
          <p14:tracePt t="3627" x="6635750" y="4178300"/>
          <p14:tracePt t="3657" x="6477000" y="4184650"/>
          <p14:tracePt t="3686" x="6356350" y="4191000"/>
          <p14:tracePt t="3714" x="6223000" y="4216400"/>
          <p14:tracePt t="3749" x="6019800" y="4235450"/>
          <p14:tracePt t="3781" x="5886450" y="4241800"/>
          <p14:tracePt t="3814" x="5638800" y="4241800"/>
          <p14:tracePt t="3848" x="5473700" y="4267200"/>
          <p14:tracePt t="3880" x="5238750" y="4292600"/>
          <p14:tracePt t="3912" x="4902200" y="4343400"/>
          <p14:tracePt t="3942" x="4622800" y="4381500"/>
          <p14:tracePt t="3975" x="4324350" y="4394200"/>
          <p14:tracePt t="4007" x="4222750" y="4394200"/>
          <p14:tracePt t="4036" x="4127500" y="4394200"/>
          <p14:tracePt t="4063" x="4089400" y="4394200"/>
          <p14:tracePt t="4093" x="4013200" y="4394200"/>
          <p14:tracePt t="4124" x="3752850" y="4394200"/>
          <p14:tracePt t="4159" x="3530600" y="4394200"/>
          <p14:tracePt t="4186" x="3429000" y="4394200"/>
          <p14:tracePt t="4219" x="3327400" y="4406900"/>
          <p14:tracePt t="4245" x="3238500" y="4425950"/>
          <p14:tracePt t="4270" x="3136900" y="4438650"/>
          <p14:tracePt t="4295" x="3054350" y="4464050"/>
          <p14:tracePt t="4326" x="3003550" y="4464050"/>
          <p14:tracePt t="4348" x="2990850" y="4464050"/>
          <p14:tracePt t="4370" x="2959100" y="4464050"/>
          <p14:tracePt t="4391" x="2921000" y="4464050"/>
          <p14:tracePt t="4413" x="2863850" y="4464050"/>
          <p14:tracePt t="4436" x="2825750" y="4464050"/>
          <p14:tracePt t="4458" x="2800350" y="4464050"/>
          <p14:tracePt t="4460" x="2787650" y="4464050"/>
          <p14:tracePt t="4482" x="2762250" y="4464050"/>
          <p14:tracePt t="4503" x="2749550" y="4464050"/>
          <p14:tracePt t="4524" x="2743200" y="4464050"/>
          <p14:tracePt t="4632" x="2755900" y="4464050"/>
          <p14:tracePt t="4667" x="2806700" y="4451350"/>
          <p14:tracePt t="4690" x="2851150" y="4445000"/>
          <p14:tracePt t="4714" x="2870200" y="4445000"/>
          <p14:tracePt t="4747" x="2889250" y="4438650"/>
          <p14:tracePt t="4773" x="2908300" y="4438650"/>
          <p14:tracePt t="4797" x="2921000" y="4438650"/>
          <p14:tracePt t="4823" x="2927350" y="4432300"/>
          <p14:tracePt t="4854" x="2971800" y="4419600"/>
          <p14:tracePt t="4878" x="3009900" y="4406900"/>
          <p14:tracePt t="4905" x="3086100" y="4394200"/>
          <p14:tracePt t="4929" x="3155950" y="4381500"/>
          <p14:tracePt t="4955" x="3200400" y="4368800"/>
          <p14:tracePt t="4981" x="3282950" y="4362450"/>
          <p14:tracePt t="5007" x="3435350" y="4362450"/>
          <p14:tracePt t="5034" x="3651250" y="4362450"/>
          <p14:tracePt t="5062" x="3949700" y="4394200"/>
          <p14:tracePt t="5095" x="4089400" y="4406900"/>
          <p14:tracePt t="5127" x="4102100" y="4406900"/>
          <p14:tracePt t="5157" x="4165600" y="4406900"/>
          <p14:tracePt t="5185" x="4241800" y="4406900"/>
          <p14:tracePt t="5212" x="4279900" y="4406900"/>
          <p14:tracePt t="5237" x="4286250" y="4406900"/>
          <p14:tracePt t="5265" x="4305300" y="4406900"/>
          <p14:tracePt t="5292" x="4343400" y="4425950"/>
          <p14:tracePt t="5319" x="4368800" y="4425950"/>
          <p14:tracePt t="5347" x="4406900" y="4432300"/>
          <p14:tracePt t="5375" x="4432300" y="4432300"/>
          <p14:tracePt t="5403" x="4483100" y="4438650"/>
          <p14:tracePt t="5430" x="4546600" y="4438650"/>
          <p14:tracePt t="5458" x="4603750" y="4438650"/>
          <p14:tracePt t="5488" x="4667250" y="4425950"/>
          <p14:tracePt t="5511" x="4737100" y="4425950"/>
          <p14:tracePt t="5537" x="4800600" y="4425950"/>
          <p14:tracePt t="5561" x="4864100" y="4425950"/>
          <p14:tracePt t="5585" x="5010150" y="4425950"/>
          <p14:tracePt t="5610" x="5156200" y="4425950"/>
          <p14:tracePt t="5634" x="5334000" y="4425950"/>
          <p14:tracePt t="5662" x="5594350" y="4425950"/>
          <p14:tracePt t="5688" x="5734050" y="4432300"/>
          <p14:tracePt t="5715" x="5848350" y="4438650"/>
          <p14:tracePt t="5746" x="6070600" y="4445000"/>
          <p14:tracePt t="5777" x="6210300" y="4445000"/>
          <p14:tracePt t="5807" x="6235700" y="4445000"/>
          <p14:tracePt t="5833" x="6235700" y="4438650"/>
          <p14:tracePt t="5885" x="6242050" y="4438650"/>
          <p14:tracePt t="5914" x="6292850" y="4457700"/>
          <p14:tracePt t="5942" x="6337300" y="4470400"/>
          <p14:tracePt t="5970" x="6362700" y="4483100"/>
          <p14:tracePt t="6003" x="6369050" y="4483100"/>
          <p14:tracePt t="6029" x="6388100" y="4489450"/>
          <p14:tracePt t="6054" x="6407150" y="4495800"/>
          <p14:tracePt t="6077" x="6419850" y="4495800"/>
          <p14:tracePt t="6101" x="6426200" y="4495800"/>
          <p14:tracePt t="6356" x="6426200" y="4502150"/>
          <p14:tracePt t="6389" x="6426200" y="4514850"/>
          <p14:tracePt t="6411" x="6426200" y="4521200"/>
          <p14:tracePt t="20010" x="6413500" y="4533900"/>
          <p14:tracePt t="20047" x="6407150" y="4552950"/>
          <p14:tracePt t="20097" x="6394450" y="4565650"/>
          <p14:tracePt t="20120" x="6388100" y="4578350"/>
          <p14:tracePt t="20191" x="6388100" y="4584700"/>
          <p14:tracePt t="20210" x="6388100" y="4591050"/>
          <p14:tracePt t="20231" x="6388100" y="4603750"/>
          <p14:tracePt t="20252" x="6388100" y="4610100"/>
          <p14:tracePt t="20277" x="6375400" y="4635500"/>
          <p14:tracePt t="20304" x="6343650" y="4667250"/>
          <p14:tracePt t="20331" x="6299200" y="4692650"/>
          <p14:tracePt t="20358" x="6267450" y="4711700"/>
          <p14:tracePt t="20385" x="6242050" y="4718050"/>
          <p14:tracePt t="20418" x="6191250" y="4743450"/>
          <p14:tracePt t="20445" x="6159500" y="4756150"/>
          <p14:tracePt t="20477" x="6121400" y="4775200"/>
          <p14:tracePt t="20511" x="6096000" y="4781550"/>
          <p14:tracePt t="20544" x="6038850" y="4806950"/>
          <p14:tracePt t="20578" x="5937250" y="4845050"/>
          <p14:tracePt t="20623" x="5721350" y="4927600"/>
          <p14:tracePt t="20671" x="5410200" y="5010150"/>
          <p14:tracePt t="20716" x="5264150" y="5041900"/>
          <p14:tracePt t="20760" x="5118100" y="5073650"/>
          <p14:tracePt t="20795" x="4889500" y="5130800"/>
          <p14:tracePt t="20830" x="4762500" y="5162550"/>
          <p14:tracePt t="20860" x="4679950" y="5181600"/>
          <p14:tracePt t="20885" x="4502150" y="5213350"/>
          <p14:tracePt t="20910" x="4368800" y="5238750"/>
          <p14:tracePt t="20940" x="4203700" y="5270500"/>
          <p14:tracePt t="20972" x="4089400" y="5289550"/>
          <p14:tracePt t="21005" x="3822700" y="5334000"/>
          <p14:tracePt t="21038" x="3543300" y="5365750"/>
          <p14:tracePt t="21070" x="3441700" y="5372100"/>
          <p14:tracePt t="21096" x="3352800" y="5378450"/>
          <p14:tracePt t="21121" x="3257550" y="5384800"/>
          <p14:tracePt t="21144" x="3155950" y="5384800"/>
          <p14:tracePt t="21168" x="3092450" y="5384800"/>
          <p14:tracePt t="21190" x="3003550" y="5391150"/>
          <p14:tracePt t="21214" x="2946400" y="5391150"/>
          <p14:tracePt t="21238" x="2914650" y="5391150"/>
          <p14:tracePt t="21260" x="2889250" y="5391150"/>
          <p14:tracePt t="21285" x="2876550" y="5391150"/>
          <p14:tracePt t="21306" x="2851150" y="5391150"/>
          <p14:tracePt t="21333" x="2838450" y="5391150"/>
          <p14:tracePt t="21361" x="2813050" y="5391150"/>
          <p14:tracePt t="21386" x="2717800" y="5410200"/>
          <p14:tracePt t="21409" x="2647950" y="5422900"/>
          <p14:tracePt t="21433" x="2552700" y="5429250"/>
          <p14:tracePt t="21456" x="2470150" y="5448300"/>
          <p14:tracePt t="21482" x="2444750" y="5448300"/>
          <p14:tracePt t="21614" x="2451100" y="5454650"/>
          <p14:tracePt t="21652" x="2463800" y="5454650"/>
          <p14:tracePt t="21677" x="2863850" y="5461000"/>
          <p14:tracePt t="21703" x="3263900" y="5429250"/>
          <p14:tracePt t="21731" x="3740150" y="5378450"/>
          <p14:tracePt t="21759" x="4083050" y="5340350"/>
          <p14:tracePt t="21792" x="4191000" y="5340350"/>
          <p14:tracePt t="21870" x="4197350" y="5340350"/>
          <p14:tracePt t="21898" x="4254500" y="5340350"/>
          <p14:tracePt t="21928" x="4356100" y="5359400"/>
          <p14:tracePt t="21959" x="4419600" y="5372100"/>
          <p14:tracePt t="21990" x="4508500" y="5378450"/>
          <p14:tracePt t="22021" x="4629150" y="5378450"/>
          <p14:tracePt t="22050" x="4692650" y="5378450"/>
          <p14:tracePt t="22074" x="4718050" y="5378450"/>
          <p14:tracePt t="22096" x="4724400" y="5378450"/>
          <p14:tracePt t="22119" x="4756150" y="5384800"/>
          <p14:tracePt t="22142" x="4775200" y="5391150"/>
          <p14:tracePt t="22163" x="4781550" y="5391150"/>
          <p14:tracePt t="22185" x="4787900" y="5391150"/>
          <p14:tracePt t="22207" x="4794250" y="5391150"/>
          <p14:tracePt t="22228" x="4800600" y="5391150"/>
          <p14:tracePt t="22252" x="4826000" y="5391150"/>
          <p14:tracePt t="22275" x="4832350" y="5397500"/>
          <p14:tracePt t="22319" x="4838700" y="5397500"/>
          <p14:tracePt t="24524" x="4845050" y="5397500"/>
          <p14:tracePt t="24558" x="4851400" y="5397500"/>
          <p14:tracePt t="24579" x="4864100" y="5397500"/>
          <p14:tracePt t="24602" x="4870450" y="5397500"/>
          <p14:tracePt t="24624" x="4876800" y="5397500"/>
          <p14:tracePt t="24647" x="4883150" y="5397500"/>
          <p14:tracePt t="24668" x="4889500" y="5397500"/>
          <p14:tracePt t="24690" x="4902200" y="5397500"/>
          <p14:tracePt t="24714" x="4908550" y="5403850"/>
          <p14:tracePt t="24761" x="4914900" y="5403850"/>
          <p14:tracePt t="24785" x="4921250" y="5410200"/>
          <p14:tracePt t="24809" x="4927600" y="5416550"/>
          <p14:tracePt t="24855" x="4933950" y="5422900"/>
          <p14:tracePt t="24881" x="4946650" y="5441950"/>
          <p14:tracePt t="24904" x="4953000" y="5441950"/>
          <p14:tracePt t="25068" x="4953000" y="5448300"/>
          <p14:tracePt t="25149" x="4959350" y="5448300"/>
          <p14:tracePt t="25184" x="4965700" y="5448300"/>
          <p14:tracePt t="25225" x="4972050" y="5448300"/>
          <p14:tracePt t="25255" x="4978400" y="5448300"/>
          <p14:tracePt t="25277" x="4991100" y="5416550"/>
          <p14:tracePt t="25301" x="5086350" y="5321300"/>
          <p14:tracePt t="25329" x="5181600" y="5251450"/>
          <p14:tracePt t="25359" x="5219700" y="5111750"/>
          <p14:tracePt t="25389" x="5219700" y="5105400"/>
          <p14:tracePt t="26008" x="5226050" y="5105400"/>
          <p14:tracePt t="26052" x="5226050" y="5111750"/>
          <p14:tracePt t="26087" x="5200650" y="5156200"/>
          <p14:tracePt t="26157" x="5200650" y="5162550"/>
          <p14:tracePt t="26186" x="5200650" y="5194300"/>
          <p14:tracePt t="26215" x="5200650" y="5238750"/>
          <p14:tracePt t="26245" x="5200650" y="5276850"/>
          <p14:tracePt t="26276" x="5200650" y="5321300"/>
          <p14:tracePt t="26307" x="5200650" y="5359400"/>
          <p14:tracePt t="26451" x="5213350" y="5359400"/>
          <p14:tracePt t="26494" x="5219700" y="5359400"/>
          <p14:tracePt t="26528" x="5226050" y="5359400"/>
          <p14:tracePt t="26562" x="5257800" y="5359400"/>
          <p14:tracePt t="26591" x="5276850" y="5346700"/>
          <p14:tracePt t="26622" x="5302250" y="5340350"/>
          <p14:tracePt t="26655" x="5327650" y="5334000"/>
          <p14:tracePt t="26686" x="5340350" y="5327650"/>
          <p14:tracePt t="39544" x="5359400" y="5346700"/>
          <p14:tracePt t="39592" x="5391150" y="5492750"/>
          <p14:tracePt t="39663" x="5448300" y="5492750"/>
          <p14:tracePt t="39698" x="5524500" y="5486400"/>
          <p14:tracePt t="39738" x="5740400" y="5486400"/>
          <p14:tracePt t="39778" x="6464300" y="5492750"/>
          <p14:tracePt t="39828" x="6877050" y="5505450"/>
          <p14:tracePt t="39877" x="6915150" y="5505450"/>
          <p14:tracePt t="39988" x="6934200" y="5505450"/>
          <p14:tracePt t="40026" x="7124700" y="5568950"/>
          <p14:tracePt t="40057" x="7512050" y="5626100"/>
          <p14:tracePt t="40091" x="7537450" y="5626100"/>
          <p14:tracePt t="40120" x="7537450" y="5607050"/>
          <p14:tracePt t="40145" x="7531100" y="5600700"/>
          <p14:tracePt t="40171" x="7518400" y="5588000"/>
          <p14:tracePt t="40196" x="7499350" y="5588000"/>
          <p14:tracePt t="40221" x="7461250" y="5594350"/>
          <p14:tracePt t="40246" x="7423150" y="5613400"/>
          <p14:tracePt t="40271" x="7397750" y="5619750"/>
          <p14:tracePt t="40297" x="7391400" y="5626100"/>
          <p14:tracePt t="41042" x="7410450" y="5619750"/>
          <p14:tracePt t="41083" x="7454900" y="5594350"/>
          <p14:tracePt t="41108" x="7467600" y="5594350"/>
          <p14:tracePt t="41134" x="7473950" y="5594350"/>
          <p14:tracePt t="41159" x="7512050" y="5588000"/>
          <p14:tracePt t="41185" x="7588250" y="5588000"/>
          <p14:tracePt t="41211" x="7683500" y="5588000"/>
          <p14:tracePt t="41238" x="7740650" y="5588000"/>
          <p14:tracePt t="41266" x="7772400" y="5588000"/>
          <p14:tracePt t="41293" x="7785100" y="5588000"/>
          <p14:tracePt t="41320" x="7791450" y="5588000"/>
          <p14:tracePt t="41347" x="7804150" y="5588000"/>
          <p14:tracePt t="41374" x="7823200" y="5594350"/>
          <p14:tracePt t="41401" x="7842250" y="5600700"/>
          <p14:tracePt t="41426" x="7861300" y="5607050"/>
          <p14:tracePt t="41452" x="7880350" y="5607050"/>
          <p14:tracePt t="41503" x="7886700" y="5607050"/>
          <p14:tracePt t="41525" x="7893050" y="5607050"/>
          <p14:tracePt t="41565" x="7899400" y="5607050"/>
          <p14:tracePt t="41586" x="7905750" y="5607050"/>
          <p14:tracePt t="41610" x="7918450" y="5607050"/>
          <p14:tracePt t="41634" x="7924800" y="5607050"/>
          <p14:tracePt t="41658" x="7931150" y="5607050"/>
          <p14:tracePt t="41681" x="7937500" y="5607050"/>
          <p14:tracePt t="41727" x="7943850" y="5607050"/>
          <p14:tracePt t="42146" x="7943850" y="5600700"/>
          <p14:tracePt t="42182" x="7950200" y="5600700"/>
          <p14:tracePt t="42211" x="7950200" y="5594350"/>
          <p14:tracePt t="42235" x="7950200" y="5588000"/>
          <p14:tracePt t="42277" x="7950200" y="5581650"/>
          <p14:tracePt t="42486" x="7956550" y="5581650"/>
          <p14:tracePt t="42524" x="7969250" y="5588000"/>
          <p14:tracePt t="42550" x="7988300" y="5600700"/>
          <p14:tracePt t="42573" x="7994650" y="5600700"/>
          <p14:tracePt t="42596" x="8001000" y="5607050"/>
          <p14:tracePt t="42619" x="8007350" y="5613400"/>
          <p14:tracePt t="42643" x="8020050" y="5613400"/>
          <p14:tracePt t="42668" x="8026400" y="5613400"/>
          <p14:tracePt t="42692" x="8051800" y="5619750"/>
          <p14:tracePt t="42718" x="8096250" y="5619750"/>
          <p14:tracePt t="42745" x="8140700" y="5619750"/>
          <p14:tracePt t="42768" x="8166100" y="5619750"/>
          <p14:tracePt t="42792" x="8172450" y="5619750"/>
          <p14:tracePt t="42841" x="8178800" y="5619750"/>
          <p14:tracePt t="42865" x="8185150" y="5619750"/>
          <p14:tracePt t="42897" x="8191500" y="5619750"/>
          <p14:tracePt t="42923" x="8197850" y="5619750"/>
          <p14:tracePt t="43034" x="8204200" y="5619750"/>
          <p14:tracePt t="43086" x="8210550" y="5619750"/>
          <p14:tracePt t="43109" x="8223250" y="5619750"/>
          <p14:tracePt t="43133" x="8261350" y="5619750"/>
          <p14:tracePt t="43158" x="8324850" y="5619750"/>
          <p14:tracePt t="43182" x="8375650" y="5632450"/>
          <p14:tracePt t="43207" x="8451850" y="5651500"/>
          <p14:tracePt t="43237" x="8477250" y="5651500"/>
          <p14:tracePt t="43382" x="8483600" y="5651500"/>
          <p14:tracePt t="43422" x="8483600" y="5657850"/>
          <p14:tracePt t="43584" x="8489950" y="5664200"/>
          <p14:tracePt t="44002" x="8496300" y="5664200"/>
          <p14:tracePt t="44037" x="8502650" y="5664200"/>
          <p14:tracePt t="44083" x="8509000" y="5664200"/>
          <p14:tracePt t="44106" x="8515350" y="5664200"/>
          <p14:tracePt t="44131" x="8521700" y="5664200"/>
          <p14:tracePt t="44157" x="8528050" y="5651500"/>
          <p14:tracePt t="44366" x="8521700" y="5651500"/>
          <p14:tracePt t="44401" x="8509000" y="5645150"/>
          <p14:tracePt t="44427" x="8489950" y="5638800"/>
          <p14:tracePt t="44460" x="8413750" y="5619750"/>
          <p14:tracePt t="44492" x="8356600" y="5607050"/>
          <p14:tracePt t="44522" x="8331200" y="5594350"/>
          <p14:tracePt t="44554" x="8261350" y="5568950"/>
          <p14:tracePt t="44575" x="8210550" y="5549900"/>
          <p14:tracePt t="44598" x="8102600" y="5511800"/>
          <p14:tracePt t="44621" x="8077200" y="5505450"/>
          <p14:tracePt t="44645" x="8032750" y="5492750"/>
          <p14:tracePt t="44670" x="8020050" y="5486400"/>
          <p14:tracePt t="44699" x="8007350" y="5480050"/>
          <p14:tracePt t="44727" x="7988300" y="5473700"/>
          <p14:tracePt t="44755" x="7975600" y="5473700"/>
          <p14:tracePt t="44781" x="7950200" y="5461000"/>
          <p14:tracePt t="44807" x="7937500" y="5454650"/>
          <p14:tracePt t="44832" x="7924800" y="5454650"/>
          <p14:tracePt t="44855" x="7912100" y="5448300"/>
          <p14:tracePt t="44878" x="7899400" y="5448300"/>
          <p14:tracePt t="44900" x="7893050" y="5448300"/>
          <p14:tracePt t="44922" x="7880350" y="5441950"/>
          <p14:tracePt t="44946" x="7874000" y="5435600"/>
          <p14:tracePt t="44968" x="7867650" y="5435600"/>
          <p14:tracePt t="44991" x="7854950" y="5429250"/>
          <p14:tracePt t="45013" x="7848600" y="5429250"/>
          <p14:tracePt t="45037" x="7842250" y="5429250"/>
          <p14:tracePt t="45059" x="7816850" y="5422900"/>
          <p14:tracePt t="45085" x="7791450" y="5422900"/>
          <p14:tracePt t="45112" x="7747000" y="5422900"/>
          <p14:tracePt t="45141" x="7696200" y="5422900"/>
          <p14:tracePt t="45170" x="7658100" y="5422900"/>
          <p14:tracePt t="45199" x="7620000" y="5422900"/>
          <p14:tracePt t="45229" x="7594600" y="5422900"/>
          <p14:tracePt t="45259" x="7569200" y="5422900"/>
          <p14:tracePt t="45289" x="7543800" y="5422900"/>
          <p14:tracePt t="45318" x="7461250" y="5422900"/>
          <p14:tracePt t="45348" x="7346950" y="5429250"/>
          <p14:tracePt t="45379" x="7251700" y="5435600"/>
          <p14:tracePt t="45410" x="7169150" y="5435600"/>
          <p14:tracePt t="45440" x="7080250" y="5435600"/>
          <p14:tracePt t="45466" x="7023100" y="5435600"/>
          <p14:tracePt t="45494" x="6978650" y="5435600"/>
          <p14:tracePt t="45520" x="6934200" y="5435600"/>
          <p14:tracePt t="45547" x="6902450" y="5435600"/>
          <p14:tracePt t="45571" x="6838950" y="5441950"/>
          <p14:tracePt t="45599" x="6794500" y="5441950"/>
          <p14:tracePt t="45626" x="6769100" y="5441950"/>
          <p14:tracePt t="45654" x="6762750" y="5441950"/>
          <p14:tracePt t="45680" x="6743700" y="5441950"/>
          <p14:tracePt t="45706" x="6737350" y="5441950"/>
          <p14:tracePt t="45733" x="6718300" y="5441950"/>
          <p14:tracePt t="45759" x="6699250" y="5441950"/>
          <p14:tracePt t="45784" x="6686550" y="5441950"/>
          <p14:tracePt t="45810" x="6673850" y="5441950"/>
          <p14:tracePt t="45835" x="6661150" y="5441950"/>
          <p14:tracePt t="45859" x="6642100" y="5441950"/>
          <p14:tracePt t="45887" x="6623050" y="5441950"/>
          <p14:tracePt t="45913" x="6616700" y="5441950"/>
          <p14:tracePt t="45939" x="6604000" y="5441950"/>
          <p14:tracePt t="45966" x="6578600" y="5441950"/>
          <p14:tracePt t="45994" x="6546850" y="5441950"/>
          <p14:tracePt t="46020" x="6534150" y="54419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C8133864-6067-445F-A2CB-4DBEC59EC075}"/>
              </a:ext>
            </a:extLst>
          </p:cNvPr>
          <p:cNvSpPr/>
          <p:nvPr/>
        </p:nvSpPr>
        <p:spPr>
          <a:xfrm>
            <a:off x="809625" y="2029272"/>
            <a:ext cx="731191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Juliana compra un helado de chocolate con forma de cono como se muestra en la figura.</a:t>
            </a:r>
          </a:p>
          <a:p>
            <a:pPr algn="just"/>
            <a:endParaRPr lang="es-CO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just"/>
            <a:r>
              <a:rPr lang="es-CO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Juliana desea saber cuantas calorías contiene el helado, sabiendo que cada 100 gr de crema de chocolate contiene 216 calorías 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F6E2E4EA-8705-4AA4-9008-64F1877D1215}"/>
              </a:ext>
            </a:extLst>
          </p:cNvPr>
          <p:cNvGrpSpPr/>
          <p:nvPr/>
        </p:nvGrpSpPr>
        <p:grpSpPr>
          <a:xfrm>
            <a:off x="838200" y="413191"/>
            <a:ext cx="10712668" cy="908623"/>
            <a:chOff x="838200" y="413191"/>
            <a:chExt cx="10712668" cy="908623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FD9C778B-B07D-4514-AD5E-871771A52CBF}"/>
                </a:ext>
              </a:extLst>
            </p:cNvPr>
            <p:cNvGrpSpPr/>
            <p:nvPr/>
          </p:nvGrpSpPr>
          <p:grpSpPr>
            <a:xfrm>
              <a:off x="3577903" y="413191"/>
              <a:ext cx="4651697" cy="908623"/>
              <a:chOff x="1648435" y="513859"/>
              <a:chExt cx="4651697" cy="908623"/>
            </a:xfrm>
          </p:grpSpPr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585AAFC9-51EA-4174-AEBC-5803CC110D0F}"/>
                  </a:ext>
                </a:extLst>
              </p:cNvPr>
              <p:cNvSpPr/>
              <p:nvPr/>
            </p:nvSpPr>
            <p:spPr>
              <a:xfrm>
                <a:off x="2433667" y="714596"/>
                <a:ext cx="3866465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CO" sz="1600" dirty="0">
                    <a:latin typeface="Century Gothic" panose="020B0502020202020204" pitchFamily="34" charset="0"/>
                  </a:rPr>
                  <a:t>Institución Educativa</a:t>
                </a:r>
              </a:p>
              <a:p>
                <a:pPr algn="ctr"/>
                <a:r>
                  <a:rPr lang="es-CO" sz="2400" dirty="0">
                    <a:latin typeface="Century Gothic" panose="020B0502020202020204" pitchFamily="34" charset="0"/>
                  </a:rPr>
                  <a:t>San José de Caunapi</a:t>
                </a:r>
                <a:endParaRPr lang="es-CO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endParaRPr>
              </a:p>
            </p:txBody>
          </p:sp>
          <p:pic>
            <p:nvPicPr>
              <p:cNvPr id="10" name="Imagen 9">
                <a:extLst>
                  <a:ext uri="{FF2B5EF4-FFF2-40B4-BE49-F238E27FC236}">
                    <a16:creationId xmlns:a16="http://schemas.microsoft.com/office/drawing/2014/main" id="{91E6C064-0533-42B0-9DD7-0C61AE482C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48435" y="513859"/>
                <a:ext cx="917619" cy="908623"/>
              </a:xfrm>
              <a:prstGeom prst="rect">
                <a:avLst/>
              </a:prstGeom>
            </p:spPr>
          </p:pic>
        </p:grp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25BA3C62-D85C-4787-A6E1-749FA3EB2066}"/>
                </a:ext>
              </a:extLst>
            </p:cNvPr>
            <p:cNvCxnSpPr>
              <a:cxnSpLocks/>
            </p:cNvCxnSpPr>
            <p:nvPr/>
          </p:nvCxnSpPr>
          <p:spPr>
            <a:xfrm>
              <a:off x="838200" y="1321814"/>
              <a:ext cx="10712668" cy="0"/>
            </a:xfrm>
            <a:prstGeom prst="line">
              <a:avLst/>
            </a:prstGeom>
            <a:ln>
              <a:prstDash val="lgDashDot"/>
            </a:ln>
            <a:effectLst>
              <a:reflection blurRad="6350" stA="50000" endA="300" endPos="90000" dir="5400000" sy="-100000" algn="bl" rotWithShape="0"/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upo 25"/>
          <p:cNvGrpSpPr/>
          <p:nvPr/>
        </p:nvGrpSpPr>
        <p:grpSpPr>
          <a:xfrm>
            <a:off x="8688559" y="1561386"/>
            <a:ext cx="2523313" cy="5011489"/>
            <a:chOff x="8962879" y="1553074"/>
            <a:chExt cx="2523313" cy="5011489"/>
          </a:xfrm>
        </p:grpSpPr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DC890388-84A9-4485-BC9F-0AD7CA559384}"/>
                </a:ext>
              </a:extLst>
            </p:cNvPr>
            <p:cNvGrpSpPr/>
            <p:nvPr/>
          </p:nvGrpSpPr>
          <p:grpSpPr>
            <a:xfrm>
              <a:off x="8962879" y="1897763"/>
              <a:ext cx="2325806" cy="4666800"/>
              <a:chOff x="8773486" y="981512"/>
              <a:chExt cx="2660709" cy="5258258"/>
            </a:xfrm>
          </p:grpSpPr>
          <p:pic>
            <p:nvPicPr>
              <p:cNvPr id="5" name="Imagen 4">
                <a:extLst>
                  <a:ext uri="{FF2B5EF4-FFF2-40B4-BE49-F238E27FC236}">
                    <a16:creationId xmlns:a16="http://schemas.microsoft.com/office/drawing/2014/main" id="{FEFE32F9-DBF2-420F-823A-B42EDE56F19E}"/>
                  </a:ext>
                </a:extLst>
              </p:cNvPr>
              <p:cNvPicPr/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98653" y="2224722"/>
                <a:ext cx="2595012" cy="4015048"/>
              </a:xfrm>
              <a:prstGeom prst="rect">
                <a:avLst/>
              </a:prstGeom>
            </p:spPr>
          </p:pic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4B1D0687-F1BD-45B2-8B78-67842E298365}"/>
                  </a:ext>
                </a:extLst>
              </p:cNvPr>
              <p:cNvPicPr/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73486" y="981512"/>
                <a:ext cx="2660709" cy="1702966"/>
              </a:xfrm>
              <a:prstGeom prst="rect">
                <a:avLst/>
              </a:prstGeom>
            </p:spPr>
          </p:pic>
        </p:grpSp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68B7D69D-C1C0-4E86-9D21-FB538F89F36F}"/>
                </a:ext>
              </a:extLst>
            </p:cNvPr>
            <p:cNvGrpSpPr/>
            <p:nvPr/>
          </p:nvGrpSpPr>
          <p:grpSpPr>
            <a:xfrm>
              <a:off x="10050087" y="1553074"/>
              <a:ext cx="1203169" cy="411190"/>
              <a:chOff x="2710583" y="1669520"/>
              <a:chExt cx="1207435" cy="411190"/>
            </a:xfrm>
          </p:grpSpPr>
          <p:grpSp>
            <p:nvGrpSpPr>
              <p:cNvPr id="13" name="Grupo 12">
                <a:extLst>
                  <a:ext uri="{FF2B5EF4-FFF2-40B4-BE49-F238E27FC236}">
                    <a16:creationId xmlns:a16="http://schemas.microsoft.com/office/drawing/2014/main" id="{2CB4BFDA-73E9-47D7-AF6C-66D3081ED0B1}"/>
                  </a:ext>
                </a:extLst>
              </p:cNvPr>
              <p:cNvGrpSpPr/>
              <p:nvPr/>
            </p:nvGrpSpPr>
            <p:grpSpPr>
              <a:xfrm>
                <a:off x="2710583" y="1935954"/>
                <a:ext cx="1207435" cy="144756"/>
                <a:chOff x="2502365" y="1770898"/>
                <a:chExt cx="1298006" cy="155614"/>
              </a:xfrm>
            </p:grpSpPr>
            <p:cxnSp>
              <p:nvCxnSpPr>
                <p:cNvPr id="16" name="Conector recto 15">
                  <a:extLst>
                    <a:ext uri="{FF2B5EF4-FFF2-40B4-BE49-F238E27FC236}">
                      <a16:creationId xmlns:a16="http://schemas.microsoft.com/office/drawing/2014/main" id="{DBDB667A-FA3F-4DFF-93D9-8322154018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02865" y="1840576"/>
                  <a:ext cx="1297506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Conector recto 16">
                  <a:extLst>
                    <a:ext uri="{FF2B5EF4-FFF2-40B4-BE49-F238E27FC236}">
                      <a16:creationId xmlns:a16="http://schemas.microsoft.com/office/drawing/2014/main" id="{BA8F7049-70D1-4D3A-A10C-5163634442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02365" y="1770898"/>
                  <a:ext cx="0" cy="14541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Conector recto 17">
                  <a:extLst>
                    <a:ext uri="{FF2B5EF4-FFF2-40B4-BE49-F238E27FC236}">
                      <a16:creationId xmlns:a16="http://schemas.microsoft.com/office/drawing/2014/main" id="{35B9B5D9-31C8-43D2-83B5-D72DF27A54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00371" y="1781102"/>
                  <a:ext cx="0" cy="14541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" name="Rectángulo 14">
                <a:extLst>
                  <a:ext uri="{FF2B5EF4-FFF2-40B4-BE49-F238E27FC236}">
                    <a16:creationId xmlns:a16="http://schemas.microsoft.com/office/drawing/2014/main" id="{06095799-761D-454D-B8DF-652F3349ECD8}"/>
                  </a:ext>
                </a:extLst>
              </p:cNvPr>
              <p:cNvSpPr/>
              <p:nvPr/>
            </p:nvSpPr>
            <p:spPr>
              <a:xfrm>
                <a:off x="2954240" y="1669520"/>
                <a:ext cx="80788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CO" sz="20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</a:rPr>
                  <a:t>6 cm</a:t>
                </a:r>
                <a:endParaRPr lang="es-CO" sz="2000" b="1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298C057D-B368-467C-BE0D-63DA7E042A98}"/>
                </a:ext>
              </a:extLst>
            </p:cNvPr>
            <p:cNvGrpSpPr/>
            <p:nvPr/>
          </p:nvGrpSpPr>
          <p:grpSpPr>
            <a:xfrm>
              <a:off x="10226390" y="3233650"/>
              <a:ext cx="1259802" cy="3116897"/>
              <a:chOff x="2834464" y="3341632"/>
              <a:chExt cx="1259802" cy="3268406"/>
            </a:xfrm>
          </p:grpSpPr>
          <p:grpSp>
            <p:nvGrpSpPr>
              <p:cNvPr id="20" name="Grupo 19">
                <a:extLst>
                  <a:ext uri="{FF2B5EF4-FFF2-40B4-BE49-F238E27FC236}">
                    <a16:creationId xmlns:a16="http://schemas.microsoft.com/office/drawing/2014/main" id="{4BBCECE0-DB85-4B36-A0DE-2ABCBF2AED5C}"/>
                  </a:ext>
                </a:extLst>
              </p:cNvPr>
              <p:cNvGrpSpPr/>
              <p:nvPr/>
            </p:nvGrpSpPr>
            <p:grpSpPr>
              <a:xfrm>
                <a:off x="2834464" y="3341632"/>
                <a:ext cx="1259802" cy="3268406"/>
                <a:chOff x="2651832" y="2240782"/>
                <a:chExt cx="1354297" cy="3513574"/>
              </a:xfrm>
            </p:grpSpPr>
            <p:cxnSp>
              <p:nvCxnSpPr>
                <p:cNvPr id="22" name="Conector recto de flecha 21">
                  <a:extLst>
                    <a:ext uri="{FF2B5EF4-FFF2-40B4-BE49-F238E27FC236}">
                      <a16:creationId xmlns:a16="http://schemas.microsoft.com/office/drawing/2014/main" id="{7C0A5D1C-F728-4B0D-9448-8A1A1B4132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422454" y="2240782"/>
                  <a:ext cx="532564" cy="151730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Conector recto de flecha 22">
                  <a:extLst>
                    <a:ext uri="{FF2B5EF4-FFF2-40B4-BE49-F238E27FC236}">
                      <a16:creationId xmlns:a16="http://schemas.microsoft.com/office/drawing/2014/main" id="{D896473E-367F-4645-8D6C-6FE9667B73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714067" y="4317555"/>
                  <a:ext cx="543578" cy="1435128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Conector recto 23">
                  <a:extLst>
                    <a:ext uri="{FF2B5EF4-FFF2-40B4-BE49-F238E27FC236}">
                      <a16:creationId xmlns:a16="http://schemas.microsoft.com/office/drawing/2014/main" id="{923AA7A4-5265-4220-9A9A-627CDC92D6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81664" y="2240782"/>
                  <a:ext cx="124465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Conector recto 24">
                  <a:extLst>
                    <a:ext uri="{FF2B5EF4-FFF2-40B4-BE49-F238E27FC236}">
                      <a16:creationId xmlns:a16="http://schemas.microsoft.com/office/drawing/2014/main" id="{71912B65-C642-4666-BFBD-24E2B87C23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51832" y="5754356"/>
                  <a:ext cx="124467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08E67126-910A-4607-AA4E-48FCB124BC73}"/>
                  </a:ext>
                </a:extLst>
              </p:cNvPr>
              <p:cNvSpPr/>
              <p:nvPr/>
            </p:nvSpPr>
            <p:spPr>
              <a:xfrm>
                <a:off x="3259889" y="4769349"/>
                <a:ext cx="805029" cy="4195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CO" sz="20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</a:rPr>
                  <a:t>9 cm</a:t>
                </a:r>
                <a:endParaRPr lang="es-CO" sz="2000" b="1" dirty="0">
                  <a:solidFill>
                    <a:srgbClr val="FF0000"/>
                  </a:solidFill>
                </a:endParaRPr>
              </a:p>
            </p:txBody>
          </p:sp>
        </p:grpSp>
      </p:grpSp>
      <p:pic>
        <p:nvPicPr>
          <p:cNvPr id="33" name="Audio 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95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1408">
        <p14:flythrough/>
      </p:transition>
    </mc:Choice>
    <mc:Fallback>
      <p:transition spd="slow" advClick="0" advTm="1014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76" x="6413500" y="5441950"/>
          <p14:tracePt t="2281" x="6153150" y="5441950"/>
          <p14:tracePt t="2290" x="5930900" y="5441950"/>
          <p14:tracePt t="2300" x="5670550" y="5441950"/>
          <p14:tracePt t="2316" x="4997450" y="5429250"/>
          <p14:tracePt t="2333" x="4267200" y="5353050"/>
          <p14:tracePt t="2349" x="3695700" y="5340350"/>
          <p14:tracePt t="2366" x="3403600" y="5340350"/>
          <p14:tracePt t="2383" x="3321050" y="5334000"/>
          <p14:tracePt t="2399" x="3308350" y="5321300"/>
          <p14:tracePt t="2416" x="3175000" y="5194300"/>
          <p14:tracePt t="2433" x="3092450" y="5143500"/>
          <p14:tracePt t="2451" x="2921000" y="5022850"/>
          <p14:tracePt t="2474" x="2813050" y="4940300"/>
          <p14:tracePt t="2495" x="2800350" y="4857750"/>
          <p14:tracePt t="2507" x="2794000" y="4832350"/>
          <p14:tracePt t="2518" x="2743200" y="4794250"/>
          <p14:tracePt t="2533" x="2717800" y="4762500"/>
          <p14:tracePt t="2550" x="2622550" y="4679950"/>
          <p14:tracePt t="2566" x="2546350" y="4597400"/>
          <p14:tracePt t="2583" x="2476500" y="4527550"/>
          <p14:tracePt t="2599" x="2419350" y="4451350"/>
          <p14:tracePt t="2616" x="2381250" y="4362450"/>
          <p14:tracePt t="2633" x="2349500" y="4235450"/>
          <p14:tracePt t="2652" x="2317750" y="4057650"/>
          <p14:tracePt t="2666" x="2279650" y="3886200"/>
          <p14:tracePt t="2683" x="2273300" y="3841750"/>
          <p14:tracePt t="2700" x="2266950" y="3752850"/>
          <p14:tracePt t="2716" x="2266950" y="3676650"/>
          <p14:tracePt t="2733" x="2266950" y="3619500"/>
          <p14:tracePt t="2750" x="2279650" y="3556000"/>
          <p14:tracePt t="2766" x="2279650" y="3543300"/>
          <p14:tracePt t="2783" x="2286000" y="3524250"/>
          <p14:tracePt t="2799" x="2298700" y="3479800"/>
          <p14:tracePt t="2816" x="2343150" y="3429000"/>
          <p14:tracePt t="2833" x="2400300" y="3371850"/>
          <p14:tracePt t="2849" x="2444750" y="3327400"/>
          <p14:tracePt t="2866" x="2476500" y="3282950"/>
          <p14:tracePt t="2883" x="2514600" y="3232150"/>
          <p14:tracePt t="2899" x="2527300" y="3206750"/>
          <p14:tracePt t="2916" x="2540000" y="3162300"/>
          <p14:tracePt t="2933" x="2552700" y="3130550"/>
          <p14:tracePt t="2950" x="2559050" y="3098800"/>
          <p14:tracePt t="2966" x="2578100" y="3048000"/>
          <p14:tracePt t="2984" x="2578100" y="3041650"/>
          <p14:tracePt t="3000" x="2578100" y="3016250"/>
          <p14:tracePt t="3016" x="2597150" y="2990850"/>
          <p14:tracePt t="3033" x="2609850" y="2965450"/>
          <p14:tracePt t="3050" x="2628900" y="2946400"/>
          <p14:tracePt t="3066" x="2635250" y="2933700"/>
          <p14:tracePt t="3083" x="2647950" y="2927350"/>
          <p14:tracePt t="3099" x="2654300" y="2914650"/>
          <p14:tracePt t="3116" x="2660650" y="2901950"/>
          <p14:tracePt t="3133" x="2667000" y="2889250"/>
          <p14:tracePt t="3150" x="2679700" y="2876550"/>
          <p14:tracePt t="3166" x="2692400" y="2857500"/>
          <p14:tracePt t="3184" x="2692400" y="2844800"/>
          <p14:tracePt t="3384" x="2705100" y="2844800"/>
          <p14:tracePt t="3395" x="2730500" y="2857500"/>
          <p14:tracePt t="3408" x="2762250" y="2876550"/>
          <p14:tracePt t="3422" x="2838450" y="2889250"/>
          <p14:tracePt t="3436" x="2984500" y="2901950"/>
          <p14:tracePt t="3449" x="3067050" y="2921000"/>
          <p14:tracePt t="3466" x="3479800" y="2997200"/>
          <p14:tracePt t="3483" x="3606800" y="3003550"/>
          <p14:tracePt t="3500" x="3949700" y="3003550"/>
          <p14:tracePt t="3516" x="4457700" y="2940050"/>
          <p14:tracePt t="3533" x="4889500" y="2889250"/>
          <p14:tracePt t="3555" x="5314950" y="2844800"/>
          <p14:tracePt t="3573" x="5702300" y="2813050"/>
          <p14:tracePt t="3592" x="5829300" y="2806700"/>
          <p14:tracePt t="3610" x="5905500" y="2800350"/>
          <p14:tracePt t="3619" x="5949950" y="2800350"/>
          <p14:tracePt t="3633" x="6045200" y="2787650"/>
          <p14:tracePt t="3650" x="6172200" y="2774950"/>
          <p14:tracePt t="3666" x="6292850" y="2768600"/>
          <p14:tracePt t="3683" x="6445250" y="2755900"/>
          <p14:tracePt t="3700" x="6489700" y="2755900"/>
          <p14:tracePt t="3716" x="6565900" y="2743200"/>
          <p14:tracePt t="3733" x="6642100" y="2743200"/>
          <p14:tracePt t="3750" x="6724650" y="2736850"/>
          <p14:tracePt t="3766" x="6870700" y="2711450"/>
          <p14:tracePt t="3783" x="6953250" y="2698750"/>
          <p14:tracePt t="3785" x="7048500" y="2679700"/>
          <p14:tracePt t="3800" x="7219950" y="2647950"/>
          <p14:tracePt t="3816" x="7321550" y="2628900"/>
          <p14:tracePt t="3833" x="7346950" y="2622550"/>
          <p14:tracePt t="3850" x="7359650" y="2616200"/>
          <p14:tracePt t="3883" x="7385050" y="2603500"/>
          <p14:tracePt t="3900" x="7416800" y="2597150"/>
          <p14:tracePt t="3916" x="7461250" y="2590800"/>
          <p14:tracePt t="3933" x="7493000" y="2584450"/>
          <p14:tracePt t="3950" x="7531100" y="2584450"/>
          <p14:tracePt t="3966" x="7562850" y="2584450"/>
          <p14:tracePt t="3983" x="7575550" y="2578100"/>
          <p14:tracePt t="4002" x="7594600" y="2578100"/>
          <p14:tracePt t="4016" x="7607300" y="2578100"/>
          <p14:tracePt t="4086" x="7581900" y="2571750"/>
          <p14:tracePt t="4096" x="7531100" y="2571750"/>
          <p14:tracePt t="4106" x="7480300" y="2578100"/>
          <p14:tracePt t="4117" x="7429500" y="2584450"/>
          <p14:tracePt t="4133" x="7283450" y="2603500"/>
          <p14:tracePt t="4150" x="7112000" y="2628900"/>
          <p14:tracePt t="4166" x="6826250" y="2654300"/>
          <p14:tracePt t="4183" x="6750050" y="2667000"/>
          <p14:tracePt t="4199" x="6521450" y="2679700"/>
          <p14:tracePt t="4216" x="6178550" y="2705100"/>
          <p14:tracePt t="4233" x="6013450" y="2717800"/>
          <p14:tracePt t="4249" x="5880100" y="2736850"/>
          <p14:tracePt t="4266" x="5810250" y="2743200"/>
          <p14:tracePt t="4283" x="5575300" y="2787650"/>
          <p14:tracePt t="4300" x="5397500" y="2825750"/>
          <p14:tracePt t="4316" x="5226050" y="2851150"/>
          <p14:tracePt t="4333" x="5105400" y="2882900"/>
          <p14:tracePt t="4349" x="4972050" y="2901950"/>
          <p14:tracePt t="4366" x="4870450" y="2908300"/>
          <p14:tracePt t="4383" x="4768850" y="2921000"/>
          <p14:tracePt t="4399" x="4679950" y="2933700"/>
          <p14:tracePt t="4416" x="4578350" y="2952750"/>
          <p14:tracePt t="4433" x="4470400" y="2971800"/>
          <p14:tracePt t="4450" x="4394200" y="2997200"/>
          <p14:tracePt t="4466" x="4305300" y="3022600"/>
          <p14:tracePt t="4483" x="4286250" y="3035300"/>
          <p14:tracePt t="4500" x="4267200" y="3041650"/>
          <p14:tracePt t="4516" x="4254500" y="3048000"/>
          <p14:tracePt t="4533" x="4235450" y="3054350"/>
          <p14:tracePt t="4550" x="4216400" y="3060700"/>
          <p14:tracePt t="4566" x="4197350" y="3060700"/>
          <p14:tracePt t="4584" x="4178300" y="3060700"/>
          <p14:tracePt t="4599" x="4146550" y="3060700"/>
          <p14:tracePt t="4616" x="4102100" y="3060700"/>
          <p14:tracePt t="4633" x="4057650" y="3060700"/>
          <p14:tracePt t="4649" x="4019550" y="3060700"/>
          <p14:tracePt t="4666" x="3968750" y="3060700"/>
          <p14:tracePt t="4683" x="3956050" y="3060700"/>
          <p14:tracePt t="4699" x="3949700" y="3060700"/>
          <p14:tracePt t="4716" x="3943350" y="3060700"/>
          <p14:tracePt t="4733" x="3924300" y="3060700"/>
          <p14:tracePt t="4750" x="3917950" y="3060700"/>
          <p14:tracePt t="4783" x="3911600" y="3060700"/>
          <p14:tracePt t="4800" x="3905250" y="3060700"/>
          <p14:tracePt t="5031" x="3892550" y="3060700"/>
          <p14:tracePt t="5054" x="3867150" y="3060700"/>
          <p14:tracePt t="5071" x="3860800" y="3067050"/>
          <p14:tracePt t="5083" x="3854450" y="3067050"/>
          <p14:tracePt t="5100" x="3848100" y="3067050"/>
          <p14:tracePt t="5116" x="3848100" y="3073400"/>
          <p14:tracePt t="5445" x="3854450" y="3073400"/>
          <p14:tracePt t="5465" x="3892550" y="3067050"/>
          <p14:tracePt t="5487" x="3968750" y="3054350"/>
          <p14:tracePt t="5504" x="4095750" y="3048000"/>
          <p14:tracePt t="5516" x="4152900" y="3041650"/>
          <p14:tracePt t="5533" x="4292600" y="3028950"/>
          <p14:tracePt t="5550" x="4464050" y="2997200"/>
          <p14:tracePt t="5566" x="4597400" y="2971800"/>
          <p14:tracePt t="5583" x="4737100" y="2952750"/>
          <p14:tracePt t="5600" x="4845050" y="2952750"/>
          <p14:tracePt t="5616" x="4940300" y="2952750"/>
          <p14:tracePt t="5633" x="5010150" y="2959100"/>
          <p14:tracePt t="5650" x="5092700" y="2978150"/>
          <p14:tracePt t="5666" x="5238750" y="3003550"/>
          <p14:tracePt t="5683" x="5283200" y="3003550"/>
          <p14:tracePt t="5700" x="5378450" y="3009900"/>
          <p14:tracePt t="5716" x="5473700" y="3009900"/>
          <p14:tracePt t="5733" x="5530850" y="3009900"/>
          <p14:tracePt t="5750" x="5562600" y="3009900"/>
          <p14:tracePt t="5766" x="5575300" y="3009900"/>
          <p14:tracePt t="5783" x="5594350" y="3009900"/>
          <p14:tracePt t="5800" x="5613400" y="3009900"/>
          <p14:tracePt t="5816" x="5638800" y="3022600"/>
          <p14:tracePt t="5833" x="5676900" y="3035300"/>
          <p14:tracePt t="5850" x="5740400" y="3054350"/>
          <p14:tracePt t="5866" x="5899150" y="3073400"/>
          <p14:tracePt t="5883" x="6007100" y="3079750"/>
          <p14:tracePt t="5900" x="6159500" y="3086100"/>
          <p14:tracePt t="5916" x="6343650" y="3086100"/>
          <p14:tracePt t="5933" x="6610350" y="3086100"/>
          <p14:tracePt t="5950" x="6775450" y="3086100"/>
          <p14:tracePt t="5966" x="6851650" y="3086100"/>
          <p14:tracePt t="5983" x="6985000" y="3079750"/>
          <p14:tracePt t="6000" x="7131050" y="3067050"/>
          <p14:tracePt t="6016" x="7181850" y="3054350"/>
          <p14:tracePt t="6033" x="7200900" y="3054350"/>
          <p14:tracePt t="6050" x="7226300" y="3054350"/>
          <p14:tracePt t="6066" x="7258050" y="3054350"/>
          <p14:tracePt t="6083" x="7289800" y="3054350"/>
          <p14:tracePt t="6100" x="7308850" y="3054350"/>
          <p14:tracePt t="6116" x="7321550" y="3054350"/>
          <p14:tracePt t="6133" x="7327900" y="3054350"/>
          <p14:tracePt t="6166" x="7334250" y="3054350"/>
          <p14:tracePt t="6183" x="7340600" y="3054350"/>
          <p14:tracePt t="6333" x="7334250" y="3054350"/>
          <p14:tracePt t="6343" x="7321550" y="3054350"/>
          <p14:tracePt t="6355" x="7315200" y="3054350"/>
          <p14:tracePt t="6366" x="7296150" y="3054350"/>
          <p14:tracePt t="6383" x="7283450" y="3060700"/>
          <p14:tracePt t="6400" x="7270750" y="3060700"/>
          <p14:tracePt t="6523" x="7270750" y="3067050"/>
          <p14:tracePt t="6579" x="7277100" y="3067050"/>
          <p14:tracePt t="6615" x="7283450" y="3073400"/>
          <p14:tracePt t="6621" x="7289800" y="3073400"/>
          <p14:tracePt t="6633" x="7302500" y="3086100"/>
          <p14:tracePt t="6650" x="7353300" y="3105150"/>
          <p14:tracePt t="6666" x="7397750" y="3124200"/>
          <p14:tracePt t="6683" x="7448550" y="3143250"/>
          <p14:tracePt t="6700" x="7486650" y="3155950"/>
          <p14:tracePt t="6716" x="7581900" y="3168650"/>
          <p14:tracePt t="6733" x="7626350" y="3181350"/>
          <p14:tracePt t="6750" x="7759700" y="3219450"/>
          <p14:tracePt t="6766" x="7969250" y="3257550"/>
          <p14:tracePt t="6783" x="8121650" y="3302000"/>
          <p14:tracePt t="6800" x="8261350" y="3359150"/>
          <p14:tracePt t="6816" x="8362950" y="3403600"/>
          <p14:tracePt t="6833" x="8432800" y="3441700"/>
          <p14:tracePt t="6850" x="8464550" y="3460750"/>
          <p14:tracePt t="6866" x="8483600" y="3479800"/>
          <p14:tracePt t="6883" x="8502650" y="3492500"/>
          <p14:tracePt t="6900" x="8534400" y="3511550"/>
          <p14:tracePt t="6916" x="8585200" y="3549650"/>
          <p14:tracePt t="6933" x="8610600" y="3562350"/>
          <p14:tracePt t="6950" x="8686800" y="3600450"/>
          <p14:tracePt t="6966" x="8763000" y="3644900"/>
          <p14:tracePt t="6983" x="8788400" y="3644900"/>
          <p14:tracePt t="7058" x="8788400" y="3638550"/>
          <p14:tracePt t="7062" x="8788400" y="3625850"/>
          <p14:tracePt t="7072" x="8775700" y="3600450"/>
          <p14:tracePt t="7083" x="8763000" y="3581400"/>
          <p14:tracePt t="7100" x="8743950" y="3530600"/>
          <p14:tracePt t="7116" x="8731250" y="3498850"/>
          <p14:tracePt t="7133" x="8724900" y="3460750"/>
          <p14:tracePt t="7150" x="8718550" y="3429000"/>
          <p14:tracePt t="7166" x="8718550" y="3390900"/>
          <p14:tracePt t="7183" x="8718550" y="3314700"/>
          <p14:tracePt t="7200" x="8737600" y="3238500"/>
          <p14:tracePt t="7216" x="8756650" y="3149600"/>
          <p14:tracePt t="7233" x="8775700" y="3035300"/>
          <p14:tracePt t="7250" x="8794750" y="2927350"/>
          <p14:tracePt t="7266" x="8807450" y="2800350"/>
          <p14:tracePt t="7283" x="8826500" y="2743200"/>
          <p14:tracePt t="7300" x="8839200" y="2717800"/>
          <p14:tracePt t="7316" x="8870950" y="2635250"/>
          <p14:tracePt t="7333" x="8902700" y="2597150"/>
          <p14:tracePt t="7350" x="8947150" y="2540000"/>
          <p14:tracePt t="7366" x="9010650" y="2495550"/>
          <p14:tracePt t="7383" x="9112250" y="2438400"/>
          <p14:tracePt t="7400" x="9188450" y="2406650"/>
          <p14:tracePt t="7416" x="9283700" y="2362200"/>
          <p14:tracePt t="7433" x="9372600" y="2317750"/>
          <p14:tracePt t="7449" x="9436100" y="2279650"/>
          <p14:tracePt t="7466" x="9556750" y="2216150"/>
          <p14:tracePt t="7483" x="9658350" y="2178050"/>
          <p14:tracePt t="7500" x="9696450" y="2159000"/>
          <p14:tracePt t="7516" x="9804400" y="2120900"/>
          <p14:tracePt t="7533" x="9855200" y="2108200"/>
          <p14:tracePt t="7550" x="9899650" y="2089150"/>
          <p14:tracePt t="7566" x="9937750" y="2082800"/>
          <p14:tracePt t="7583" x="9969500" y="2076450"/>
          <p14:tracePt t="7600" x="10090150" y="2070100"/>
          <p14:tracePt t="7616" x="10248900" y="2070100"/>
          <p14:tracePt t="7633" x="10471150" y="2095500"/>
          <p14:tracePt t="7650" x="10731500" y="2139950"/>
          <p14:tracePt t="7666" x="10871200" y="2165350"/>
          <p14:tracePt t="7683" x="10998200" y="2216150"/>
          <p14:tracePt t="7700" x="11029950" y="2241550"/>
          <p14:tracePt t="7716" x="11055350" y="2266950"/>
          <p14:tracePt t="7733" x="11061700" y="2311400"/>
          <p14:tracePt t="7750" x="11049000" y="2400300"/>
          <p14:tracePt t="7766" x="11036300" y="2476500"/>
          <p14:tracePt t="7783" x="11036300" y="2520950"/>
          <p14:tracePt t="7786" x="11036300" y="2546350"/>
          <p14:tracePt t="7800" x="11036300" y="2590800"/>
          <p14:tracePt t="7816" x="11042650" y="2711450"/>
          <p14:tracePt t="7833" x="11055350" y="2781300"/>
          <p14:tracePt t="7850" x="11080750" y="2844800"/>
          <p14:tracePt t="7866" x="11093450" y="2895600"/>
          <p14:tracePt t="7884" x="11093450" y="2927350"/>
          <p14:tracePt t="7900" x="11093450" y="2946400"/>
          <p14:tracePt t="7916" x="11093450" y="2984500"/>
          <p14:tracePt t="7933" x="11093450" y="3035300"/>
          <p14:tracePt t="7950" x="11093450" y="3079750"/>
          <p14:tracePt t="7966" x="11074400" y="3162300"/>
          <p14:tracePt t="7983" x="11074400" y="3181350"/>
          <p14:tracePt t="7999" x="11061700" y="3225800"/>
          <p14:tracePt t="8016" x="11049000" y="3270250"/>
          <p14:tracePt t="8033" x="11029950" y="3289300"/>
          <p14:tracePt t="8049" x="11004550" y="3308350"/>
          <p14:tracePt t="8066" x="10972800" y="3321050"/>
          <p14:tracePt t="8083" x="10953750" y="3327400"/>
          <p14:tracePt t="8099" x="10922000" y="3340100"/>
          <p14:tracePt t="8116" x="10890250" y="3340100"/>
          <p14:tracePt t="8133" x="10845800" y="3352800"/>
          <p14:tracePt t="8150" x="10788650" y="3365500"/>
          <p14:tracePt t="8166" x="10731500" y="3371850"/>
          <p14:tracePt t="8183" x="10687050" y="3378200"/>
          <p14:tracePt t="8200" x="10661650" y="3384550"/>
          <p14:tracePt t="8216" x="10623550" y="3397250"/>
          <p14:tracePt t="8233" x="10515600" y="3409950"/>
          <p14:tracePt t="8249" x="10401300" y="3422650"/>
          <p14:tracePt t="8266" x="10337800" y="3429000"/>
          <p14:tracePt t="8283" x="10109200" y="3448050"/>
          <p14:tracePt t="8300" x="9994900" y="3448050"/>
          <p14:tracePt t="8316" x="9886950" y="3448050"/>
          <p14:tracePt t="8333" x="9772650" y="3448050"/>
          <p14:tracePt t="8350" x="9664700" y="3448050"/>
          <p14:tracePt t="8366" x="9518650" y="3448050"/>
          <p14:tracePt t="8383" x="9385300" y="3435350"/>
          <p14:tracePt t="8400" x="9277350" y="3435350"/>
          <p14:tracePt t="8416" x="9207500" y="3435350"/>
          <p14:tracePt t="8433" x="9169400" y="3435350"/>
          <p14:tracePt t="8449" x="9137650" y="3435350"/>
          <p14:tracePt t="8466" x="9118600" y="3435350"/>
          <p14:tracePt t="8484" x="9105900" y="3435350"/>
          <p14:tracePt t="8500" x="9093200" y="3435350"/>
          <p14:tracePt t="8516" x="9067800" y="3429000"/>
          <p14:tracePt t="8549" x="9061450" y="3422650"/>
          <p14:tracePt t="8566" x="9048750" y="3409950"/>
          <p14:tracePt t="8583" x="9023350" y="3340100"/>
          <p14:tracePt t="8600" x="8978900" y="3238500"/>
          <p14:tracePt t="8616" x="8928100" y="3130550"/>
          <p14:tracePt t="8633" x="8890000" y="3035300"/>
          <p14:tracePt t="8650" x="8877300" y="2946400"/>
          <p14:tracePt t="8666" x="8877300" y="2876550"/>
          <p14:tracePt t="8683" x="8890000" y="2813050"/>
          <p14:tracePt t="8700" x="8915400" y="2749550"/>
          <p14:tracePt t="8716" x="8978900" y="2660650"/>
          <p14:tracePt t="8733" x="9118600" y="2527300"/>
          <p14:tracePt t="8750" x="9156700" y="2495550"/>
          <p14:tracePt t="8766" x="9251950" y="2419350"/>
          <p14:tracePt t="8783" x="9378950" y="2324100"/>
          <p14:tracePt t="8800" x="9474200" y="2266950"/>
          <p14:tracePt t="8816" x="9588500" y="2228850"/>
          <p14:tracePt t="8833" x="9690100" y="2203450"/>
          <p14:tracePt t="8850" x="9785350" y="2184400"/>
          <p14:tracePt t="8866" x="9880600" y="2171700"/>
          <p14:tracePt t="8884" x="9975850" y="2171700"/>
          <p14:tracePt t="8900" x="10026650" y="2171700"/>
          <p14:tracePt t="8916" x="10077450" y="2171700"/>
          <p14:tracePt t="8933" x="10121900" y="2171700"/>
          <p14:tracePt t="8950" x="10172700" y="2178050"/>
          <p14:tracePt t="8966" x="10242550" y="2197100"/>
          <p14:tracePt t="8983" x="10325100" y="2216150"/>
          <p14:tracePt t="9000" x="10414000" y="2247900"/>
          <p14:tracePt t="9016" x="10502900" y="2292350"/>
          <p14:tracePt t="9033" x="10528300" y="2305050"/>
          <p14:tracePt t="9050" x="10598150" y="2349500"/>
          <p14:tracePt t="9066" x="10712450" y="2432050"/>
          <p14:tracePt t="9083" x="10801350" y="2489200"/>
          <p14:tracePt t="9100" x="10890250" y="2546350"/>
          <p14:tracePt t="9116" x="10947400" y="2597150"/>
          <p14:tracePt t="9133" x="10998200" y="2654300"/>
          <p14:tracePt t="9150" x="11023600" y="2692400"/>
          <p14:tracePt t="9166" x="11042650" y="2736850"/>
          <p14:tracePt t="9183" x="11042650" y="2762250"/>
          <p14:tracePt t="9200" x="11042650" y="2781300"/>
          <p14:tracePt t="9216" x="11049000" y="2819400"/>
          <p14:tracePt t="9233" x="11049000" y="2832100"/>
          <p14:tracePt t="9249" x="11049000" y="2851150"/>
          <p14:tracePt t="9266" x="11049000" y="2863850"/>
          <p14:tracePt t="9283" x="11049000" y="2876550"/>
          <p14:tracePt t="9300" x="11049000" y="2895600"/>
          <p14:tracePt t="9316" x="11049000" y="2908300"/>
          <p14:tracePt t="9333" x="11042650" y="2946400"/>
          <p14:tracePt t="9350" x="11042650" y="3016250"/>
          <p14:tracePt t="9366" x="11042650" y="3098800"/>
          <p14:tracePt t="9383" x="11029950" y="3295650"/>
          <p14:tracePt t="9399" x="10998200" y="3454400"/>
          <p14:tracePt t="9416" x="10972800" y="3587750"/>
          <p14:tracePt t="9433" x="10941050" y="3721100"/>
          <p14:tracePt t="9449" x="10909300" y="3848100"/>
          <p14:tracePt t="9466" x="10877550" y="3968750"/>
          <p14:tracePt t="9483" x="10845800" y="4064000"/>
          <p14:tracePt t="9500" x="10801350" y="4165600"/>
          <p14:tracePt t="9516" x="10788650" y="4184650"/>
          <p14:tracePt t="9533" x="10750550" y="4235450"/>
          <p14:tracePt t="9549" x="10725150" y="4298950"/>
          <p14:tracePt t="9566" x="10661650" y="4419600"/>
          <p14:tracePt t="9583" x="10636250" y="4495800"/>
          <p14:tracePt t="9599" x="10617200" y="4552950"/>
          <p14:tracePt t="9616" x="10579100" y="4679950"/>
          <p14:tracePt t="9633" x="10566400" y="4730750"/>
          <p14:tracePt t="9649" x="10560050" y="4787900"/>
          <p14:tracePt t="9666" x="10547350" y="4851400"/>
          <p14:tracePt t="9683" x="10534650" y="4921250"/>
          <p14:tracePt t="9700" x="10515600" y="4984750"/>
          <p14:tracePt t="9716" x="10490200" y="5054600"/>
          <p14:tracePt t="9733" x="10445750" y="5137150"/>
          <p14:tracePt t="9749" x="10407650" y="5245100"/>
          <p14:tracePt t="9768" x="10350500" y="5422900"/>
          <p14:tracePt t="9783" x="10325100" y="5556250"/>
          <p14:tracePt t="9799" x="10318750" y="5613400"/>
          <p14:tracePt t="9816" x="10293350" y="5753100"/>
          <p14:tracePt t="9833" x="10274300" y="5829300"/>
          <p14:tracePt t="9849" x="10255250" y="5886450"/>
          <p14:tracePt t="9866" x="10236200" y="5930900"/>
          <p14:tracePt t="9883" x="10217150" y="5981700"/>
          <p14:tracePt t="9899" x="10191750" y="6032500"/>
          <p14:tracePt t="9916" x="10160000" y="6076950"/>
          <p14:tracePt t="9933" x="10140950" y="6108700"/>
          <p14:tracePt t="9949" x="10115550" y="6146800"/>
          <p14:tracePt t="9968" x="10102850" y="6184900"/>
          <p14:tracePt t="9983" x="10071100" y="6235700"/>
          <p14:tracePt t="9999" x="10052050" y="6286500"/>
          <p14:tracePt t="10016" x="10026650" y="6343650"/>
          <p14:tracePt t="10033" x="10026650" y="6356350"/>
          <p14:tracePt t="10049" x="10026650" y="6369050"/>
          <p14:tracePt t="10066" x="10020300" y="6375400"/>
          <p14:tracePt t="10124" x="10020300" y="6381750"/>
          <p14:tracePt t="10130" x="10020300" y="6388100"/>
          <p14:tracePt t="10144" x="10013950" y="6394450"/>
          <p14:tracePt t="10164" x="10007600" y="6394450"/>
          <p14:tracePt t="10170" x="10007600" y="6407150"/>
          <p14:tracePt t="10183" x="10001250" y="6413500"/>
          <p14:tracePt t="10199" x="9988550" y="6426200"/>
          <p14:tracePt t="10216" x="9975850" y="6445250"/>
          <p14:tracePt t="10233" x="9956800" y="6464300"/>
          <p14:tracePt t="10249" x="9944100" y="6477000"/>
          <p14:tracePt t="10266" x="9925050" y="6489700"/>
          <p14:tracePt t="10342" x="9925050" y="6483350"/>
          <p14:tracePt t="10346" x="9925050" y="6470650"/>
          <p14:tracePt t="10356" x="9937750" y="6451600"/>
          <p14:tracePt t="10366" x="9944100" y="6438900"/>
          <p14:tracePt t="10383" x="9969500" y="6381750"/>
          <p14:tracePt t="10399" x="10020300" y="6299200"/>
          <p14:tracePt t="10416" x="10077450" y="6203950"/>
          <p14:tracePt t="10433" x="10134600" y="6096000"/>
          <p14:tracePt t="10449" x="10198100" y="5981700"/>
          <p14:tracePt t="10466" x="10299700" y="5829300"/>
          <p14:tracePt t="10483" x="10331450" y="5772150"/>
          <p14:tracePt t="10499" x="10407650" y="5651500"/>
          <p14:tracePt t="10516" x="10477500" y="5537200"/>
          <p14:tracePt t="10533" x="10572750" y="5372100"/>
          <p14:tracePt t="10549" x="10623550" y="5295900"/>
          <p14:tracePt t="10566" x="10642600" y="5257800"/>
          <p14:tracePt t="10583" x="10674350" y="5194300"/>
          <p14:tracePt t="10600" x="10706100" y="5092700"/>
          <p14:tracePt t="10616" x="10718800" y="5029200"/>
          <p14:tracePt t="10633" x="10731500" y="4946650"/>
          <p14:tracePt t="10650" x="10744200" y="4870450"/>
          <p14:tracePt t="10666" x="10775950" y="4787900"/>
          <p14:tracePt t="10683" x="10795000" y="4724400"/>
          <p14:tracePt t="10700" x="10820400" y="4641850"/>
          <p14:tracePt t="10716" x="10826750" y="4584700"/>
          <p14:tracePt t="10733" x="10826750" y="4514850"/>
          <p14:tracePt t="10749" x="10839450" y="4438650"/>
          <p14:tracePt t="10766" x="10845800" y="4349750"/>
          <p14:tracePt t="10783" x="10864850" y="4248150"/>
          <p14:tracePt t="10799" x="10871200" y="4133850"/>
          <p14:tracePt t="10816" x="10877550" y="3981450"/>
          <p14:tracePt t="10833" x="10877550" y="3854450"/>
          <p14:tracePt t="10849" x="10877550" y="3803650"/>
          <p14:tracePt t="10866" x="10902950" y="3613150"/>
          <p14:tracePt t="10883" x="10915650" y="3498850"/>
          <p14:tracePt t="10899" x="10922000" y="3378200"/>
          <p14:tracePt t="10916" x="10922000" y="3276600"/>
          <p14:tracePt t="10933" x="10922000" y="3200400"/>
          <p14:tracePt t="10949" x="10922000" y="3149600"/>
          <p14:tracePt t="10966" x="10922000" y="3117850"/>
          <p14:tracePt t="10983" x="10922000" y="3105150"/>
          <p14:tracePt t="10999" x="10922000" y="3092450"/>
          <p14:tracePt t="11016" x="10922000" y="3086100"/>
          <p14:tracePt t="11033" x="10922000" y="3079750"/>
          <p14:tracePt t="11049" x="10915650" y="3073400"/>
          <p14:tracePt t="11066" x="10909300" y="3060700"/>
          <p14:tracePt t="11083" x="10890250" y="3009900"/>
          <p14:tracePt t="11099" x="10890250" y="2971800"/>
          <p14:tracePt t="11116" x="10890250" y="2940050"/>
          <p14:tracePt t="11133" x="10890250" y="2908300"/>
          <p14:tracePt t="11150" x="10890250" y="2876550"/>
          <p14:tracePt t="11166" x="10890250" y="2844800"/>
          <p14:tracePt t="11183" x="10890250" y="2813050"/>
          <p14:tracePt t="11200" x="10890250" y="2787650"/>
          <p14:tracePt t="11216" x="10890250" y="2762250"/>
          <p14:tracePt t="11233" x="10877550" y="2736850"/>
          <p14:tracePt t="11250" x="10858500" y="2717800"/>
          <p14:tracePt t="11266" x="10820400" y="2686050"/>
          <p14:tracePt t="11283" x="10756900" y="2654300"/>
          <p14:tracePt t="11286" x="10712450" y="2628900"/>
          <p14:tracePt t="11300" x="10674350" y="2590800"/>
          <p14:tracePt t="11316" x="10566400" y="2540000"/>
          <p14:tracePt t="11333" x="10541000" y="2527300"/>
          <p14:tracePt t="11349" x="10420350" y="2508250"/>
          <p14:tracePt t="11366" x="10414000" y="2508250"/>
          <p14:tracePt t="11383" x="10369550" y="2489200"/>
          <p14:tracePt t="11399" x="10318750" y="2451100"/>
          <p14:tracePt t="11416" x="10274300" y="2413000"/>
          <p14:tracePt t="11433" x="10255250" y="2387600"/>
          <p14:tracePt t="11451" x="10229850" y="2349500"/>
          <p14:tracePt t="11466" x="10191750" y="2324100"/>
          <p14:tracePt t="11483" x="10153650" y="2298700"/>
          <p14:tracePt t="11499" x="10134600" y="2286000"/>
          <p14:tracePt t="11516" x="10102850" y="2279650"/>
          <p14:tracePt t="11533" x="10071100" y="2273300"/>
          <p14:tracePt t="11549" x="9944100" y="2254250"/>
          <p14:tracePt t="11566" x="9918700" y="2241550"/>
          <p14:tracePt t="11583" x="9836150" y="2216150"/>
          <p14:tracePt t="11600" x="9753600" y="2165350"/>
          <p14:tracePt t="11616" x="9728200" y="2139950"/>
          <p14:tracePt t="11633" x="9709150" y="2108200"/>
          <p14:tracePt t="11650" x="9696450" y="2082800"/>
          <p14:tracePt t="11666" x="9690100" y="2063750"/>
          <p14:tracePt t="11683" x="9683750" y="2051050"/>
          <p14:tracePt t="11700" x="9664700" y="2032000"/>
          <p14:tracePt t="11716" x="9658350" y="2019300"/>
          <p14:tracePt t="11733" x="9645650" y="2006600"/>
          <p14:tracePt t="11749" x="9632950" y="2000250"/>
          <p14:tracePt t="11766" x="9632950" y="1993900"/>
          <p14:tracePt t="11799" x="9632950" y="1987550"/>
          <p14:tracePt t="11819" x="9632950" y="1981200"/>
          <p14:tracePt t="11851" x="9632950" y="1974850"/>
          <p14:tracePt t="11861" x="9639300" y="1974850"/>
          <p14:tracePt t="11867" x="9645650" y="1974850"/>
          <p14:tracePt t="11883" x="9658350" y="1968500"/>
          <p14:tracePt t="11900" x="9664700" y="1962150"/>
          <p14:tracePt t="11916" x="9683750" y="1949450"/>
          <p14:tracePt t="11935" x="9702800" y="1943100"/>
          <p14:tracePt t="11950" x="9709150" y="1936750"/>
          <p14:tracePt t="11966" x="9715500" y="1936750"/>
          <p14:tracePt t="11983" x="9721850" y="1930400"/>
          <p14:tracePt t="12053" x="9728200" y="1930400"/>
          <p14:tracePt t="12939" x="9734550" y="1930400"/>
          <p14:tracePt t="12955" x="9740900" y="1930400"/>
          <p14:tracePt t="12970" x="9747250" y="1930400"/>
          <p14:tracePt t="13005" x="9753600" y="1930400"/>
          <p14:tracePt t="13024" x="9759950" y="1930400"/>
          <p14:tracePt t="13545" x="9766300" y="1930400"/>
          <p14:tracePt t="13549" x="9779000" y="1930400"/>
          <p14:tracePt t="13561" x="9798050" y="1930400"/>
          <p14:tracePt t="13571" x="9817100" y="1930400"/>
          <p14:tracePt t="13583" x="9836150" y="1930400"/>
          <p14:tracePt t="13600" x="9886950" y="1930400"/>
          <p14:tracePt t="13616" x="9925050" y="1930400"/>
          <p14:tracePt t="13633" x="9944100" y="1930400"/>
          <p14:tracePt t="13650" x="9963150" y="1930400"/>
          <p14:tracePt t="13666" x="9994900" y="1924050"/>
          <p14:tracePt t="13683" x="10045700" y="1924050"/>
          <p14:tracePt t="13700" x="10083800" y="1924050"/>
          <p14:tracePt t="13717" x="10128250" y="1924050"/>
          <p14:tracePt t="13733" x="10153650" y="1924050"/>
          <p14:tracePt t="13750" x="10166350" y="1924050"/>
          <p14:tracePt t="13766" x="10191750" y="1924050"/>
          <p14:tracePt t="13783" x="10229850" y="1924050"/>
          <p14:tracePt t="13800" x="10287000" y="1924050"/>
          <p14:tracePt t="13816" x="10382250" y="1924050"/>
          <p14:tracePt t="13833" x="10426700" y="1924050"/>
          <p14:tracePt t="13850" x="10439400" y="1924050"/>
          <p14:tracePt t="13866" x="10483850" y="1924050"/>
          <p14:tracePt t="13883" x="10534650" y="1917700"/>
          <p14:tracePt t="13900" x="10579100" y="1911350"/>
          <p14:tracePt t="13918" x="10623550" y="1905000"/>
          <p14:tracePt t="13933" x="10655300" y="1898650"/>
          <p14:tracePt t="13950" x="10680700" y="1892300"/>
          <p14:tracePt t="13966" x="10712450" y="1879600"/>
          <p14:tracePt t="13983" x="10725150" y="1873250"/>
          <p14:tracePt t="14000" x="10737850" y="1860550"/>
          <p14:tracePt t="14016" x="10763250" y="1847850"/>
          <p14:tracePt t="14033" x="10801350" y="1828800"/>
          <p14:tracePt t="14050" x="10820400" y="1816100"/>
          <p14:tracePt t="14066" x="10826750" y="1816100"/>
          <p14:tracePt t="14110" x="10833100" y="1816100"/>
          <p14:tracePt t="14116" x="10845800" y="1816100"/>
          <p14:tracePt t="14133" x="10858500" y="1816100"/>
          <p14:tracePt t="14149" x="10864850" y="1816100"/>
          <p14:tracePt t="14166" x="10883900" y="1816100"/>
          <p14:tracePt t="14183" x="10896600" y="1816100"/>
          <p14:tracePt t="14200" x="10902950" y="1816100"/>
          <p14:tracePt t="14233" x="10909300" y="1816100"/>
          <p14:tracePt t="14251" x="10915650" y="1816100"/>
          <p14:tracePt t="14266" x="10922000" y="1816100"/>
          <p14:tracePt t="14292" x="10928350" y="1816100"/>
          <p14:tracePt t="14326" x="10928350" y="1822450"/>
          <p14:tracePt t="14352" x="10928350" y="1828800"/>
          <p14:tracePt t="14409" x="10934700" y="1828800"/>
          <p14:tracePt t="14423" x="10934700" y="1835150"/>
          <p14:tracePt t="14519" x="10928350" y="1835150"/>
          <p14:tracePt t="14532" x="10922000" y="1835150"/>
          <p14:tracePt t="14544" x="10902950" y="1828800"/>
          <p14:tracePt t="14554" x="10883900" y="1828800"/>
          <p14:tracePt t="14566" x="10763250" y="1828800"/>
          <p14:tracePt t="14583" x="10496550" y="1828800"/>
          <p14:tracePt t="14600" x="9944100" y="1828800"/>
          <p14:tracePt t="14616" x="9639300" y="1847850"/>
          <p14:tracePt t="14633" x="9556750" y="1847850"/>
          <p14:tracePt t="14649" x="9474200" y="1860550"/>
          <p14:tracePt t="14666" x="9461500" y="1860550"/>
          <p14:tracePt t="14771" x="9467850" y="1860550"/>
          <p14:tracePt t="14777" x="9474200" y="1860550"/>
          <p14:tracePt t="14787" x="9512300" y="1860550"/>
          <p14:tracePt t="14800" x="9537700" y="1860550"/>
          <p14:tracePt t="14816" x="9791700" y="1860550"/>
          <p14:tracePt t="14833" x="10045700" y="1860550"/>
          <p14:tracePt t="14850" x="10496550" y="1860550"/>
          <p14:tracePt t="14866" x="10960100" y="1835150"/>
          <p14:tracePt t="14885" x="11023600" y="1828800"/>
          <p14:tracePt t="14900" x="11042650" y="1822450"/>
          <p14:tracePt t="14916" x="11049000" y="1822450"/>
          <p14:tracePt t="14933" x="11055350" y="1822450"/>
          <p14:tracePt t="14950" x="11061700" y="1822450"/>
          <p14:tracePt t="14983" x="11068050" y="1822450"/>
          <p14:tracePt t="15000" x="11080750" y="1822450"/>
          <p14:tracePt t="15016" x="11087100" y="1822450"/>
          <p14:tracePt t="15033" x="11093450" y="1822450"/>
          <p14:tracePt t="15050" x="11125200" y="1828800"/>
          <p14:tracePt t="15066" x="11195050" y="1841500"/>
          <p14:tracePt t="15084" x="11252200" y="1847850"/>
          <p14:tracePt t="15100" x="11264900" y="1847850"/>
          <p14:tracePt t="15116" x="11264900" y="1854200"/>
          <p14:tracePt t="15138" x="11252200" y="1854200"/>
          <p14:tracePt t="15149" x="11226800" y="1854200"/>
          <p14:tracePt t="15166" x="11188700" y="1854200"/>
          <p14:tracePt t="15183" x="11169650" y="1854200"/>
          <p14:tracePt t="15199" x="11156950" y="1854200"/>
          <p14:tracePt t="15216" x="11150600" y="1854200"/>
          <p14:tracePt t="15233" x="11137900" y="1854200"/>
          <p14:tracePt t="15249" x="11131550" y="1854200"/>
          <p14:tracePt t="15266" x="11125200" y="1860550"/>
          <p14:tracePt t="15284" x="11118850" y="1860550"/>
          <p14:tracePt t="15287" x="11112500" y="1860550"/>
          <p14:tracePt t="15301" x="11106150" y="1866900"/>
          <p14:tracePt t="15326" x="11099800" y="1866900"/>
          <p14:tracePt t="15351" x="11093450" y="1866900"/>
          <p14:tracePt t="15366" x="11087100" y="1866900"/>
          <p14:tracePt t="15416" x="11080750" y="1866900"/>
          <p14:tracePt t="15442" x="11074400" y="1866900"/>
          <p14:tracePt t="15457" x="11068050" y="1873250"/>
          <p14:tracePt t="15463" x="11068050" y="1879600"/>
          <p14:tracePt t="15473" x="11061700" y="1892300"/>
          <p14:tracePt t="15483" x="11055350" y="1905000"/>
          <p14:tracePt t="15500" x="11049000" y="1962150"/>
          <p14:tracePt t="15516" x="11049000" y="2051050"/>
          <p14:tracePt t="15533" x="11049000" y="2171700"/>
          <p14:tracePt t="15550" x="11049000" y="2273300"/>
          <p14:tracePt t="15567" x="11049000" y="2393950"/>
          <p14:tracePt t="15583" x="11061700" y="2565400"/>
          <p14:tracePt t="15600" x="11061700" y="2603500"/>
          <p14:tracePt t="15616" x="11061700" y="2686050"/>
          <p14:tracePt t="15633" x="11068050" y="2806700"/>
          <p14:tracePt t="15650" x="11074400" y="2882900"/>
          <p14:tracePt t="15666" x="11080750" y="2946400"/>
          <p14:tracePt t="15683" x="11080750" y="2959100"/>
          <p14:tracePt t="15700" x="11080750" y="3009900"/>
          <p14:tracePt t="15716" x="11080750" y="3035300"/>
          <p14:tracePt t="15733" x="11080750" y="3060700"/>
          <p14:tracePt t="15750" x="11080750" y="3079750"/>
          <p14:tracePt t="15767" x="11080750" y="3105150"/>
          <p14:tracePt t="15783" x="11080750" y="3124200"/>
          <p14:tracePt t="15786" x="11080750" y="3130550"/>
          <p14:tracePt t="15800" x="11080750" y="3143250"/>
          <p14:tracePt t="15816" x="11080750" y="3168650"/>
          <p14:tracePt t="15833" x="11080750" y="3181350"/>
          <p14:tracePt t="15850" x="11080750" y="3194050"/>
          <p14:tracePt t="15866" x="11080750" y="3219450"/>
          <p14:tracePt t="15883" x="11080750" y="3232150"/>
          <p14:tracePt t="15900" x="11080750" y="3238500"/>
          <p14:tracePt t="15917" x="11080750" y="3244850"/>
          <p14:tracePt t="15973" x="11080750" y="3238500"/>
          <p14:tracePt t="15983" x="11074400" y="3238500"/>
          <p14:tracePt t="16053" x="11068050" y="3238500"/>
          <p14:tracePt t="16063" x="11061700" y="3244850"/>
          <p14:tracePt t="16070" x="11061700" y="3251200"/>
          <p14:tracePt t="16083" x="11049000" y="3251200"/>
          <p14:tracePt t="16135" x="11042650" y="3238500"/>
          <p14:tracePt t="16145" x="11042650" y="3213100"/>
          <p14:tracePt t="16150" x="11042650" y="3162300"/>
          <p14:tracePt t="16166" x="11042650" y="3041650"/>
          <p14:tracePt t="16183" x="11042650" y="2971800"/>
          <p14:tracePt t="16200" x="11049000" y="2762250"/>
          <p14:tracePt t="16216" x="11049000" y="2628900"/>
          <p14:tracePt t="16233" x="11049000" y="2527300"/>
          <p14:tracePt t="16250" x="11049000" y="2438400"/>
          <p14:tracePt t="16266" x="11049000" y="2381250"/>
          <p14:tracePt t="16283" x="11042650" y="2324100"/>
          <p14:tracePt t="16287" x="11036300" y="2286000"/>
          <p14:tracePt t="16300" x="11023600" y="2260600"/>
          <p14:tracePt t="16316" x="11010900" y="2228850"/>
          <p14:tracePt t="16333" x="11004550" y="2178050"/>
          <p14:tracePt t="16350" x="11004550" y="2152650"/>
          <p14:tracePt t="16366" x="10998200" y="2120900"/>
          <p14:tracePt t="16383" x="10991850" y="2082800"/>
          <p14:tracePt t="16399" x="10985500" y="2057400"/>
          <p14:tracePt t="16416" x="10985500" y="2044700"/>
          <p14:tracePt t="16433" x="10985500" y="2012950"/>
          <p14:tracePt t="16450" x="10985500" y="1987550"/>
          <p14:tracePt t="16466" x="10979150" y="1974850"/>
          <p14:tracePt t="16483" x="10979150" y="1955800"/>
          <p14:tracePt t="16500" x="10979150" y="1943100"/>
          <p14:tracePt t="16516" x="10979150" y="1930400"/>
          <p14:tracePt t="16533" x="10979150" y="1917700"/>
          <p14:tracePt t="16549" x="10979150" y="1911350"/>
          <p14:tracePt t="16566" x="10979150" y="1905000"/>
          <p14:tracePt t="16599" x="10979150" y="1898650"/>
          <p14:tracePt t="16624" x="10972800" y="1898650"/>
          <p14:tracePt t="16640" x="10960100" y="1892300"/>
          <p14:tracePt t="16652" x="10947400" y="1885950"/>
          <p14:tracePt t="16666" x="10909300" y="1879600"/>
          <p14:tracePt t="16683" x="10871200" y="1873250"/>
          <p14:tracePt t="16699" x="10845800" y="1873250"/>
          <p14:tracePt t="16716" x="10795000" y="1873250"/>
          <p14:tracePt t="16733" x="10769600" y="1873250"/>
          <p14:tracePt t="16750" x="10744200" y="1873250"/>
          <p14:tracePt t="16766" x="10731500" y="1873250"/>
          <p14:tracePt t="16783" x="10712450" y="1879600"/>
          <p14:tracePt t="16799" x="10680700" y="1885950"/>
          <p14:tracePt t="16816" x="10648950" y="1898650"/>
          <p14:tracePt t="16833" x="10604500" y="1911350"/>
          <p14:tracePt t="16850" x="10579100" y="1911350"/>
          <p14:tracePt t="16866" x="10534650" y="1917700"/>
          <p14:tracePt t="16883" x="10471150" y="1924050"/>
          <p14:tracePt t="16899" x="10426700" y="1930400"/>
          <p14:tracePt t="16916" x="10306050" y="1930400"/>
          <p14:tracePt t="16933" x="10229850" y="1930400"/>
          <p14:tracePt t="16949" x="10153650" y="1930400"/>
          <p14:tracePt t="16966" x="10083800" y="1930400"/>
          <p14:tracePt t="16983" x="10039350" y="1930400"/>
          <p14:tracePt t="17000" x="9994900" y="1930400"/>
          <p14:tracePt t="17016" x="9975850" y="1930400"/>
          <p14:tracePt t="17033" x="9963150" y="1930400"/>
          <p14:tracePt t="17049" x="9950450" y="1930400"/>
          <p14:tracePt t="17066" x="9931400" y="1930400"/>
          <p14:tracePt t="17083" x="9918700" y="1930400"/>
          <p14:tracePt t="17099" x="9912350" y="1930400"/>
          <p14:tracePt t="17116" x="9906000" y="1930400"/>
          <p14:tracePt t="17133" x="9899650" y="1930400"/>
          <p14:tracePt t="17149" x="9893300" y="1930400"/>
          <p14:tracePt t="17166" x="9874250" y="1924050"/>
          <p14:tracePt t="17183" x="9855200" y="1917700"/>
          <p14:tracePt t="17200" x="9842500" y="1917700"/>
          <p14:tracePt t="17217" x="9810750" y="1917700"/>
          <p14:tracePt t="17233" x="9798050" y="1917700"/>
          <p14:tracePt t="17327" x="9804400" y="1917700"/>
          <p14:tracePt t="17409" x="9810750" y="1917700"/>
          <p14:tracePt t="17433" x="9810750" y="1924050"/>
          <p14:tracePt t="17443" x="9810750" y="1930400"/>
          <p14:tracePt t="17450" x="9810750" y="1936750"/>
          <p14:tracePt t="17466" x="9810750" y="1968500"/>
          <p14:tracePt t="17483" x="9810750" y="1981200"/>
          <p14:tracePt t="17500" x="9810750" y="2057400"/>
          <p14:tracePt t="17516" x="9810750" y="2095500"/>
          <p14:tracePt t="17533" x="9810750" y="2139950"/>
          <p14:tracePt t="17550" x="9817100" y="2184400"/>
          <p14:tracePt t="17566" x="9836150" y="2228850"/>
          <p14:tracePt t="17583" x="9842500" y="2273300"/>
          <p14:tracePt t="17600" x="9842500" y="2324100"/>
          <p14:tracePt t="17618" x="9842500" y="2368550"/>
          <p14:tracePt t="17633" x="9842500" y="2413000"/>
          <p14:tracePt t="17650" x="9842500" y="2457450"/>
          <p14:tracePt t="17666" x="9842500" y="2527300"/>
          <p14:tracePt t="17683" x="9848850" y="2565400"/>
          <p14:tracePt t="17700" x="9848850" y="2616200"/>
          <p14:tracePt t="17716" x="9848850" y="2692400"/>
          <p14:tracePt t="17733" x="9848850" y="2755900"/>
          <p14:tracePt t="17750" x="9848850" y="2787650"/>
          <p14:tracePt t="17766" x="9855200" y="2832100"/>
          <p14:tracePt t="17783" x="9861550" y="2870200"/>
          <p14:tracePt t="17787" x="9861550" y="2889250"/>
          <p14:tracePt t="17800" x="9861550" y="2914650"/>
          <p14:tracePt t="17818" x="9861550" y="2959100"/>
          <p14:tracePt t="17833" x="9861550" y="3028950"/>
          <p14:tracePt t="17850" x="9855200" y="3086100"/>
          <p14:tracePt t="17866" x="9855200" y="3181350"/>
          <p14:tracePt t="17883" x="9855200" y="3219450"/>
          <p14:tracePt t="17900" x="9855200" y="3263900"/>
          <p14:tracePt t="17916" x="9855200" y="3327400"/>
          <p14:tracePt t="17933" x="9855200" y="3365500"/>
          <p14:tracePt t="17950" x="9855200" y="3390900"/>
          <p14:tracePt t="17966" x="9861550" y="3422650"/>
          <p14:tracePt t="17983" x="9867900" y="3441700"/>
          <p14:tracePt t="17999" x="9874250" y="3467100"/>
          <p14:tracePt t="18016" x="9874250" y="3479800"/>
          <p14:tracePt t="18033" x="9880600" y="3492500"/>
          <p14:tracePt t="18050" x="9880600" y="3505200"/>
          <p14:tracePt t="18066" x="9880600" y="3511550"/>
          <p14:tracePt t="18083" x="9880600" y="3517900"/>
          <p14:tracePt t="18100" x="9880600" y="3530600"/>
          <p14:tracePt t="18116" x="9880600" y="3543300"/>
          <p14:tracePt t="18174" x="9880600" y="3549650"/>
          <p14:tracePt t="18184" x="9874250" y="3543300"/>
          <p14:tracePt t="18190" x="9867900" y="3517900"/>
          <p14:tracePt t="18201" x="9848850" y="3492500"/>
          <p14:tracePt t="18216" x="9836150" y="3441700"/>
          <p14:tracePt t="18233" x="9798050" y="3365500"/>
          <p14:tracePt t="18249" x="9785350" y="3321050"/>
          <p14:tracePt t="18266" x="9759950" y="3232150"/>
          <p14:tracePt t="18283" x="9753600" y="3194050"/>
          <p14:tracePt t="18300" x="9753600" y="3175000"/>
          <p14:tracePt t="18316" x="9753600" y="3168650"/>
          <p14:tracePt t="18349" x="9753600" y="3175000"/>
          <p14:tracePt t="18366" x="9766300" y="3206750"/>
          <p14:tracePt t="18383" x="9791700" y="3251200"/>
          <p14:tracePt t="18399" x="9829800" y="3327400"/>
          <p14:tracePt t="18416" x="9886950" y="3441700"/>
          <p14:tracePt t="18433" x="9906000" y="3454400"/>
          <p14:tracePt t="18449" x="9906000" y="3460750"/>
          <p14:tracePt t="18536" x="9912350" y="3460750"/>
          <p14:tracePt t="18549" x="9918700" y="3460750"/>
          <p14:tracePt t="18554" x="9925050" y="3460750"/>
          <p14:tracePt t="18566" x="9937750" y="3460750"/>
          <p14:tracePt t="18583" x="9969500" y="3460750"/>
          <p14:tracePt t="18600" x="10001250" y="3460750"/>
          <p14:tracePt t="18616" x="10039350" y="3454400"/>
          <p14:tracePt t="18633" x="10109200" y="3441700"/>
          <p14:tracePt t="18650" x="10134600" y="3435350"/>
          <p14:tracePt t="18666" x="10166350" y="3435350"/>
          <p14:tracePt t="18683" x="10204450" y="3429000"/>
          <p14:tracePt t="18701" x="10261600" y="3422650"/>
          <p14:tracePt t="18716" x="10306050" y="3416300"/>
          <p14:tracePt t="18733" x="10325100" y="3416300"/>
          <p14:tracePt t="18750" x="10356850" y="3409950"/>
          <p14:tracePt t="18766" x="10382250" y="3409950"/>
          <p14:tracePt t="18783" x="10414000" y="3409950"/>
          <p14:tracePt t="18800" x="10439400" y="3403600"/>
          <p14:tracePt t="18816" x="10477500" y="3403600"/>
          <p14:tracePt t="18833" x="10521950" y="3403600"/>
          <p14:tracePt t="18850" x="10566400" y="3397250"/>
          <p14:tracePt t="18866" x="10617200" y="3390900"/>
          <p14:tracePt t="18883" x="10661650" y="3390900"/>
          <p14:tracePt t="18901" x="10699750" y="3384550"/>
          <p14:tracePt t="18916" x="10769600" y="3365500"/>
          <p14:tracePt t="18933" x="10788650" y="3365500"/>
          <p14:tracePt t="18950" x="10845800" y="3352800"/>
          <p14:tracePt t="18966" x="10877550" y="3346450"/>
          <p14:tracePt t="18983" x="10896600" y="3340100"/>
          <p14:tracePt t="19000" x="10915650" y="3333750"/>
          <p14:tracePt t="19016" x="10960100" y="3327400"/>
          <p14:tracePt t="19033" x="10998200" y="3327400"/>
          <p14:tracePt t="19052" x="11023600" y="3327400"/>
          <p14:tracePt t="19193" x="11004550" y="3327400"/>
          <p14:tracePt t="19199" x="10979150" y="3327400"/>
          <p14:tracePt t="19209" x="10947400" y="3327400"/>
          <p14:tracePt t="19223" x="10871200" y="3327400"/>
          <p14:tracePt t="19234" x="10775950" y="3327400"/>
          <p14:tracePt t="19251" x="10655300" y="3327400"/>
          <p14:tracePt t="19266" x="10579100" y="3327400"/>
          <p14:tracePt t="19283" x="10541000" y="3327400"/>
          <p14:tracePt t="19300" x="10521950" y="3327400"/>
          <p14:tracePt t="19316" x="10464800" y="3327400"/>
          <p14:tracePt t="19333" x="10274300" y="3340100"/>
          <p14:tracePt t="19349" x="10001250" y="3365500"/>
          <p14:tracePt t="19366" x="9791700" y="3371850"/>
          <p14:tracePt t="19383" x="9671050" y="3384550"/>
          <p14:tracePt t="19399" x="9639300" y="3384550"/>
          <p14:tracePt t="19436" x="9658350" y="3384550"/>
          <p14:tracePt t="19449" x="9709150" y="3384550"/>
          <p14:tracePt t="19466" x="9886950" y="3384550"/>
          <p14:tracePt t="19483" x="10045700" y="3384550"/>
          <p14:tracePt t="19499" x="10109200" y="3384550"/>
          <p14:tracePt t="19516" x="10325100" y="3378200"/>
          <p14:tracePt t="19533" x="10439400" y="3378200"/>
          <p14:tracePt t="19549" x="10521950" y="3371850"/>
          <p14:tracePt t="19566" x="10553700" y="3371850"/>
          <p14:tracePt t="19583" x="10566400" y="3371850"/>
          <p14:tracePt t="19627" x="10572750" y="3371850"/>
          <p14:tracePt t="19637" x="10579100" y="3378200"/>
          <p14:tracePt t="19650" x="10585450" y="3384550"/>
          <p14:tracePt t="19666" x="10604500" y="3403600"/>
          <p14:tracePt t="19683" x="10623550" y="3422650"/>
          <p14:tracePt t="19700" x="10629900" y="3435350"/>
          <p14:tracePt t="19716" x="10668000" y="3460750"/>
          <p14:tracePt t="19733" x="10706100" y="3479800"/>
          <p14:tracePt t="19750" x="10718800" y="3486150"/>
          <p14:tracePt t="19766" x="10725150" y="3486150"/>
          <p14:tracePt t="19824" x="10731500" y="3486150"/>
          <p14:tracePt t="19829" x="10737850" y="3486150"/>
          <p14:tracePt t="19839" x="10750550" y="3486150"/>
          <p14:tracePt t="19850" x="10769600" y="3473450"/>
          <p14:tracePt t="19866" x="10839450" y="3448050"/>
          <p14:tracePt t="19883" x="10902950" y="3429000"/>
          <p14:tracePt t="19900" x="10934700" y="3409950"/>
          <p14:tracePt t="19916" x="10947400" y="3409950"/>
          <p14:tracePt t="19933" x="10960100" y="3409950"/>
          <p14:tracePt t="19950" x="10972800" y="3403600"/>
          <p14:tracePt t="19966" x="10985500" y="3397250"/>
          <p14:tracePt t="19985" x="10998200" y="3390900"/>
          <p14:tracePt t="20000" x="11004550" y="3390900"/>
          <p14:tracePt t="20016" x="11010900" y="3378200"/>
          <p14:tracePt t="20033" x="11023600" y="3371850"/>
          <p14:tracePt t="20050" x="11042650" y="3359150"/>
          <p14:tracePt t="20066" x="11055350" y="3352800"/>
          <p14:tracePt t="20083" x="11068050" y="3352800"/>
          <p14:tracePt t="20099" x="11087100" y="3346450"/>
          <p14:tracePt t="20116" x="11106150" y="3333750"/>
          <p14:tracePt t="20133" x="11118850" y="3327400"/>
          <p14:tracePt t="20149" x="11131550" y="3321050"/>
          <p14:tracePt t="20166" x="11137900" y="3314700"/>
          <p14:tracePt t="20183" x="11144250" y="3308350"/>
          <p14:tracePt t="20199" x="11150600" y="3302000"/>
          <p14:tracePt t="20216" x="11156950" y="3295650"/>
          <p14:tracePt t="20233" x="11156950" y="3289300"/>
          <p14:tracePt t="20249" x="11169650" y="3282950"/>
          <p14:tracePt t="20266" x="11169650" y="3270250"/>
          <p14:tracePt t="20283" x="11176000" y="3270250"/>
          <p14:tracePt t="20286" x="11182350" y="3263900"/>
          <p14:tracePt t="20300" x="11188700" y="3257550"/>
          <p14:tracePt t="20316" x="11195050" y="3257550"/>
          <p14:tracePt t="20934" x="11188700" y="3257550"/>
          <p14:tracePt t="20961" x="11182350" y="3257550"/>
          <p14:tracePt t="20965" x="11176000" y="3257550"/>
          <p14:tracePt t="20975" x="11169650" y="3257550"/>
          <p14:tracePt t="21233" x="11163300" y="3257550"/>
          <p14:tracePt t="21246" x="11156950" y="3276600"/>
          <p14:tracePt t="21257" x="11156950" y="3282950"/>
          <p14:tracePt t="21268" x="11144250" y="3302000"/>
          <p14:tracePt t="21283" x="11125200" y="3340100"/>
          <p14:tracePt t="21300" x="11112500" y="3371850"/>
          <p14:tracePt t="21316" x="11106150" y="3460750"/>
          <p14:tracePt t="21333" x="11099800" y="3517900"/>
          <p14:tracePt t="21350" x="11093450" y="3594100"/>
          <p14:tracePt t="21366" x="11068050" y="3721100"/>
          <p14:tracePt t="21383" x="11023600" y="3905250"/>
          <p14:tracePt t="21400" x="11010900" y="3968750"/>
          <p14:tracePt t="21416" x="10985500" y="4083050"/>
          <p14:tracePt t="21433" x="10972800" y="4178300"/>
          <p14:tracePt t="21450" x="10947400" y="4267200"/>
          <p14:tracePt t="21468" x="10909300" y="4419600"/>
          <p14:tracePt t="21483" x="10883900" y="4527550"/>
          <p14:tracePt t="21500" x="10871200" y="4572000"/>
          <p14:tracePt t="21516" x="10826750" y="4737100"/>
          <p14:tracePt t="21533" x="10795000" y="4826000"/>
          <p14:tracePt t="21550" x="10750550" y="4940300"/>
          <p14:tracePt t="21566" x="10699750" y="5048250"/>
          <p14:tracePt t="21583" x="10674350" y="5143500"/>
          <p14:tracePt t="21600" x="10655300" y="5226050"/>
          <p14:tracePt t="21616" x="10629900" y="5314950"/>
          <p14:tracePt t="21633" x="10591800" y="5410200"/>
          <p14:tracePt t="21650" x="10553700" y="5530850"/>
          <p14:tracePt t="21666" x="10502900" y="5645150"/>
          <p14:tracePt t="21683" x="10452100" y="5784850"/>
          <p14:tracePt t="21700" x="10433050" y="5842000"/>
          <p14:tracePt t="21716" x="10426700" y="5861050"/>
          <p14:tracePt t="21733" x="10382250" y="5949950"/>
          <p14:tracePt t="21751" x="10369550" y="5981700"/>
          <p14:tracePt t="21766" x="10356850" y="6019800"/>
          <p14:tracePt t="21783" x="10331450" y="6076950"/>
          <p14:tracePt t="21800" x="10325100" y="6102350"/>
          <p14:tracePt t="21816" x="10312400" y="6134100"/>
          <p14:tracePt t="21833" x="10299700" y="6159500"/>
          <p14:tracePt t="21850" x="10287000" y="6178550"/>
          <p14:tracePt t="21866" x="10280650" y="6197600"/>
          <p14:tracePt t="21883" x="10274300" y="6216650"/>
          <p14:tracePt t="21900" x="10261600" y="6229350"/>
          <p14:tracePt t="21916" x="10248900" y="6261100"/>
          <p14:tracePt t="21933" x="10242550" y="6267450"/>
          <p14:tracePt t="21951" x="10223500" y="6286500"/>
          <p14:tracePt t="21966" x="10204450" y="6324600"/>
          <p14:tracePt t="21983" x="10185400" y="6343650"/>
          <p14:tracePt t="22000" x="10179050" y="6350000"/>
          <p14:tracePt t="22016" x="10166350" y="6369050"/>
          <p14:tracePt t="22033" x="10153650" y="6375400"/>
          <p14:tracePt t="22051" x="10147300" y="6381750"/>
          <p14:tracePt t="22066" x="10109200" y="6400800"/>
          <p14:tracePt t="22083" x="10096500" y="6419850"/>
          <p14:tracePt t="22100" x="10077450" y="6426200"/>
          <p14:tracePt t="22116" x="10071100" y="6438900"/>
          <p14:tracePt t="22553" x="10071100" y="6432550"/>
          <p14:tracePt t="22563" x="10071100" y="6426200"/>
          <p14:tracePt t="22573" x="10083800" y="6407150"/>
          <p14:tracePt t="22583" x="10102850" y="6375400"/>
          <p14:tracePt t="22600" x="10140950" y="6292850"/>
          <p14:tracePt t="22616" x="10210800" y="6165850"/>
          <p14:tracePt t="22633" x="10312400" y="5949950"/>
          <p14:tracePt t="22650" x="10344150" y="5867400"/>
          <p14:tracePt t="22666" x="10401300" y="5753100"/>
          <p14:tracePt t="22683" x="10433050" y="5670550"/>
          <p14:tracePt t="22700" x="10458450" y="5575300"/>
          <p14:tracePt t="22716" x="10464800" y="5518150"/>
          <p14:tracePt t="22733" x="10477500" y="5486400"/>
          <p14:tracePt t="22750" x="10509250" y="5378450"/>
          <p14:tracePt t="22766" x="10515600" y="5365750"/>
          <p14:tracePt t="22783" x="10515600" y="5359400"/>
          <p14:tracePt t="22915" x="10502900" y="5359400"/>
          <p14:tracePt t="22935" x="10496550" y="5359400"/>
          <p14:tracePt t="22941" x="10490200" y="5359400"/>
          <p14:tracePt t="22967" x="10483850" y="5359400"/>
          <p14:tracePt t="22977" x="10477500" y="5359400"/>
          <p14:tracePt t="22991" x="10471150" y="5359400"/>
          <p14:tracePt t="23000" x="10464800" y="5359400"/>
          <p14:tracePt t="23016" x="10452100" y="5359400"/>
          <p14:tracePt t="23033" x="10439400" y="5353050"/>
          <p14:tracePt t="23052" x="10414000" y="5340350"/>
          <p14:tracePt t="23066" x="10407650" y="5340350"/>
          <p14:tracePt t="23083" x="10401300" y="5334000"/>
          <p14:tracePt t="23136" x="10394950" y="5334000"/>
          <p14:tracePt t="24021" x="10394950" y="5321300"/>
          <p14:tracePt t="24031" x="10414000" y="5295900"/>
          <p14:tracePt t="24041" x="10439400" y="5238750"/>
          <p14:tracePt t="24052" x="10477500" y="5175250"/>
          <p14:tracePt t="24066" x="10541000" y="5029200"/>
          <p14:tracePt t="24083" x="10604500" y="4864100"/>
          <p14:tracePt t="24099" x="10687050" y="4692650"/>
          <p14:tracePt t="24116" x="10756900" y="4559300"/>
          <p14:tracePt t="24133" x="10814050" y="4432300"/>
          <p14:tracePt t="24149" x="10871200" y="4318000"/>
          <p14:tracePt t="24166" x="10928350" y="4152900"/>
          <p14:tracePt t="24183" x="10953750" y="4076700"/>
          <p14:tracePt t="24199" x="10966450" y="4032250"/>
          <p14:tracePt t="24216" x="10991850" y="3924300"/>
          <p14:tracePt t="24233" x="11004550" y="3879850"/>
          <p14:tracePt t="24249" x="11010900" y="3835400"/>
          <p14:tracePt t="24266" x="11017250" y="3790950"/>
          <p14:tracePt t="24283" x="11017250" y="3714750"/>
          <p14:tracePt t="24286" x="11017250" y="3683000"/>
          <p14:tracePt t="24300" x="11017250" y="3644900"/>
          <p14:tracePt t="24317" x="11017250" y="3600450"/>
          <p14:tracePt t="24333" x="11017250" y="3562350"/>
          <p14:tracePt t="24349" x="11017250" y="3511550"/>
          <p14:tracePt t="24366" x="11017250" y="3467100"/>
          <p14:tracePt t="24383" x="11017250" y="3416300"/>
          <p14:tracePt t="24399" x="11017250" y="3390900"/>
          <p14:tracePt t="24416" x="11023600" y="3346450"/>
          <p14:tracePt t="24433" x="11023600" y="3308350"/>
          <p14:tracePt t="24450" x="11029950" y="3263900"/>
          <p14:tracePt t="24466" x="11036300" y="3244850"/>
          <p14:tracePt t="24483" x="11036300" y="3238500"/>
          <p14:tracePt t="24499" x="11042650" y="3213100"/>
          <p14:tracePt t="24517" x="11049000" y="3200400"/>
          <p14:tracePt t="24533" x="11049000" y="3194050"/>
          <p14:tracePt t="24549" x="11068050" y="3181350"/>
          <p14:tracePt t="24566" x="11080750" y="3181350"/>
          <p14:tracePt t="24583" x="11112500" y="3168650"/>
          <p14:tracePt t="24599" x="11176000" y="3149600"/>
          <p14:tracePt t="24616" x="11245850" y="3136900"/>
          <p14:tracePt t="24633" x="11271250" y="3136900"/>
          <p14:tracePt t="24716" x="11258550" y="3136900"/>
          <p14:tracePt t="24726" x="11252200" y="3136900"/>
          <p14:tracePt t="24733" x="11239500" y="3143250"/>
          <p14:tracePt t="24750" x="11201400" y="3168650"/>
          <p14:tracePt t="24766" x="11176000" y="3187700"/>
          <p14:tracePt t="24783" x="11118850" y="3219450"/>
          <p14:tracePt t="24799" x="11093450" y="3219450"/>
          <p14:tracePt t="24816" x="11087100" y="3225800"/>
          <p14:tracePt t="24869" x="11080750" y="3225800"/>
          <p14:tracePt t="24878" x="11074400" y="3225800"/>
          <p14:tracePt t="24888" x="11061700" y="3225800"/>
          <p14:tracePt t="24903" x="11055350" y="3225800"/>
          <p14:tracePt t="24916" x="11049000" y="3225800"/>
          <p14:tracePt t="24933" x="11036300" y="3225800"/>
          <p14:tracePt t="24949" x="11029950" y="3232150"/>
          <p14:tracePt t="24966" x="11017250" y="3232150"/>
          <p14:tracePt t="24983" x="11004550" y="3238500"/>
          <p14:tracePt t="25000" x="10979150" y="3251200"/>
          <p14:tracePt t="25016" x="10966450" y="3251200"/>
          <p14:tracePt t="25033" x="10960100" y="3257550"/>
          <p14:tracePt t="25049" x="10953750" y="3257550"/>
          <p14:tracePt t="25120" x="10960100" y="3257550"/>
          <p14:tracePt t="25130" x="10966450" y="3257550"/>
          <p14:tracePt t="25137" x="10979150" y="3257550"/>
          <p14:tracePt t="25152" x="10985500" y="3257550"/>
          <p14:tracePt t="25166" x="10998200" y="3257550"/>
          <p14:tracePt t="25183" x="11010900" y="3257550"/>
          <p14:tracePt t="25200" x="11029950" y="3257550"/>
          <p14:tracePt t="25216" x="11055350" y="3257550"/>
          <p14:tracePt t="25233" x="11068050" y="3257550"/>
          <p14:tracePt t="25250" x="11074400" y="3257550"/>
          <p14:tracePt t="25266" x="11099800" y="3257550"/>
          <p14:tracePt t="25283" x="11106150" y="3257550"/>
          <p14:tracePt t="25300" x="11118850" y="3257550"/>
          <p14:tracePt t="25321" x="11125200" y="3257550"/>
          <p14:tracePt t="25337" x="11131550" y="3257550"/>
          <p14:tracePt t="25493" x="11137900" y="3257550"/>
          <p14:tracePt t="25523" x="11144250" y="3257550"/>
          <p14:tracePt t="25549" x="11150600" y="3263900"/>
          <p14:tracePt t="25575" x="11156950" y="3263900"/>
          <p14:tracePt t="25589" x="11163300" y="3263900"/>
          <p14:tracePt t="25615" x="11169650" y="3263900"/>
          <p14:tracePt t="25629" x="11176000" y="3263900"/>
          <p14:tracePt t="25636" x="11182350" y="3263900"/>
          <p14:tracePt t="25650" x="11188700" y="3263900"/>
          <p14:tracePt t="25860" x="11188700" y="3270250"/>
          <p14:tracePt t="25897" x="11176000" y="3282950"/>
          <p14:tracePt t="25902" x="11169650" y="3282950"/>
          <p14:tracePt t="25916" x="11169650" y="3295650"/>
          <p14:tracePt t="25933" x="11163300" y="3302000"/>
          <p14:tracePt t="25950" x="11163300" y="3321050"/>
          <p14:tracePt t="25968" x="11150600" y="3346450"/>
          <p14:tracePt t="25983" x="11137900" y="3365500"/>
          <p14:tracePt t="26000" x="11125200" y="3403600"/>
          <p14:tracePt t="26016" x="11106150" y="3441700"/>
          <p14:tracePt t="26033" x="11087100" y="3511550"/>
          <p14:tracePt t="26052" x="11055350" y="3575050"/>
          <p14:tracePt t="26066" x="11029950" y="3632200"/>
          <p14:tracePt t="26083" x="11004550" y="3676650"/>
          <p14:tracePt t="26099" x="10979150" y="3733800"/>
          <p14:tracePt t="26116" x="10960100" y="3797300"/>
          <p14:tracePt t="26133" x="10928350" y="3873500"/>
          <p14:tracePt t="26149" x="10896600" y="3956050"/>
          <p14:tracePt t="26166" x="10864850" y="4019550"/>
          <p14:tracePt t="26183" x="10833100" y="4083050"/>
          <p14:tracePt t="26199" x="10801350" y="4178300"/>
          <p14:tracePt t="26216" x="10782300" y="4216400"/>
          <p14:tracePt t="26233" x="10763250" y="4267200"/>
          <p14:tracePt t="26249" x="10725150" y="4375150"/>
          <p14:tracePt t="26266" x="10693400" y="4457700"/>
          <p14:tracePt t="26283" x="10661650" y="4559300"/>
          <p14:tracePt t="26299" x="10648950" y="4591050"/>
          <p14:tracePt t="26316" x="10604500" y="4718050"/>
          <p14:tracePt t="26333" x="10579100" y="4800600"/>
          <p14:tracePt t="26349" x="10553700" y="4876800"/>
          <p14:tracePt t="26366" x="10521950" y="4959350"/>
          <p14:tracePt t="26383" x="10496550" y="5022850"/>
          <p14:tracePt t="26399" x="10458450" y="5105400"/>
          <p14:tracePt t="26416" x="10433050" y="5187950"/>
          <p14:tracePt t="26433" x="10401300" y="5283200"/>
          <p14:tracePt t="26449" x="10375900" y="5359400"/>
          <p14:tracePt t="26466" x="10331450" y="5492750"/>
          <p14:tracePt t="26483" x="10299700" y="5575300"/>
          <p14:tracePt t="26499" x="10287000" y="5619750"/>
          <p14:tracePt t="26516" x="10248900" y="5746750"/>
          <p14:tracePt t="26533" x="10229850" y="5810250"/>
          <p14:tracePt t="26549" x="10217150" y="5854700"/>
          <p14:tracePt t="26566" x="10198100" y="5899150"/>
          <p14:tracePt t="26583" x="10179050" y="5930900"/>
          <p14:tracePt t="26599" x="10153650" y="5975350"/>
          <p14:tracePt t="26616" x="10121900" y="6026150"/>
          <p14:tracePt t="26633" x="10096500" y="6064250"/>
          <p14:tracePt t="26649" x="10077450" y="6108700"/>
          <p14:tracePt t="26666" x="10064750" y="6153150"/>
          <p14:tracePt t="26683" x="10045700" y="6203950"/>
          <p14:tracePt t="26699" x="10039350" y="6210300"/>
          <p14:tracePt t="26716" x="10039350" y="6223000"/>
          <p14:tracePt t="26733" x="10033000" y="6235700"/>
          <p14:tracePt t="26749" x="10033000" y="6248400"/>
          <p14:tracePt t="26766" x="10033000" y="6254750"/>
          <p14:tracePt t="27103" x="10026650" y="6254750"/>
          <p14:tracePt t="27193" x="10020300" y="6254750"/>
          <p14:tracePt t="27985" x="10013950" y="6254750"/>
          <p14:tracePt t="28545" x="10007600" y="6254750"/>
          <p14:tracePt t="29029" x="10007600" y="6248400"/>
          <p14:tracePt t="29039" x="10007600" y="6242050"/>
          <p14:tracePt t="29065" x="10007600" y="6235700"/>
          <p14:tracePt t="29095" x="10007600" y="6229350"/>
          <p14:tracePt t="29119" x="10007600" y="6223000"/>
          <p14:tracePt t="29129" x="10007600" y="6216650"/>
          <p14:tracePt t="29149" x="10007600" y="6210300"/>
          <p14:tracePt t="29214" x="10007600" y="6203950"/>
          <p14:tracePt t="29254" x="10007600" y="6197600"/>
          <p14:tracePt t="29271" x="10007600" y="6191250"/>
          <p14:tracePt t="29297" x="10007600" y="6184900"/>
          <p14:tracePt t="29311" x="10007600" y="6178550"/>
          <p14:tracePt t="29337" x="10007600" y="6172200"/>
          <p14:tracePt t="29347" x="10007600" y="6165850"/>
          <p14:tracePt t="29353" x="10007600" y="6153150"/>
          <p14:tracePt t="29366" x="10007600" y="6140450"/>
          <p14:tracePt t="29383" x="10020300" y="6115050"/>
          <p14:tracePt t="29400" x="10033000" y="6083300"/>
          <p14:tracePt t="29418" x="10071100" y="5988050"/>
          <p14:tracePt t="29433" x="10109200" y="5924550"/>
          <p14:tracePt t="29450" x="10128250" y="5886450"/>
          <p14:tracePt t="29466" x="10179050" y="5791200"/>
          <p14:tracePt t="29483" x="10223500" y="5708650"/>
          <p14:tracePt t="29500" x="10267950" y="5632450"/>
          <p14:tracePt t="29516" x="10318750" y="5543550"/>
          <p14:tracePt t="29533" x="10388600" y="5435600"/>
          <p14:tracePt t="29550" x="10439400" y="5334000"/>
          <p14:tracePt t="29566" x="10502900" y="5226050"/>
          <p14:tracePt t="29583" x="10560050" y="5118100"/>
          <p14:tracePt t="29600" x="10623550" y="5010150"/>
          <p14:tracePt t="29616" x="10680700" y="4921250"/>
          <p14:tracePt t="29633" x="10756900" y="4781550"/>
          <p14:tracePt t="29649" x="10788650" y="4730750"/>
          <p14:tracePt t="29666" x="10820400" y="4648200"/>
          <p14:tracePt t="29683" x="10858500" y="4546600"/>
          <p14:tracePt t="29700" x="10915650" y="4413250"/>
          <p14:tracePt t="29716" x="10941050" y="4343400"/>
          <p14:tracePt t="29733" x="10960100" y="4311650"/>
          <p14:tracePt t="29749" x="10991850" y="4235450"/>
          <p14:tracePt t="29766" x="11010900" y="4159250"/>
          <p14:tracePt t="29783" x="11029950" y="4114800"/>
          <p14:tracePt t="29799" x="11042650" y="4064000"/>
          <p14:tracePt t="29816" x="11061700" y="4019550"/>
          <p14:tracePt t="29833" x="11068050" y="3968750"/>
          <p14:tracePt t="29849" x="11080750" y="3898900"/>
          <p14:tracePt t="29866" x="11093450" y="3829050"/>
          <p14:tracePt t="29883" x="11112500" y="3765550"/>
          <p14:tracePt t="29900" x="11144250" y="3695700"/>
          <p14:tracePt t="29916" x="11176000" y="3619500"/>
          <p14:tracePt t="29933" x="11188700" y="3600450"/>
          <p14:tracePt t="29950" x="11201400" y="3556000"/>
          <p14:tracePt t="29966" x="11201400" y="3517900"/>
          <p14:tracePt t="29983" x="11207750" y="3492500"/>
          <p14:tracePt t="29999" x="11214100" y="3467100"/>
          <p14:tracePt t="30016" x="11214100" y="3454400"/>
          <p14:tracePt t="30033" x="11214100" y="3435350"/>
          <p14:tracePt t="30049" x="11214100" y="3429000"/>
          <p14:tracePt t="30066" x="11214100" y="3422650"/>
          <p14:tracePt t="30083" x="11214100" y="3416300"/>
          <p14:tracePt t="30099" x="11214100" y="3409950"/>
          <p14:tracePt t="30116" x="11214100" y="3403600"/>
          <p14:tracePt t="30133" x="11214100" y="3397250"/>
          <p14:tracePt t="30169" x="11214100" y="3390900"/>
          <p14:tracePt t="30198" x="11214100" y="3384550"/>
          <p14:tracePt t="30208" x="11214100" y="3378200"/>
          <p14:tracePt t="30234" x="11214100" y="3371850"/>
          <p14:tracePt t="30248" x="11214100" y="3365500"/>
          <p14:tracePt t="30264" x="11214100" y="3359150"/>
          <p14:tracePt t="30274" x="11214100" y="3352800"/>
          <p14:tracePt t="30298" x="11214100" y="3346450"/>
          <p14:tracePt t="30319" x="11214100" y="3340100"/>
          <p14:tracePt t="30340" x="11214100" y="3333750"/>
          <p14:tracePt t="30355" x="11214100" y="3327400"/>
          <p14:tracePt t="30547" x="11214100" y="3321050"/>
          <p14:tracePt t="30602" x="11214100" y="3308350"/>
          <p14:tracePt t="30612" x="11214100" y="3302000"/>
          <p14:tracePt t="30642" x="11207750" y="3295650"/>
          <p14:tracePt t="30653" x="11207750" y="3289300"/>
          <p14:tracePt t="30663" x="11201400" y="3289300"/>
          <p14:tracePt t="30683" x="11201400" y="3282950"/>
          <p14:tracePt t="30703" x="11195050" y="3282950"/>
          <p14:tracePt t="30743" x="11195050" y="3276600"/>
          <p14:tracePt t="30869" x="11188700" y="3276600"/>
          <p14:tracePt t="30879" x="11182350" y="3282950"/>
          <p14:tracePt t="30886" x="11163300" y="3302000"/>
          <p14:tracePt t="30901" x="11150600" y="3321050"/>
          <p14:tracePt t="30916" x="11080750" y="3397250"/>
          <p14:tracePt t="30933" x="10998200" y="3498850"/>
          <p14:tracePt t="30950" x="10896600" y="3619500"/>
          <p14:tracePt t="30966" x="10744200" y="3835400"/>
          <p14:tracePt t="30983" x="10693400" y="3898900"/>
          <p14:tracePt t="31000" x="10610850" y="4025900"/>
          <p14:tracePt t="31016" x="10483850" y="4203700"/>
          <p14:tracePt t="31033" x="10414000" y="4311650"/>
          <p14:tracePt t="31051" x="10363200" y="4419600"/>
          <p14:tracePt t="31066" x="10306050" y="4546600"/>
          <p14:tracePt t="31083" x="10236200" y="4686300"/>
          <p14:tracePt t="31100" x="10185400" y="4800600"/>
          <p14:tracePt t="31116" x="10147300" y="4908550"/>
          <p14:tracePt t="31134" x="10102850" y="5010150"/>
          <p14:tracePt t="31149" x="10058400" y="5130800"/>
          <p14:tracePt t="31166" x="9969500" y="5346700"/>
          <p14:tracePt t="31183" x="9931400" y="5441950"/>
          <p14:tracePt t="31199" x="9861550" y="5600700"/>
          <p14:tracePt t="31216" x="9779000" y="5803900"/>
          <p14:tracePt t="31233" x="9753600" y="5886450"/>
          <p14:tracePt t="31249" x="9740900" y="5937250"/>
          <p14:tracePt t="31266" x="9728200" y="5956300"/>
          <p14:tracePt t="31283" x="9715500" y="5994400"/>
          <p14:tracePt t="31300" x="9702800" y="6019800"/>
          <p14:tracePt t="31316" x="9690100" y="6045200"/>
          <p14:tracePt t="31333" x="9683750" y="6064250"/>
          <p14:tracePt t="31350" x="9677400" y="6096000"/>
          <p14:tracePt t="31366" x="9671050" y="6127750"/>
          <p14:tracePt t="31383" x="9671050" y="6153150"/>
          <p14:tracePt t="31399" x="9671050" y="6165850"/>
          <p14:tracePt t="31416" x="9671050" y="6184900"/>
          <p14:tracePt t="31433" x="9671050" y="6197600"/>
          <p14:tracePt t="31449" x="9671050" y="6242050"/>
          <p14:tracePt t="31466" x="9671050" y="6254750"/>
          <p14:tracePt t="31483" x="9671050" y="6261100"/>
          <p14:tracePt t="31516" x="9671050" y="6267450"/>
          <p14:tracePt t="31533" x="9715500" y="6242050"/>
          <p14:tracePt t="31549" x="9759950" y="6191250"/>
          <p14:tracePt t="31566" x="9798050" y="6146800"/>
          <p14:tracePt t="31583" x="9855200" y="6076950"/>
          <p14:tracePt t="31599" x="9931400" y="5994400"/>
          <p14:tracePt t="31616" x="10001250" y="5899150"/>
          <p14:tracePt t="31633" x="10071100" y="5797550"/>
          <p14:tracePt t="31649" x="10153650" y="5689600"/>
          <p14:tracePt t="31666" x="10248900" y="5530850"/>
          <p14:tracePt t="31683" x="10280650" y="5480050"/>
          <p14:tracePt t="31699" x="10350500" y="5378450"/>
          <p14:tracePt t="31716" x="10420350" y="5226050"/>
          <p14:tracePt t="31733" x="10477500" y="5124450"/>
          <p14:tracePt t="31749" x="10515600" y="5048250"/>
          <p14:tracePt t="31766" x="10541000" y="4997450"/>
          <p14:tracePt t="31783" x="10610850" y="4845050"/>
          <p14:tracePt t="31799" x="10655300" y="4737100"/>
          <p14:tracePt t="31816" x="10693400" y="4641850"/>
          <p14:tracePt t="31833" x="10731500" y="4546600"/>
          <p14:tracePt t="31849" x="10769600" y="4445000"/>
          <p14:tracePt t="31866" x="10814050" y="4356100"/>
          <p14:tracePt t="31883" x="10845800" y="4273550"/>
          <p14:tracePt t="31899" x="10864850" y="4216400"/>
          <p14:tracePt t="31916" x="10890250" y="4133850"/>
          <p14:tracePt t="31933" x="10909300" y="4070350"/>
          <p14:tracePt t="31949" x="10928350" y="4000500"/>
          <p14:tracePt t="31966" x="10960100" y="3930650"/>
          <p14:tracePt t="31983" x="10991850" y="3873500"/>
          <p14:tracePt t="31999" x="11010900" y="3816350"/>
          <p14:tracePt t="32016" x="11036300" y="3759200"/>
          <p14:tracePt t="32033" x="11049000" y="3721100"/>
          <p14:tracePt t="32049" x="11061700" y="3702050"/>
          <p14:tracePt t="32066" x="11093450" y="3632200"/>
          <p14:tracePt t="32083" x="11112500" y="3575050"/>
          <p14:tracePt t="32099" x="11131550" y="3536950"/>
          <p14:tracePt t="32116" x="11144250" y="3517900"/>
          <p14:tracePt t="32133" x="11156950" y="3498850"/>
          <p14:tracePt t="32149" x="11163300" y="3486150"/>
          <p14:tracePt t="32166" x="11163300" y="3467100"/>
          <p14:tracePt t="32183" x="11169650" y="3460750"/>
          <p14:tracePt t="32199" x="11176000" y="3448050"/>
          <p14:tracePt t="32216" x="11182350" y="3435350"/>
          <p14:tracePt t="32249" x="11182350" y="3429000"/>
          <p14:tracePt t="32293" x="11176000" y="3429000"/>
          <p14:tracePt t="32299" x="11163300" y="3435350"/>
          <p14:tracePt t="32309" x="11156950" y="3448050"/>
          <p14:tracePt t="32316" x="11144250" y="3454400"/>
          <p14:tracePt t="32333" x="11125200" y="3492500"/>
          <p14:tracePt t="32350" x="11093450" y="3556000"/>
          <p14:tracePt t="32366" x="11036300" y="3651250"/>
          <p14:tracePt t="32385" x="10985500" y="3790950"/>
          <p14:tracePt t="32400" x="10915650" y="3949700"/>
          <p14:tracePt t="32416" x="10833100" y="4171950"/>
          <p14:tracePt t="32433" x="10718800" y="4425950"/>
          <p14:tracePt t="32450" x="10648950" y="4641850"/>
          <p14:tracePt t="32466" x="10553700" y="4857750"/>
          <p14:tracePt t="32483" x="10477500" y="5022850"/>
          <p14:tracePt t="32499" x="10414000" y="5143500"/>
          <p14:tracePt t="32516" x="10337800" y="5276850"/>
          <p14:tracePt t="32533" x="10325100" y="5302250"/>
          <p14:tracePt t="32549" x="10274300" y="5378450"/>
          <p14:tracePt t="32566" x="10179050" y="5537200"/>
          <p14:tracePt t="32583" x="10109200" y="5670550"/>
          <p14:tracePt t="32599" x="10045700" y="5784850"/>
          <p14:tracePt t="32616" x="10001250" y="5880100"/>
          <p14:tracePt t="32633" x="9963150" y="5943600"/>
          <p14:tracePt t="32649" x="9944100" y="5994400"/>
          <p14:tracePt t="32666" x="9931400" y="6032500"/>
          <p14:tracePt t="32683" x="9925050" y="6057900"/>
          <p14:tracePt t="32699" x="9906000" y="6089650"/>
          <p14:tracePt t="32716" x="9899650" y="6121400"/>
          <p14:tracePt t="32753" x="9899650" y="6127750"/>
          <p14:tracePt t="32969" x="9906000" y="6108700"/>
          <p14:tracePt t="32979" x="9937750" y="6070600"/>
          <p14:tracePt t="32987" x="9963150" y="6032500"/>
          <p14:tracePt t="33000" x="10052050" y="5905500"/>
          <p14:tracePt t="33016" x="10090150" y="5842000"/>
          <p14:tracePt t="33033" x="10204450" y="5632450"/>
          <p14:tracePt t="33051" x="10356850" y="5327650"/>
          <p14:tracePt t="33066" x="10426700" y="5187950"/>
          <p14:tracePt t="33083" x="10471150" y="5073650"/>
          <p14:tracePt t="33099" x="10502900" y="5016500"/>
          <p14:tracePt t="33116" x="10553700" y="4876800"/>
          <p14:tracePt t="33133" x="10591800" y="4768850"/>
          <p14:tracePt t="33149" x="10642600" y="4660900"/>
          <p14:tracePt t="33166" x="10674350" y="4572000"/>
          <p14:tracePt t="33183" x="10699750" y="4495800"/>
          <p14:tracePt t="33199" x="10725150" y="4425950"/>
          <p14:tracePt t="33216" x="10756900" y="4356100"/>
          <p14:tracePt t="33233" x="10775950" y="4298950"/>
          <p14:tracePt t="33249" x="10801350" y="4248150"/>
          <p14:tracePt t="33266" x="10826750" y="4191000"/>
          <p14:tracePt t="33283" x="10839450" y="4152900"/>
          <p14:tracePt t="33300" x="10845800" y="4133850"/>
          <p14:tracePt t="33316" x="10871200" y="4076700"/>
          <p14:tracePt t="33333" x="10877550" y="4032250"/>
          <p14:tracePt t="33350" x="10890250" y="3981450"/>
          <p14:tracePt t="33366" x="10909300" y="3924300"/>
          <p14:tracePt t="33383" x="10928350" y="3860800"/>
          <p14:tracePt t="33399" x="10947400" y="3803650"/>
          <p14:tracePt t="33416" x="10972800" y="3746500"/>
          <p14:tracePt t="33433" x="10979150" y="3695700"/>
          <p14:tracePt t="33450" x="10979150" y="3670300"/>
          <p14:tracePt t="33468" x="10979150" y="3651250"/>
          <p14:tracePt t="33483" x="10979150" y="3632200"/>
          <p14:tracePt t="33516" x="10979150" y="3625850"/>
          <p14:tracePt t="33549" x="10972800" y="3632200"/>
          <p14:tracePt t="33559" x="10953750" y="3651250"/>
          <p14:tracePt t="33566" x="10934700" y="3683000"/>
          <p14:tracePt t="33583" x="10928350" y="3708400"/>
          <p14:tracePt t="33600" x="10858500" y="3841750"/>
          <p14:tracePt t="33616" x="10826750" y="3930650"/>
          <p14:tracePt t="33633" x="10788650" y="4025900"/>
          <p14:tracePt t="33650" x="10750550" y="4127500"/>
          <p14:tracePt t="33668" x="10699750" y="4229100"/>
          <p14:tracePt t="33683" x="10636250" y="4330700"/>
          <p14:tracePt t="33700" x="10591800" y="4419600"/>
          <p14:tracePt t="33716" x="10560050" y="4476750"/>
          <p14:tracePt t="33733" x="10521950" y="4559300"/>
          <p14:tracePt t="33750" x="10471150" y="4673600"/>
          <p14:tracePt t="33766" x="10452100" y="4718050"/>
          <p14:tracePt t="33783" x="10426700" y="4781550"/>
          <p14:tracePt t="33786" x="10407650" y="4832350"/>
          <p14:tracePt t="33800" x="10388600" y="4864100"/>
          <p14:tracePt t="33816" x="10344150" y="4972050"/>
          <p14:tracePt t="33833" x="10325100" y="5022850"/>
          <p14:tracePt t="33849" x="10306050" y="5054600"/>
          <p14:tracePt t="33866" x="10261600" y="5175250"/>
          <p14:tracePt t="33883" x="10223500" y="5270500"/>
          <p14:tracePt t="33899" x="10185400" y="5372100"/>
          <p14:tracePt t="33916" x="10140950" y="5467350"/>
          <p14:tracePt t="33933" x="10096500" y="5568950"/>
          <p14:tracePt t="33950" x="10052050" y="5657850"/>
          <p14:tracePt t="33966" x="10013950" y="5753100"/>
          <p14:tracePt t="33983" x="9988550" y="5810250"/>
          <p14:tracePt t="34000" x="9963150" y="5873750"/>
          <p14:tracePt t="34016" x="9931400" y="5943600"/>
          <p14:tracePt t="34033" x="9912350" y="5981700"/>
          <p14:tracePt t="34049" x="9874250" y="6076950"/>
          <p14:tracePt t="34066" x="9848850" y="6134100"/>
          <p14:tracePt t="34083" x="9848850" y="6153150"/>
          <p14:tracePt t="34099" x="9836150" y="6191250"/>
          <p14:tracePt t="34116" x="9836150" y="6197600"/>
          <p14:tracePt t="34133" x="9836150" y="6210300"/>
          <p14:tracePt t="34149" x="9836150" y="6216650"/>
          <p14:tracePt t="34166" x="9836150" y="6229350"/>
          <p14:tracePt t="34183" x="9836150" y="6235700"/>
          <p14:tracePt t="34276" x="9836150" y="6229350"/>
          <p14:tracePt t="34287" x="9848850" y="6197600"/>
          <p14:tracePt t="34292" x="9867900" y="6165850"/>
          <p14:tracePt t="34303" x="9906000" y="6115050"/>
          <p14:tracePt t="34318" x="10020300" y="5949950"/>
          <p14:tracePt t="34334" x="10191750" y="5676900"/>
          <p14:tracePt t="34351" x="10356850" y="5359400"/>
          <p14:tracePt t="34366" x="10496550" y="5067300"/>
          <p14:tracePt t="34383" x="10585450" y="4832350"/>
          <p14:tracePt t="34399" x="10642600" y="4603750"/>
          <p14:tracePt t="34416" x="10642600" y="4445000"/>
          <p14:tracePt t="34433" x="10642600" y="4286250"/>
          <p14:tracePt t="34449" x="10636250" y="4140200"/>
          <p14:tracePt t="34466" x="10629900" y="4025900"/>
          <p14:tracePt t="34483" x="10623550" y="3937000"/>
          <p14:tracePt t="34499" x="10604500" y="3867150"/>
          <p14:tracePt t="34516" x="10560050" y="3797300"/>
          <p14:tracePt t="34533" x="10496550" y="3721100"/>
          <p14:tracePt t="34552" x="10477500" y="3663950"/>
          <p14:tracePt t="34566" x="10490200" y="3562350"/>
          <p14:tracePt t="34583" x="10521950" y="3473450"/>
          <p14:tracePt t="34599" x="10566400" y="3371850"/>
          <p14:tracePt t="34616" x="10591800" y="3270250"/>
          <p14:tracePt t="34633" x="10604500" y="3168650"/>
          <p14:tracePt t="34649" x="10610850" y="3079750"/>
          <p14:tracePt t="34666" x="10617200" y="2978150"/>
          <p14:tracePt t="34683" x="10623550" y="2889250"/>
          <p14:tracePt t="34699" x="10623550" y="2813050"/>
          <p14:tracePt t="34716" x="10629900" y="2749550"/>
          <p14:tracePt t="34733" x="10636250" y="2705100"/>
          <p14:tracePt t="34749" x="10642600" y="2673350"/>
          <p14:tracePt t="34766" x="10648950" y="2647950"/>
          <p14:tracePt t="34783" x="10661650" y="2654300"/>
          <p14:tracePt t="34799" x="10718800" y="2806700"/>
          <p14:tracePt t="34816" x="10763250" y="2927350"/>
          <p14:tracePt t="34833" x="10858500" y="3321050"/>
          <p14:tracePt t="34849" x="10928350" y="3943350"/>
          <p14:tracePt t="34866" x="10928350" y="4121150"/>
          <p14:tracePt t="34883" x="10928350" y="4191000"/>
          <p14:tracePt t="34899" x="10928350" y="4216400"/>
          <p14:tracePt t="34960" x="10928350" y="4203700"/>
          <p14:tracePt t="34971" x="10947400" y="4165600"/>
          <p14:tracePt t="34981" x="10979150" y="4114800"/>
          <p14:tracePt t="34986" x="10998200" y="4076700"/>
          <p14:tracePt t="35000" x="11029950" y="4006850"/>
          <p14:tracePt t="35016" x="11099800" y="3879850"/>
          <p14:tracePt t="35033" x="11137900" y="3816350"/>
          <p14:tracePt t="35050" x="11150600" y="3778250"/>
          <p14:tracePt t="35066" x="11150600" y="3759200"/>
          <p14:tracePt t="35083" x="11150600" y="3752850"/>
          <p14:tracePt t="35140" x="11137900" y="3784600"/>
          <p14:tracePt t="35146" x="11118850" y="3822700"/>
          <p14:tracePt t="35156" x="11074400" y="3892550"/>
          <p14:tracePt t="35166" x="11036300" y="3962400"/>
          <p14:tracePt t="35183" x="10934700" y="4165600"/>
          <p14:tracePt t="35199" x="10795000" y="4476750"/>
          <p14:tracePt t="35216" x="10642600" y="4864100"/>
          <p14:tracePt t="35233" x="10560050" y="5143500"/>
          <p14:tracePt t="35249" x="10496550" y="5372100"/>
          <p14:tracePt t="35266" x="10439400" y="5530850"/>
          <p14:tracePt t="35283" x="10401300" y="5632450"/>
          <p14:tracePt t="35300" x="10394950" y="5638800"/>
          <p14:tracePt t="35316" x="10394950" y="5645150"/>
          <p14:tracePt t="35333" x="10394950" y="5638800"/>
          <p14:tracePt t="35349" x="10407650" y="5518150"/>
          <p14:tracePt t="35366" x="10445750" y="5200650"/>
          <p14:tracePt t="35383" x="10464800" y="4953000"/>
          <p14:tracePt t="35399" x="10521950" y="4184650"/>
          <p14:tracePt t="35416" x="10598150" y="3860800"/>
          <p14:tracePt t="35434" x="10668000" y="3632200"/>
          <p14:tracePt t="35449" x="10706100" y="3486150"/>
          <p14:tracePt t="35466" x="10744200" y="3346450"/>
          <p14:tracePt t="35483" x="10769600" y="3194050"/>
          <p14:tracePt t="35499" x="10807700" y="3060700"/>
          <p14:tracePt t="35516" x="10839450" y="2946400"/>
          <p14:tracePt t="35533" x="10871200" y="2863850"/>
          <p14:tracePt t="35550" x="10883900" y="2787650"/>
          <p14:tracePt t="35566" x="10909300" y="2679700"/>
          <p14:tracePt t="35583" x="10915650" y="2635250"/>
          <p14:tracePt t="35600" x="10922000" y="2546350"/>
          <p14:tracePt t="35616" x="10947400" y="2425700"/>
          <p14:tracePt t="35634" x="10960100" y="2349500"/>
          <p14:tracePt t="35649" x="10972800" y="2298700"/>
          <p14:tracePt t="35666" x="10972800" y="2266950"/>
          <p14:tracePt t="35683" x="10972800" y="2228850"/>
          <p14:tracePt t="35699" x="10960100" y="2190750"/>
          <p14:tracePt t="35716" x="10947400" y="2152650"/>
          <p14:tracePt t="35733" x="10947400" y="2120900"/>
          <p14:tracePt t="35749" x="10947400" y="2095500"/>
          <p14:tracePt t="35766" x="10953750" y="2063750"/>
          <p14:tracePt t="35783" x="10953750" y="2051050"/>
          <p14:tracePt t="35799" x="10953750" y="2032000"/>
          <p14:tracePt t="35816" x="10953750" y="2006600"/>
          <p14:tracePt t="35834" x="10953750" y="1993900"/>
          <p14:tracePt t="35849" x="10953750" y="1987550"/>
          <p14:tracePt t="35866" x="10953750" y="1974850"/>
          <p14:tracePt t="35883" x="10953750" y="1968500"/>
          <p14:tracePt t="35899" x="10953750" y="1962150"/>
          <p14:tracePt t="35916" x="10953750" y="1955800"/>
          <p14:tracePt t="35933" x="10953750" y="1949450"/>
          <p14:tracePt t="35949" x="10953750" y="1943100"/>
          <p14:tracePt t="35983" x="10953750" y="1936750"/>
          <p14:tracePt t="35999" x="10953750" y="1930400"/>
          <p14:tracePt t="36028" x="10941050" y="1930400"/>
          <p14:tracePt t="36035" x="10915650" y="1930400"/>
          <p14:tracePt t="36049" x="10826750" y="1930400"/>
          <p14:tracePt t="36066" x="10782300" y="1936750"/>
          <p14:tracePt t="36083" x="10680700" y="1943100"/>
          <p14:tracePt t="36099" x="10560050" y="1943100"/>
          <p14:tracePt t="36116" x="10331450" y="1955800"/>
          <p14:tracePt t="36133" x="10172700" y="1962150"/>
          <p14:tracePt t="36149" x="10109200" y="1962150"/>
          <p14:tracePt t="36166" x="10007600" y="1968500"/>
          <p14:tracePt t="36183" x="9982200" y="1968500"/>
          <p14:tracePt t="36199" x="9975850" y="1968500"/>
          <p14:tracePt t="36246" x="9969500" y="1968500"/>
          <p14:tracePt t="36301" x="9963150" y="1968500"/>
          <p14:tracePt t="36342" x="9956800" y="1968500"/>
          <p14:tracePt t="36356" x="9937750" y="1968500"/>
          <p14:tracePt t="36366" x="9918700" y="1968500"/>
          <p14:tracePt t="36372" x="9880600" y="1987550"/>
          <p14:tracePt t="36383" x="9842500" y="2006600"/>
          <p14:tracePt t="36399" x="9753600" y="2044700"/>
          <p14:tracePt t="36416" x="9639300" y="2101850"/>
          <p14:tracePt t="36433" x="9480550" y="2165350"/>
          <p14:tracePt t="36449" x="9251950" y="2247900"/>
          <p14:tracePt t="36466" x="8870950" y="2374900"/>
          <p14:tracePt t="36483" x="8502650" y="2501900"/>
          <p14:tracePt t="36499" x="8115300" y="2628900"/>
          <p14:tracePt t="36516" x="7829550" y="2730500"/>
          <p14:tracePt t="36533" x="7423150" y="2870200"/>
          <p14:tracePt t="36549" x="7296150" y="2927350"/>
          <p14:tracePt t="36566" x="7099300" y="3009900"/>
          <p14:tracePt t="36583" x="6915150" y="3098800"/>
          <p14:tracePt t="36600" x="6604000" y="3257550"/>
          <p14:tracePt t="36616" x="6337300" y="3390900"/>
          <p14:tracePt t="36633" x="6242050" y="3441700"/>
          <p14:tracePt t="36649" x="5842000" y="3606800"/>
          <p14:tracePt t="36666" x="5575300" y="3702050"/>
          <p14:tracePt t="36683" x="5340350" y="3778250"/>
          <p14:tracePt t="36699" x="5118100" y="3841750"/>
          <p14:tracePt t="36716" x="4978400" y="3879850"/>
          <p14:tracePt t="36733" x="4864100" y="3911600"/>
          <p14:tracePt t="36749" x="4724400" y="3962400"/>
          <p14:tracePt t="36766" x="4597400" y="3987800"/>
          <p14:tracePt t="36783" x="4464050" y="4019550"/>
          <p14:tracePt t="36799" x="4337050" y="4038600"/>
          <p14:tracePt t="36816" x="4159250" y="4044950"/>
          <p14:tracePt t="36833" x="4114800" y="4044950"/>
          <p14:tracePt t="36849" x="4032250" y="4044950"/>
          <p14:tracePt t="36866" x="3860800" y="4044950"/>
          <p14:tracePt t="36883" x="3670300" y="4051300"/>
          <p14:tracePt t="36901" x="3505200" y="4057650"/>
          <p14:tracePt t="36916" x="3352800" y="4064000"/>
          <p14:tracePt t="36933" x="3206750" y="4070350"/>
          <p14:tracePt t="36949" x="3048000" y="4070350"/>
          <p14:tracePt t="36966" x="2876550" y="4070350"/>
          <p14:tracePt t="36983" x="2724150" y="4070350"/>
          <p14:tracePt t="36999" x="2597150" y="4051300"/>
          <p14:tracePt t="37016" x="2419350" y="4025900"/>
          <p14:tracePt t="37033" x="2355850" y="4019550"/>
          <p14:tracePt t="37049" x="2254250" y="4006850"/>
          <p14:tracePt t="37066" x="2190750" y="4000500"/>
          <p14:tracePt t="37083" x="2120900" y="4000500"/>
          <p14:tracePt t="37099" x="2089150" y="4000500"/>
          <p14:tracePt t="37116" x="2082800" y="4000500"/>
          <p14:tracePt t="37133" x="2051050" y="4000500"/>
          <p14:tracePt t="37150" x="2044700" y="4000500"/>
          <p14:tracePt t="37166" x="2038350" y="4000500"/>
          <p14:tracePt t="37183" x="2025650" y="4000500"/>
          <p14:tracePt t="37200" x="2000250" y="4000500"/>
          <p14:tracePt t="37216" x="1993900" y="4006850"/>
          <p14:tracePt t="37233" x="1981200" y="4006850"/>
          <p14:tracePt t="37249" x="1968500" y="4013200"/>
          <p14:tracePt t="37266" x="1968500" y="4019550"/>
          <p14:tracePt t="37283" x="1962150" y="4025900"/>
          <p14:tracePt t="37286" x="1955800" y="4032250"/>
          <p14:tracePt t="37299" x="1955800" y="4038600"/>
          <p14:tracePt t="37316" x="1949450" y="4057650"/>
          <p14:tracePt t="37333" x="1943100" y="4076700"/>
          <p14:tracePt t="37349" x="1911350" y="4102100"/>
          <p14:tracePt t="37366" x="1885950" y="4140200"/>
          <p14:tracePt t="37383" x="1873250" y="4159250"/>
          <p14:tracePt t="37399" x="1866900" y="4171950"/>
          <p14:tracePt t="37416" x="1854200" y="4197350"/>
          <p14:tracePt t="37433" x="1854200" y="4203700"/>
          <p14:tracePt t="37450" x="1847850" y="4216400"/>
          <p14:tracePt t="37466" x="1841500" y="4222750"/>
          <p14:tracePt t="37499" x="1835150" y="4229100"/>
          <p14:tracePt t="37516" x="1828800" y="4235450"/>
          <p14:tracePt t="37533" x="1822450" y="4248150"/>
          <p14:tracePt t="37549" x="1809750" y="4254500"/>
          <p14:tracePt t="37566" x="1752600" y="4273550"/>
          <p14:tracePt t="37583" x="1708150" y="4286250"/>
          <p14:tracePt t="37599" x="1676400" y="4298950"/>
          <p14:tracePt t="37616" x="1619250" y="4318000"/>
          <p14:tracePt t="37633" x="1473200" y="4337050"/>
          <p14:tracePt t="37650" x="1403350" y="4337050"/>
          <p14:tracePt t="37666" x="1358900" y="4337050"/>
          <p14:tracePt t="37683" x="1320800" y="4330700"/>
          <p14:tracePt t="37700" x="1282700" y="4318000"/>
          <p14:tracePt t="37716" x="1270000" y="4311650"/>
          <p14:tracePt t="37733" x="1250950" y="4298950"/>
          <p14:tracePt t="37749" x="1225550" y="4286250"/>
          <p14:tracePt t="37766" x="1212850" y="4273550"/>
          <p14:tracePt t="37783" x="1187450" y="4254500"/>
          <p14:tracePt t="37785" x="1181100" y="4254500"/>
          <p14:tracePt t="37816" x="1174750" y="4248150"/>
          <p14:tracePt t="37884" x="1187450" y="4248150"/>
          <p14:tracePt t="37891" x="1187450" y="4254500"/>
          <p14:tracePt t="37906" x="1187450" y="4260850"/>
          <p14:tracePt t="37916" x="1193800" y="4260850"/>
          <p14:tracePt t="37933" x="1193800" y="4267200"/>
          <p14:tracePt t="37949" x="1206500" y="4267200"/>
          <p14:tracePt t="37986" x="1212850" y="4267200"/>
          <p14:tracePt t="38006" x="1219200" y="4267200"/>
          <p14:tracePt t="38213" x="1219200" y="4273550"/>
          <p14:tracePt t="38223" x="1219200" y="4279900"/>
          <p14:tracePt t="38233" x="1225550" y="4292600"/>
          <p14:tracePt t="38251" x="1225550" y="4305300"/>
          <p14:tracePt t="38266" x="1231900" y="4305300"/>
          <p14:tracePt t="38283" x="1238250" y="4311650"/>
          <p14:tracePt t="38430" x="1244600" y="4318000"/>
          <p14:tracePt t="38452" x="1250950" y="4318000"/>
          <p14:tracePt t="38471" x="1257300" y="4318000"/>
          <p14:tracePt t="38491" x="1263650" y="4324350"/>
          <p14:tracePt t="38507" x="1270000" y="4324350"/>
          <p14:tracePt t="38521" x="1276350" y="4324350"/>
          <p14:tracePt t="38535" x="1282700" y="4330700"/>
          <p14:tracePt t="38560" x="1289050" y="4330700"/>
          <p14:tracePt t="38576" x="1295400" y="4330700"/>
          <p14:tracePt t="38590" x="1308100" y="4330700"/>
          <p14:tracePt t="38603" x="1320800" y="4337050"/>
          <p14:tracePt t="38616" x="1346200" y="4337050"/>
          <p14:tracePt t="38633" x="1371600" y="4343400"/>
          <p14:tracePt t="38650" x="1377950" y="4343400"/>
          <p14:tracePt t="38666" x="1403350" y="4343400"/>
          <p14:tracePt t="38683" x="1422400" y="4343400"/>
          <p14:tracePt t="38699" x="1492250" y="4343400"/>
          <p14:tracePt t="38716" x="1568450" y="4343400"/>
          <p14:tracePt t="38733" x="1670050" y="4343400"/>
          <p14:tracePt t="38750" x="1835150" y="4343400"/>
          <p14:tracePt t="38766" x="2006600" y="4343400"/>
          <p14:tracePt t="38783" x="2159000" y="4343400"/>
          <p14:tracePt t="38799" x="2292350" y="4343400"/>
          <p14:tracePt t="38816" x="2387600" y="4343400"/>
          <p14:tracePt t="38833" x="2495550" y="4343400"/>
          <p14:tracePt t="38849" x="2540000" y="4343400"/>
          <p14:tracePt t="38866" x="2647950" y="4343400"/>
          <p14:tracePt t="38883" x="2787650" y="4343400"/>
          <p14:tracePt t="38899" x="2978150" y="4330700"/>
          <p14:tracePt t="38916" x="3111500" y="4311650"/>
          <p14:tracePt t="38933" x="3155950" y="4298950"/>
          <p14:tracePt t="38949" x="3251200" y="4286250"/>
          <p14:tracePt t="38966" x="3390900" y="4267200"/>
          <p14:tracePt t="38983" x="3479800" y="4260850"/>
          <p14:tracePt t="38999" x="3613150" y="4248150"/>
          <p14:tracePt t="39016" x="3765550" y="4235450"/>
          <p14:tracePt t="39033" x="3943350" y="4216400"/>
          <p14:tracePt t="39049" x="4095750" y="4203700"/>
          <p14:tracePt t="39066" x="4260850" y="4184650"/>
          <p14:tracePt t="39083" x="4413250" y="4178300"/>
          <p14:tracePt t="39099" x="4559300" y="4171950"/>
          <p14:tracePt t="39116" x="4743450" y="4171950"/>
          <p14:tracePt t="39133" x="4813300" y="4171950"/>
          <p14:tracePt t="39149" x="4946650" y="4171950"/>
          <p14:tracePt t="39166" x="5143500" y="4171950"/>
          <p14:tracePt t="39183" x="5251450" y="4184650"/>
          <p14:tracePt t="39199" x="5397500" y="4210050"/>
          <p14:tracePt t="39216" x="5562600" y="4229100"/>
          <p14:tracePt t="39233" x="5689600" y="4248150"/>
          <p14:tracePt t="39250" x="5772150" y="4260850"/>
          <p14:tracePt t="39266" x="5835650" y="4273550"/>
          <p14:tracePt t="39283" x="5892800" y="4273550"/>
          <p14:tracePt t="39286" x="5918200" y="4273550"/>
          <p14:tracePt t="39300" x="5962650" y="4273550"/>
          <p14:tracePt t="39316" x="6000750" y="4273550"/>
          <p14:tracePt t="39333" x="6089650" y="4273550"/>
          <p14:tracePt t="39349" x="6153150" y="4273550"/>
          <p14:tracePt t="39366" x="6210300" y="4273550"/>
          <p14:tracePt t="39383" x="6267450" y="4273550"/>
          <p14:tracePt t="39399" x="6343650" y="4273550"/>
          <p14:tracePt t="39416" x="6394450" y="4273550"/>
          <p14:tracePt t="39433" x="6438900" y="4279900"/>
          <p14:tracePt t="39450" x="6546850" y="4292600"/>
          <p14:tracePt t="39466" x="6648450" y="4305300"/>
          <p14:tracePt t="39483" x="6762750" y="4324350"/>
          <p14:tracePt t="39499" x="6864350" y="4337050"/>
          <p14:tracePt t="39516" x="7067550" y="4349750"/>
          <p14:tracePt t="39533" x="7194550" y="4349750"/>
          <p14:tracePt t="39549" x="7296150" y="4349750"/>
          <p14:tracePt t="39566" x="7346950" y="4349750"/>
          <p14:tracePt t="39583" x="7372350" y="4343400"/>
          <p14:tracePt t="39599" x="7385050" y="4343400"/>
          <p14:tracePt t="39616" x="7397750" y="4330700"/>
          <p14:tracePt t="39633" x="7410450" y="4330700"/>
          <p14:tracePt t="39649" x="7435850" y="4330700"/>
          <p14:tracePt t="39666" x="7493000" y="4330700"/>
          <p14:tracePt t="39683" x="7524750" y="4330700"/>
          <p14:tracePt t="39699" x="7543800" y="4330700"/>
          <p14:tracePt t="39716" x="7556500" y="4330700"/>
          <p14:tracePt t="39734" x="7575550" y="4330700"/>
          <p14:tracePt t="39749" x="7613650" y="4330700"/>
          <p14:tracePt t="39766" x="7632700" y="4337050"/>
          <p14:tracePt t="39783" x="7645400" y="4343400"/>
          <p14:tracePt t="39799" x="7658100" y="4349750"/>
          <p14:tracePt t="39816" x="7664450" y="4349750"/>
          <p14:tracePt t="40004" x="7658100" y="4349750"/>
          <p14:tracePt t="40256" x="7658100" y="4356100"/>
          <p14:tracePt t="40267" x="7620000" y="4368800"/>
          <p14:tracePt t="40283" x="7505700" y="4387850"/>
          <p14:tracePt t="40299" x="7378700" y="4400550"/>
          <p14:tracePt t="40316" x="7232650" y="4400550"/>
          <p14:tracePt t="40333" x="7061200" y="4406900"/>
          <p14:tracePt t="40358" x="6635750" y="4438650"/>
          <p14:tracePt t="40371" x="6235700" y="4489450"/>
          <p14:tracePt t="40385" x="5734050" y="4584700"/>
          <p14:tracePt t="40399" x="5511800" y="4622800"/>
          <p14:tracePt t="40416" x="5099050" y="4692650"/>
          <p14:tracePt t="40434" x="4457700" y="4819650"/>
          <p14:tracePt t="40456" x="4051300" y="4895850"/>
          <p14:tracePt t="40477" x="3613150" y="4953000"/>
          <p14:tracePt t="40491" x="3378200" y="4991100"/>
          <p14:tracePt t="40507" x="3232150" y="5010150"/>
          <p14:tracePt t="40520" x="3187700" y="5016500"/>
          <p14:tracePt t="40533" x="3098800" y="5029200"/>
          <p14:tracePt t="40549" x="3048000" y="5035550"/>
          <p14:tracePt t="40569" x="2971800" y="5048250"/>
          <p14:tracePt t="40586" x="2933700" y="5060950"/>
          <p14:tracePt t="40605" x="2889250" y="5060950"/>
          <p14:tracePt t="40623" x="2838450" y="5073650"/>
          <p14:tracePt t="40640" x="2794000" y="5092700"/>
          <p14:tracePt t="40658" x="2749550" y="5105400"/>
          <p14:tracePt t="40675" x="2667000" y="5130800"/>
          <p14:tracePt t="40692" x="2603500" y="5156200"/>
          <p14:tracePt t="40710" x="2552700" y="5162550"/>
          <p14:tracePt t="40726" x="2540000" y="5168900"/>
          <p14:tracePt t="40742" x="2533650" y="5168900"/>
          <p14:tracePt t="40796" x="2559050" y="5168900"/>
          <p14:tracePt t="40811" x="2673350" y="5124450"/>
          <p14:tracePt t="40829" x="2813050" y="5080000"/>
          <p14:tracePt t="40846" x="2978150" y="5041900"/>
          <p14:tracePt t="40864" x="3086100" y="5016500"/>
          <p14:tracePt t="40885" x="3143250" y="5003800"/>
          <p14:tracePt t="40903" x="3206750" y="4991100"/>
          <p14:tracePt t="40916" x="3238500" y="4991100"/>
          <p14:tracePt t="40933" x="3270250" y="4991100"/>
          <p14:tracePt t="40949" x="3289300" y="4984750"/>
          <p14:tracePt t="40966" x="3295650" y="4984750"/>
          <p14:tracePt t="40983" x="3314700" y="4984750"/>
          <p14:tracePt t="40999" x="3327400" y="4984750"/>
          <p14:tracePt t="41017" x="3346450" y="4984750"/>
          <p14:tracePt t="41033" x="3409950" y="4984750"/>
          <p14:tracePt t="41049" x="3511550" y="4984750"/>
          <p14:tracePt t="41066" x="3632200" y="4984750"/>
          <p14:tracePt t="41083" x="3790950" y="4984750"/>
          <p14:tracePt t="41100" x="3956050" y="4984750"/>
          <p14:tracePt t="41116" x="4076700" y="4984750"/>
          <p14:tracePt t="41133" x="4184650" y="4965700"/>
          <p14:tracePt t="41149" x="4267200" y="4953000"/>
          <p14:tracePt t="41166" x="4286250" y="4940300"/>
          <p14:tracePt t="41183" x="4305300" y="4933950"/>
          <p14:tracePt t="41199" x="4356100" y="4914900"/>
          <p14:tracePt t="41217" x="4464050" y="4889500"/>
          <p14:tracePt t="41233" x="4533900" y="4876800"/>
          <p14:tracePt t="41249" x="4578350" y="4870450"/>
          <p14:tracePt t="41266" x="4673600" y="4857750"/>
          <p14:tracePt t="41283" x="4718050" y="4857750"/>
          <p14:tracePt t="41300" x="4762500" y="4857750"/>
          <p14:tracePt t="41316" x="4794250" y="4857750"/>
          <p14:tracePt t="41333" x="4832350" y="4857750"/>
          <p14:tracePt t="41349" x="4870450" y="4857750"/>
          <p14:tracePt t="41366" x="4914900" y="4857750"/>
          <p14:tracePt t="41383" x="4940300" y="4857750"/>
          <p14:tracePt t="41399" x="4953000" y="4857750"/>
          <p14:tracePt t="41416" x="4984750" y="4857750"/>
          <p14:tracePt t="41433" x="5010150" y="4857750"/>
          <p14:tracePt t="41450" x="5016500" y="4857750"/>
          <p14:tracePt t="41466" x="5048250" y="4857750"/>
          <p14:tracePt t="41483" x="5060950" y="4857750"/>
          <p14:tracePt t="41499" x="5067300" y="4857750"/>
          <p14:tracePt t="41516" x="5080000" y="4857750"/>
          <p14:tracePt t="41533" x="5092700" y="4857750"/>
          <p14:tracePt t="41549" x="5099050" y="4857750"/>
          <p14:tracePt t="41566" x="5105400" y="4857750"/>
          <p14:tracePt t="42709" x="5105400" y="4864100"/>
          <p14:tracePt t="42726" x="5105400" y="4870450"/>
          <p14:tracePt t="42739" x="5092700" y="4889500"/>
          <p14:tracePt t="42750" x="5073650" y="4895850"/>
          <p14:tracePt t="42766" x="5035550" y="4921250"/>
          <p14:tracePt t="42783" x="4978400" y="4953000"/>
          <p14:tracePt t="42799" x="4908550" y="4991100"/>
          <p14:tracePt t="42816" x="4876800" y="4997450"/>
          <p14:tracePt t="42833" x="4819650" y="5003800"/>
          <p14:tracePt t="42849" x="4781550" y="5003800"/>
          <p14:tracePt t="42866" x="4737100" y="5010150"/>
          <p14:tracePt t="42883" x="4692650" y="5010150"/>
          <p14:tracePt t="42899" x="4641850" y="5010150"/>
          <p14:tracePt t="42916" x="4521200" y="5016500"/>
          <p14:tracePt t="42933" x="4489450" y="5029200"/>
          <p14:tracePt t="42949" x="4413250" y="5041900"/>
          <p14:tracePt t="42966" x="4337050" y="5054600"/>
          <p14:tracePt t="42984" x="4318000" y="5054600"/>
          <p14:tracePt t="42999" x="4311650" y="5060950"/>
          <p14:tracePt t="43016" x="4305300" y="5060950"/>
          <p14:tracePt t="44262" x="4337050" y="5054600"/>
          <p14:tracePt t="44285" x="4356100" y="5041900"/>
          <p14:tracePt t="44296" x="4375150" y="5029200"/>
          <p14:tracePt t="44311" x="4464050" y="4997450"/>
          <p14:tracePt t="44321" x="4533900" y="4991100"/>
          <p14:tracePt t="44333" x="4616450" y="4991100"/>
          <p14:tracePt t="44349" x="4686300" y="4991100"/>
          <p14:tracePt t="44366" x="4787900" y="4991100"/>
          <p14:tracePt t="44383" x="4864100" y="4991100"/>
          <p14:tracePt t="44399" x="4997450" y="5003800"/>
          <p14:tracePt t="44416" x="5111750" y="5054600"/>
          <p14:tracePt t="44433" x="5264150" y="5124450"/>
          <p14:tracePt t="44449" x="5334000" y="5156200"/>
          <p14:tracePt t="44466" x="5556250" y="5194300"/>
          <p14:tracePt t="44483" x="5657850" y="5194300"/>
          <p14:tracePt t="44499" x="5727700" y="5162550"/>
          <p14:tracePt t="44516" x="5778500" y="5124450"/>
          <p14:tracePt t="44533" x="5816600" y="5067300"/>
          <p14:tracePt t="44549" x="5842000" y="5041900"/>
          <p14:tracePt t="44566" x="5854700" y="5041900"/>
          <p14:tracePt t="44583" x="5867400" y="5035550"/>
          <p14:tracePt t="44630" x="5854700" y="5073650"/>
          <p14:tracePt t="44642" x="5835650" y="5137150"/>
          <p14:tracePt t="44653" x="5803900" y="5200650"/>
          <p14:tracePt t="44666" x="5715000" y="5327650"/>
          <p14:tracePt t="44683" x="5632450" y="5391150"/>
          <p14:tracePt t="44699" x="5549900" y="5422900"/>
          <p14:tracePt t="44716" x="5530850" y="5422900"/>
          <p14:tracePt t="44733" x="5518150" y="5403850"/>
          <p14:tracePt t="44749" x="5480050" y="5308600"/>
          <p14:tracePt t="44766" x="5435600" y="5213350"/>
          <p14:tracePt t="44783" x="5403850" y="5149850"/>
          <p14:tracePt t="44799" x="5397500" y="5149850"/>
          <p14:tracePt t="44816" x="5391150" y="5162550"/>
          <p14:tracePt t="44833" x="5353050" y="5257800"/>
          <p14:tracePt t="44849" x="5314950" y="5359400"/>
          <p14:tracePt t="44866" x="5251450" y="5429250"/>
          <p14:tracePt t="44883" x="5194300" y="5448300"/>
          <p14:tracePt t="44899" x="5143500" y="5448300"/>
          <p14:tracePt t="44916" x="4965700" y="5429250"/>
          <p14:tracePt t="44933" x="4794250" y="5410200"/>
          <p14:tracePt t="44949" x="4711700" y="5403850"/>
          <p14:tracePt t="44966" x="4540250" y="5403850"/>
          <p14:tracePt t="44983" x="4508500" y="5403850"/>
          <p14:tracePt t="45036" x="4502150" y="5403850"/>
          <p14:tracePt t="45046" x="4476750" y="5429250"/>
          <p14:tracePt t="45054" x="4438650" y="5473700"/>
          <p14:tracePt t="45066" x="4375150" y="5537200"/>
          <p14:tracePt t="45083" x="4260850" y="5651500"/>
          <p14:tracePt t="45099" x="4159250" y="5727700"/>
          <p14:tracePt t="45116" x="4114800" y="5746750"/>
          <p14:tracePt t="45149" x="4114800" y="5734050"/>
          <p14:tracePt t="45166" x="4114800" y="5676900"/>
          <p14:tracePt t="45183" x="4114800" y="5645150"/>
          <p14:tracePt t="45216" x="4114800" y="5638800"/>
          <p14:tracePt t="45262" x="4108450" y="5638800"/>
          <p14:tracePt t="45272" x="4102100" y="5651500"/>
          <p14:tracePt t="45283" x="4076700" y="5664200"/>
          <p14:tracePt t="45299" x="4019550" y="5683250"/>
          <p14:tracePt t="45317" x="3956050" y="5683250"/>
          <p14:tracePt t="45333" x="3867150" y="5676900"/>
          <p14:tracePt t="45349" x="3689350" y="5638800"/>
          <p14:tracePt t="45366" x="3479800" y="5607050"/>
          <p14:tracePt t="45383" x="3359150" y="5607050"/>
          <p14:tracePt t="45399" x="3308350" y="5607050"/>
          <p14:tracePt t="45416" x="3302000" y="5607050"/>
          <p14:tracePt t="45451" x="3295650" y="5607050"/>
          <p14:tracePt t="45466" x="3289300" y="5607050"/>
          <p14:tracePt t="45483" x="3276600" y="5607050"/>
          <p14:tracePt t="45499" x="3200400" y="5626100"/>
          <p14:tracePt t="45516" x="3124200" y="5645150"/>
          <p14:tracePt t="45533" x="3035300" y="5689600"/>
          <p14:tracePt t="45549" x="2971800" y="5727700"/>
          <p14:tracePt t="45566" x="2952750" y="5734050"/>
          <p14:tracePt t="45599" x="2952750" y="5708650"/>
          <p14:tracePt t="45616" x="2971800" y="5651500"/>
          <p14:tracePt t="45633" x="2978150" y="5645150"/>
          <p14:tracePt t="45649" x="2984500" y="5632450"/>
          <p14:tracePt t="45666" x="2997200" y="5619750"/>
          <p14:tracePt t="45683" x="2997200" y="5613400"/>
          <p14:tracePt t="45772" x="3003550" y="5619750"/>
          <p14:tracePt t="45838" x="2997200" y="5613400"/>
          <p14:tracePt t="45979" x="2997200" y="5626100"/>
          <p14:tracePt t="45991" x="2990850" y="5645150"/>
          <p14:tracePt t="46007" x="2990850" y="5651500"/>
          <p14:tracePt t="46022" x="3009900" y="5651500"/>
          <p14:tracePt t="46033" x="3022600" y="5645150"/>
          <p14:tracePt t="46049" x="3067050" y="5588000"/>
          <p14:tracePt t="46066" x="3079750" y="5549900"/>
          <p14:tracePt t="46083" x="3092450" y="5530850"/>
          <p14:tracePt t="46099" x="3092450" y="5524500"/>
          <p14:tracePt t="46116" x="3105150" y="5511800"/>
          <p14:tracePt t="46133" x="3111500" y="5511800"/>
          <p14:tracePt t="46284" x="3105150" y="5511800"/>
          <p14:tracePt t="46305" x="3098800" y="5511800"/>
          <p14:tracePt t="46323" x="3092450" y="5511800"/>
          <p14:tracePt t="46442" x="3086100" y="5524500"/>
          <p14:tracePt t="46463" x="3079750" y="5575300"/>
          <p14:tracePt t="46493" x="3092450" y="5575300"/>
          <p14:tracePt t="46507" x="3130550" y="5549900"/>
          <p14:tracePt t="46521" x="3143250" y="5524500"/>
          <p14:tracePt t="46536" x="3162300" y="5492750"/>
          <p14:tracePt t="46549" x="3162300" y="5473700"/>
          <p14:tracePt t="46566" x="3175000" y="5454650"/>
          <p14:tracePt t="46583" x="3181350" y="5448300"/>
          <p14:tracePt t="46599" x="3181350" y="5441950"/>
          <p14:tracePt t="46644" x="3181350" y="5454650"/>
          <p14:tracePt t="46656" x="3181350" y="5467350"/>
          <p14:tracePt t="46666" x="3181350" y="5480050"/>
          <p14:tracePt t="46706" x="3175000" y="5454650"/>
          <p14:tracePt t="46717" x="3168650" y="5435600"/>
          <p14:tracePt t="46733" x="3162300" y="5429250"/>
          <p14:tracePt t="46749" x="3155950" y="5429250"/>
          <p14:tracePt t="46876" x="3155950" y="5435600"/>
          <p14:tracePt t="47159" x="3155950" y="5429250"/>
          <p14:tracePt t="47182" x="3162300" y="5410200"/>
          <p14:tracePt t="47201" x="3175000" y="5397500"/>
          <p14:tracePt t="47233" x="3194050" y="5378450"/>
          <p14:tracePt t="47249" x="3200400" y="5365750"/>
          <p14:tracePt t="47266" x="3206750" y="5359400"/>
          <p14:tracePt t="47300" x="3213100" y="5359400"/>
          <p14:tracePt t="47316" x="3213100" y="5372100"/>
          <p14:tracePt t="47334" x="3219450" y="5397500"/>
          <p14:tracePt t="47349" x="3219450" y="5410200"/>
          <p14:tracePt t="47635" x="3225800" y="5391150"/>
          <p14:tracePt t="47659" x="3238500" y="5378450"/>
          <p14:tracePt t="47677" x="3238500" y="5346700"/>
          <p14:tracePt t="47693" x="3251200" y="5321300"/>
          <p14:tracePt t="47710" x="3263900" y="5289550"/>
          <p14:tracePt t="47736" x="3270250" y="5283200"/>
          <p14:tracePt t="47749" x="3282950" y="5264150"/>
          <p14:tracePt t="47766" x="3295650" y="5245100"/>
          <p14:tracePt t="47957" x="3282950" y="5257800"/>
          <p14:tracePt t="47974" x="3276600" y="5264150"/>
          <p14:tracePt t="48119" x="3276600" y="5257800"/>
          <p14:tracePt t="48142" x="3289300" y="5226050"/>
          <p14:tracePt t="48160" x="3314700" y="5175250"/>
          <p14:tracePt t="48182" x="3327400" y="5149850"/>
          <p14:tracePt t="48197" x="3333750" y="5130800"/>
          <p14:tracePt t="48401" x="3340100" y="5130800"/>
          <p14:tracePt t="48430" x="3346450" y="5130800"/>
          <p14:tracePt t="48593" x="3352800" y="5130800"/>
          <p14:tracePt t="48613" x="3359150" y="5130800"/>
          <p14:tracePt t="48658" x="3365500" y="5130800"/>
          <p14:tracePt t="48698" x="3371850" y="5130800"/>
          <p14:tracePt t="48738" x="3378200" y="5130800"/>
          <p14:tracePt t="48753" x="3384550" y="5130800"/>
          <p14:tracePt t="48815" x="3390900" y="5130800"/>
          <p14:tracePt t="48914" x="3384550" y="5130800"/>
          <p14:tracePt t="48939" x="3378200" y="5130800"/>
          <p14:tracePt t="48962" x="3359150" y="5130800"/>
          <p14:tracePt t="48980" x="3276600" y="5143500"/>
          <p14:tracePt t="49000" x="3194050" y="5181600"/>
          <p14:tracePt t="49016" x="3143250" y="5200650"/>
          <p14:tracePt t="49033" x="3092450" y="5213350"/>
          <p14:tracePt t="49053" x="3041650" y="5219700"/>
          <p14:tracePt t="49066" x="2990850" y="5219700"/>
          <p14:tracePt t="49083" x="2768600" y="5219700"/>
          <p14:tracePt t="49099" x="2508250" y="5219700"/>
          <p14:tracePt t="49116" x="2317750" y="5219700"/>
          <p14:tracePt t="49133" x="2165350" y="5219700"/>
          <p14:tracePt t="49149" x="2139950" y="5219700"/>
          <p14:tracePt t="49166" x="2120900" y="5219700"/>
          <p14:tracePt t="49414" x="2127250" y="5219700"/>
          <p14:tracePt t="49437" x="2139950" y="5219700"/>
          <p14:tracePt t="49448" x="2165350" y="5232400"/>
          <p14:tracePt t="49460" x="2190750" y="5232400"/>
          <p14:tracePt t="49472" x="2279650" y="5232400"/>
          <p14:tracePt t="49483" x="2425700" y="5232400"/>
          <p14:tracePt t="49499" x="2470150" y="5232400"/>
          <p14:tracePt t="49516" x="2514600" y="5232400"/>
          <p14:tracePt t="49533" x="2520950" y="5232400"/>
          <p14:tracePt t="49551" x="2533650" y="5232400"/>
          <p14:tracePt t="49586" x="2540000" y="5232400"/>
          <p14:tracePt t="49692" x="2546350" y="5232400"/>
          <p14:tracePt t="50051" x="2552700" y="5232400"/>
          <p14:tracePt t="50066" x="2559050" y="5232400"/>
          <p14:tracePt t="50083" x="2565400" y="5232400"/>
          <p14:tracePt t="50099" x="2590800" y="5232400"/>
          <p14:tracePt t="50116" x="2705100" y="5257800"/>
          <p14:tracePt t="50133" x="2838450" y="5308600"/>
          <p14:tracePt t="50149" x="2914650" y="5340350"/>
          <p14:tracePt t="50166" x="3136900" y="5441950"/>
          <p14:tracePt t="50184" x="3251200" y="5499100"/>
          <p14:tracePt t="50203" x="3346450" y="5537200"/>
          <p14:tracePt t="50216" x="3429000" y="5581650"/>
          <p14:tracePt t="50233" x="3486150" y="5607050"/>
          <p14:tracePt t="50249" x="3530600" y="5626100"/>
          <p14:tracePt t="50266" x="3568700" y="5645150"/>
          <p14:tracePt t="50283" x="3594100" y="5664200"/>
          <p14:tracePt t="50300" x="3600450" y="5664200"/>
          <p14:tracePt t="50328" x="3600450" y="5670550"/>
          <p14:tracePt t="50336" x="3600450" y="5676900"/>
          <p14:tracePt t="50353" x="3575050" y="5689600"/>
          <p14:tracePt t="50366" x="3543300" y="5695950"/>
          <p14:tracePt t="50383" x="3505200" y="5715000"/>
          <p14:tracePt t="50399" x="3486150" y="5727700"/>
          <p14:tracePt t="50416" x="3467100" y="5734050"/>
          <p14:tracePt t="50434" x="3454400" y="5740400"/>
          <p14:tracePt t="50449" x="3416300" y="5753100"/>
          <p14:tracePt t="50466" x="3403600" y="5765800"/>
          <p14:tracePt t="50483" x="3397250" y="5772150"/>
          <p14:tracePt t="50544" x="3403600" y="5772150"/>
          <p14:tracePt t="50554" x="3422650" y="5778500"/>
          <p14:tracePt t="50566" x="3448050" y="5778500"/>
          <p14:tracePt t="50583" x="3543300" y="5778500"/>
          <p14:tracePt t="50599" x="3663950" y="5778500"/>
          <p14:tracePt t="50616" x="3854450" y="5778500"/>
          <p14:tracePt t="50633" x="3905250" y="5778500"/>
          <p14:tracePt t="50649" x="3987800" y="5778500"/>
          <p14:tracePt t="50666" x="4032250" y="5778500"/>
          <p14:tracePt t="50762" x="4038600" y="5778500"/>
          <p14:tracePt t="50796" x="4044950" y="5778500"/>
          <p14:tracePt t="50812" x="4051300" y="5778500"/>
          <p14:tracePt t="50821" x="4057650" y="5772150"/>
          <p14:tracePt t="50837" x="4064000" y="5772150"/>
          <p14:tracePt t="50850" x="4070350" y="5772150"/>
          <p14:tracePt t="50866" x="4140200" y="5759450"/>
          <p14:tracePt t="50883" x="4171950" y="5759450"/>
          <p14:tracePt t="50899" x="4191000" y="5759450"/>
          <p14:tracePt t="50916" x="4197350" y="5759450"/>
          <p14:tracePt t="50933" x="4203700" y="5759450"/>
          <p14:tracePt t="51135" x="4222750" y="5753100"/>
          <p14:tracePt t="51142" x="4273550" y="5734050"/>
          <p14:tracePt t="51152" x="4356100" y="5715000"/>
          <p14:tracePt t="51166" x="4648200" y="5638800"/>
          <p14:tracePt t="51183" x="5124450" y="5524500"/>
          <p14:tracePt t="51199" x="5346700" y="5473700"/>
          <p14:tracePt t="51216" x="5803900" y="5378450"/>
          <p14:tracePt t="51233" x="5880100" y="5359400"/>
          <p14:tracePt t="51249" x="5886450" y="5359400"/>
          <p14:tracePt t="51336" x="5861050" y="5359400"/>
          <p14:tracePt t="51342" x="5829300" y="5359400"/>
          <p14:tracePt t="51353" x="5784850" y="5359400"/>
          <p14:tracePt t="51366" x="5708650" y="5365750"/>
          <p14:tracePt t="51383" x="5613400" y="5372100"/>
          <p14:tracePt t="51400" x="5575300" y="5378450"/>
          <p14:tracePt t="51416" x="5530850" y="5378450"/>
          <p14:tracePt t="51433" x="5518150" y="5378450"/>
          <p14:tracePt t="51449" x="5505450" y="5378450"/>
          <p14:tracePt t="51466" x="5454650" y="5378450"/>
          <p14:tracePt t="51483" x="5372100" y="5372100"/>
          <p14:tracePt t="51499" x="5283200" y="5353050"/>
          <p14:tracePt t="51516" x="5156200" y="5334000"/>
          <p14:tracePt t="51533" x="4997450" y="5302250"/>
          <p14:tracePt t="51549" x="4845050" y="5276850"/>
          <p14:tracePt t="51566" x="4699000" y="5251450"/>
          <p14:tracePt t="51583" x="4616450" y="5245100"/>
          <p14:tracePt t="51599" x="4565650" y="5245100"/>
          <p14:tracePt t="51616" x="4546600" y="5245100"/>
          <p14:tracePt t="51633" x="4540250" y="5245100"/>
          <p14:tracePt t="51666" x="4533900" y="5245100"/>
          <p14:tracePt t="51683" x="4527550" y="5245100"/>
          <p14:tracePt t="51699" x="4521200" y="5245100"/>
          <p14:tracePt t="51716" x="4514850" y="5245100"/>
          <p14:tracePt t="51733" x="4495800" y="5251450"/>
          <p14:tracePt t="51749" x="4451350" y="5257800"/>
          <p14:tracePt t="51766" x="4400550" y="5276850"/>
          <p14:tracePt t="51783" x="4362450" y="5283200"/>
          <p14:tracePt t="51799" x="4324350" y="5295900"/>
          <p14:tracePt t="51816" x="4292600" y="5295900"/>
          <p14:tracePt t="51833" x="4260850" y="5295900"/>
          <p14:tracePt t="51849" x="4235450" y="5302250"/>
          <p14:tracePt t="51866" x="4222750" y="5302250"/>
          <p14:tracePt t="51884" x="4216400" y="5308600"/>
          <p14:tracePt t="51899" x="4210050" y="5308600"/>
          <p14:tracePt t="51916" x="4203700" y="5308600"/>
          <p14:tracePt t="51933" x="4191000" y="5308600"/>
          <p14:tracePt t="51949" x="4171950" y="5314950"/>
          <p14:tracePt t="51966" x="4165600" y="5314950"/>
          <p14:tracePt t="51983" x="4159250" y="5314950"/>
          <p14:tracePt t="51999" x="4152900" y="5314950"/>
          <p14:tracePt t="52033" x="4146550" y="5314950"/>
          <p14:tracePt t="52169" x="4152900" y="5314950"/>
          <p14:tracePt t="52185" x="4159250" y="5314950"/>
          <p14:tracePt t="52199" x="4171950" y="5308600"/>
          <p14:tracePt t="52210" x="4178300" y="5308600"/>
          <p14:tracePt t="52220" x="4184650" y="5308600"/>
          <p14:tracePt t="52233" x="4197350" y="5308600"/>
          <p14:tracePt t="52249" x="4203700" y="5308600"/>
          <p14:tracePt t="52266" x="4279900" y="5308600"/>
          <p14:tracePt t="52283" x="4318000" y="5308600"/>
          <p14:tracePt t="52300" x="4375150" y="5308600"/>
          <p14:tracePt t="52316" x="4457700" y="5308600"/>
          <p14:tracePt t="52333" x="4546600" y="5308600"/>
          <p14:tracePt t="52349" x="4692650" y="5308600"/>
          <p14:tracePt t="52366" x="4851400" y="5302250"/>
          <p14:tracePt t="52383" x="5016500" y="5276850"/>
          <p14:tracePt t="52399" x="5168900" y="5257800"/>
          <p14:tracePt t="52416" x="5378450" y="5238750"/>
          <p14:tracePt t="52433" x="5486400" y="5226050"/>
          <p14:tracePt t="52449" x="5524500" y="5219700"/>
          <p14:tracePt t="52466" x="5562600" y="5219700"/>
          <p14:tracePt t="53073" x="5556250" y="5226050"/>
          <p14:tracePt t="53088" x="5549900" y="5232400"/>
          <p14:tracePt t="53098" x="5543550" y="5238750"/>
          <p14:tracePt t="53106" x="5537200" y="5245100"/>
          <p14:tracePt t="53116" x="5530850" y="5245100"/>
          <p14:tracePt t="53133" x="5524500" y="5264150"/>
          <p14:tracePt t="53149" x="5518150" y="5270500"/>
          <p14:tracePt t="53166" x="5511800" y="5276850"/>
          <p14:tracePt t="53183" x="5499100" y="5295900"/>
          <p14:tracePt t="53199" x="5492750" y="5302250"/>
          <p14:tracePt t="53216" x="5492750" y="5308600"/>
          <p14:tracePt t="53234" x="5486400" y="5308600"/>
          <p14:tracePt t="53249" x="5486400" y="5314950"/>
          <p14:tracePt t="53283" x="5486400" y="5321300"/>
          <p14:tracePt t="53354" x="5486400" y="5327650"/>
          <p14:tracePt t="53374" x="5480050" y="5327650"/>
          <p14:tracePt t="53611" x="5473700" y="5327650"/>
          <p14:tracePt t="54585" x="5473700" y="5334000"/>
          <p14:tracePt t="54601" x="5473700" y="5340350"/>
          <p14:tracePt t="54611" x="5473700" y="5346700"/>
          <p14:tracePt t="54625" x="5473700" y="5353050"/>
          <p14:tracePt t="54640" x="5473700" y="5359400"/>
          <p14:tracePt t="54654" x="5473700" y="5365750"/>
          <p14:tracePt t="54674" x="5473700" y="5372100"/>
          <p14:tracePt t="54696" x="5473700" y="5378450"/>
          <p14:tracePt t="54720" x="5473700" y="5384800"/>
          <p14:tracePt t="54776" x="5473700" y="5391150"/>
          <p14:tracePt t="54786" x="5473700" y="5397500"/>
          <p14:tracePt t="54812" x="5473700" y="5403850"/>
          <p14:tracePt t="54836" x="5473700" y="5410200"/>
          <p14:tracePt t="54856" x="5473700" y="5422900"/>
          <p14:tracePt t="54979" x="5473700" y="5429250"/>
          <p14:tracePt t="55068" x="5473700" y="5435600"/>
          <p14:tracePt t="55539" x="5467350" y="5435600"/>
          <p14:tracePt t="55556" x="5454650" y="5435600"/>
          <p14:tracePt t="55565" x="5422900" y="5435600"/>
          <p14:tracePt t="55573" x="5416550" y="5435600"/>
          <p14:tracePt t="55583" x="5403850" y="5435600"/>
          <p14:tracePt t="55599" x="5365750" y="5435600"/>
          <p14:tracePt t="55616" x="5353050" y="5441950"/>
          <p14:tracePt t="55633" x="5327650" y="5448300"/>
          <p14:tracePt t="55649" x="5276850" y="5473700"/>
          <p14:tracePt t="55666" x="5232400" y="5499100"/>
          <p14:tracePt t="55683" x="5213350" y="5511800"/>
          <p14:tracePt t="55699" x="5200650" y="5511800"/>
          <p14:tracePt t="55716" x="5194300" y="5518150"/>
          <p14:tracePt t="55733" x="5187950" y="5518150"/>
          <p14:tracePt t="55749" x="5181600" y="5530850"/>
          <p14:tracePt t="55766" x="5156200" y="5543550"/>
          <p14:tracePt t="55783" x="5111750" y="5549900"/>
          <p14:tracePt t="55785" x="5092700" y="5549900"/>
          <p14:tracePt t="55799" x="5067300" y="5556250"/>
          <p14:tracePt t="55816" x="5003800" y="5562600"/>
          <p14:tracePt t="55833" x="4965700" y="5568950"/>
          <p14:tracePt t="55849" x="4902200" y="5581650"/>
          <p14:tracePt t="55866" x="4838700" y="5581650"/>
          <p14:tracePt t="55883" x="4813300" y="5581650"/>
          <p14:tracePt t="55899" x="4806950" y="5581650"/>
          <p14:tracePt t="55916" x="4768850" y="5588000"/>
          <p14:tracePt t="55933" x="4743450" y="5594350"/>
          <p14:tracePt t="55949" x="4705350" y="5607050"/>
          <p14:tracePt t="55966" x="4660900" y="5638800"/>
          <p14:tracePt t="55983" x="4622800" y="5664200"/>
          <p14:tracePt t="56002" x="4552950" y="5708650"/>
          <p14:tracePt t="56016" x="4483100" y="5746750"/>
          <p14:tracePt t="56033" x="4425950" y="5778500"/>
          <p14:tracePt t="56049" x="4375150" y="5810250"/>
          <p14:tracePt t="56066" x="4343400" y="5816600"/>
          <p14:tracePt t="56083" x="4324350" y="5822950"/>
          <p14:tracePt t="56099" x="4318000" y="5829300"/>
          <p14:tracePt t="56116" x="4292600" y="5835650"/>
          <p14:tracePt t="56133" x="4229100" y="5842000"/>
          <p14:tracePt t="56149" x="4191000" y="5842000"/>
          <p14:tracePt t="56166" x="4140200" y="5842000"/>
          <p14:tracePt t="56182" x="4095750" y="5842000"/>
          <p14:tracePt t="56200" x="4044950" y="5842000"/>
          <p14:tracePt t="56216" x="3987800" y="5842000"/>
          <p14:tracePt t="56233" x="3930650" y="5842000"/>
          <p14:tracePt t="56249" x="3886200" y="5842000"/>
          <p14:tracePt t="56266" x="3835400" y="5842000"/>
          <p14:tracePt t="56283" x="3797300" y="5842000"/>
          <p14:tracePt t="56285" x="3778250" y="5842000"/>
          <p14:tracePt t="56300" x="3752850" y="5842000"/>
          <p14:tracePt t="56316" x="3727450" y="5842000"/>
          <p14:tracePt t="56333" x="3702050" y="5842000"/>
          <p14:tracePt t="56349" x="3683000" y="5842000"/>
          <p14:tracePt t="56366" x="3663950" y="5842000"/>
          <p14:tracePt t="56383" x="3638550" y="5842000"/>
          <p14:tracePt t="56401" x="3613150" y="5842000"/>
          <p14:tracePt t="56416" x="3562350" y="5842000"/>
          <p14:tracePt t="56433" x="3517900" y="5829300"/>
          <p14:tracePt t="56449" x="3479800" y="5822950"/>
          <p14:tracePt t="56466" x="3454400" y="5816600"/>
          <p14:tracePt t="56483" x="3416300" y="5803900"/>
          <p14:tracePt t="56499" x="3359150" y="5797550"/>
          <p14:tracePt t="56516" x="3289300" y="5784850"/>
          <p14:tracePt t="56533" x="3232150" y="5772150"/>
          <p14:tracePt t="56549" x="3200400" y="5765800"/>
          <p14:tracePt t="56566" x="3155950" y="5753100"/>
          <p14:tracePt t="56583" x="3143250" y="5746750"/>
          <p14:tracePt t="56599" x="3111500" y="5740400"/>
          <p14:tracePt t="56616" x="3079750" y="5721350"/>
          <p14:tracePt t="56633" x="3035300" y="5702300"/>
          <p14:tracePt t="56649" x="3016250" y="5695950"/>
          <p14:tracePt t="56666" x="3003550" y="5689600"/>
          <p14:tracePt t="56683" x="2965450" y="5670550"/>
          <p14:tracePt t="56699" x="2946400" y="5664200"/>
          <p14:tracePt t="56716" x="2927350" y="5657850"/>
          <p14:tracePt t="56733" x="2901950" y="5638800"/>
          <p14:tracePt t="56749" x="2876550" y="5619750"/>
          <p14:tracePt t="56766" x="2851150" y="5600700"/>
          <p14:tracePt t="56783" x="2819400" y="5581650"/>
          <p14:tracePt t="56799" x="2787650" y="5556250"/>
          <p14:tracePt t="56816" x="2768600" y="5543550"/>
          <p14:tracePt t="56833" x="2743200" y="5524500"/>
          <p14:tracePt t="56849" x="2724150" y="5511800"/>
          <p14:tracePt t="56866" x="2705100" y="5499100"/>
          <p14:tracePt t="56883" x="2698750" y="5480050"/>
          <p14:tracePt t="56899" x="2686050" y="5473700"/>
          <p14:tracePt t="56916" x="2679700" y="5461000"/>
          <p14:tracePt t="56933" x="2667000" y="5448300"/>
          <p14:tracePt t="56966" x="2647950" y="5435600"/>
          <p14:tracePt t="56983" x="2635250" y="5422900"/>
          <p14:tracePt t="56999" x="2628900" y="5416550"/>
          <p14:tracePt t="57016" x="2622550" y="5410200"/>
          <p14:tracePt t="57033" x="2609850" y="5397500"/>
          <p14:tracePt t="57049" x="2597150" y="5391150"/>
          <p14:tracePt t="57066" x="2590800" y="5391150"/>
          <p14:tracePt t="57083" x="2584450" y="5384800"/>
          <p14:tracePt t="57099" x="2584450" y="5378450"/>
          <p14:tracePt t="57116" x="2571750" y="5378450"/>
          <p14:tracePt t="57152" x="2571750" y="5372100"/>
          <p14:tracePt t="57182" x="2565400" y="5372100"/>
          <p14:tracePt t="57212" x="2559050" y="5372100"/>
          <p14:tracePt t="57223" x="2559050" y="5365750"/>
          <p14:tracePt t="57238" x="2552700" y="5365750"/>
          <p14:tracePt t="57253" x="2546350" y="5365750"/>
          <p14:tracePt t="57266" x="2546350" y="5359400"/>
          <p14:tracePt t="57283" x="2540000" y="5353050"/>
          <p14:tracePt t="57314" x="2533650" y="5353050"/>
          <p14:tracePt t="57329" x="2533650" y="5346700"/>
          <p14:tracePt t="57354" x="2527300" y="5346700"/>
          <p14:tracePt t="57369" x="2527300" y="5340350"/>
          <p14:tracePt t="57494" x="2533650" y="5340350"/>
          <p14:tracePt t="57530" x="2540000" y="5340350"/>
          <p14:tracePt t="57554" x="2546350" y="5334000"/>
          <p14:tracePt t="57570" x="2552700" y="5334000"/>
          <p14:tracePt t="57586" x="2559050" y="5327650"/>
          <p14:tracePt t="57597" x="2578100" y="5321300"/>
          <p14:tracePt t="57610" x="2603500" y="5314950"/>
          <p14:tracePt t="57622" x="2622550" y="5308600"/>
          <p14:tracePt t="57634" x="2641600" y="5308600"/>
          <p14:tracePt t="57649" x="2692400" y="5302250"/>
          <p14:tracePt t="57666" x="2781300" y="5289550"/>
          <p14:tracePt t="57683" x="2825750" y="5283200"/>
          <p14:tracePt t="57699" x="2870200" y="5283200"/>
          <p14:tracePt t="57716" x="2914650" y="5283200"/>
          <p14:tracePt t="57733" x="2959100" y="5283200"/>
          <p14:tracePt t="57749" x="3003550" y="5283200"/>
          <p14:tracePt t="57766" x="3048000" y="5283200"/>
          <p14:tracePt t="57783" x="3092450" y="5283200"/>
          <p14:tracePt t="57799" x="3136900" y="5289550"/>
          <p14:tracePt t="57816" x="3168650" y="5289550"/>
          <p14:tracePt t="57833" x="3181350" y="5289550"/>
          <p14:tracePt t="57849" x="3200400" y="5289550"/>
          <p14:tracePt t="57866" x="3206750" y="5289550"/>
          <p14:tracePt t="57883" x="3251200" y="5289550"/>
          <p14:tracePt t="57899" x="3282950" y="5283200"/>
          <p14:tracePt t="57916" x="3302000" y="5276850"/>
          <p14:tracePt t="57933" x="3346450" y="5264150"/>
          <p14:tracePt t="57949" x="3441700" y="5251450"/>
          <p14:tracePt t="57966" x="3517900" y="5232400"/>
          <p14:tracePt t="57983" x="3581400" y="5232400"/>
          <p14:tracePt t="57999" x="3606800" y="5226050"/>
          <p14:tracePt t="58016" x="3702050" y="5226050"/>
          <p14:tracePt t="58033" x="3765550" y="5226050"/>
          <p14:tracePt t="58051" x="3790950" y="5226050"/>
          <p14:tracePt t="58066" x="3886200" y="5226050"/>
          <p14:tracePt t="58083" x="3943350" y="5226050"/>
          <p14:tracePt t="58099" x="4019550" y="5226050"/>
          <p14:tracePt t="58116" x="4114800" y="5226050"/>
          <p14:tracePt t="58133" x="4178300" y="5226050"/>
          <p14:tracePt t="58149" x="4229100" y="5226050"/>
          <p14:tracePt t="58166" x="4330700" y="5226050"/>
          <p14:tracePt t="58183" x="4368800" y="5226050"/>
          <p14:tracePt t="58199" x="4495800" y="5226050"/>
          <p14:tracePt t="58216" x="4635500" y="5226050"/>
          <p14:tracePt t="58233" x="4737100" y="5226050"/>
          <p14:tracePt t="58249" x="4832350" y="5213350"/>
          <p14:tracePt t="58266" x="4921250" y="5213350"/>
          <p14:tracePt t="58283" x="4991100" y="5213350"/>
          <p14:tracePt t="58286" x="5022850" y="5213350"/>
          <p14:tracePt t="58299" x="5073650" y="5213350"/>
          <p14:tracePt t="58316" x="5162550" y="5213350"/>
          <p14:tracePt t="58333" x="5226050" y="5213350"/>
          <p14:tracePt t="58349" x="5283200" y="5213350"/>
          <p14:tracePt t="58366" x="5353050" y="5213350"/>
          <p14:tracePt t="58383" x="5359400" y="5213350"/>
          <p14:tracePt t="58399" x="5403850" y="5213350"/>
          <p14:tracePt t="58416" x="5473700" y="5213350"/>
          <p14:tracePt t="58433" x="5518150" y="5213350"/>
          <p14:tracePt t="58449" x="5549900" y="5213350"/>
          <p14:tracePt t="58466" x="5556250" y="5213350"/>
          <p14:tracePt t="58483" x="5562600" y="5213350"/>
          <p14:tracePt t="58499" x="5568950" y="5213350"/>
          <p14:tracePt t="58619" x="5562600" y="5213350"/>
          <p14:tracePt t="58631" x="5556250" y="5213350"/>
          <p14:tracePt t="58645" x="5543550" y="5219700"/>
          <p14:tracePt t="58657" x="5537200" y="5219700"/>
          <p14:tracePt t="58666" x="5518150" y="5226050"/>
          <p14:tracePt t="58683" x="5473700" y="5245100"/>
          <p14:tracePt t="58699" x="5429250" y="5251450"/>
          <p14:tracePt t="58716" x="5378450" y="5270500"/>
          <p14:tracePt t="58733" x="5340350" y="5270500"/>
          <p14:tracePt t="58749" x="5314950" y="5276850"/>
          <p14:tracePt t="58766" x="5245100" y="5283200"/>
          <p14:tracePt t="58783" x="5168900" y="5295900"/>
          <p14:tracePt t="58799" x="5111750" y="5302250"/>
          <p14:tracePt t="58816" x="5048250" y="5308600"/>
          <p14:tracePt t="58833" x="4978400" y="5321300"/>
          <p14:tracePt t="58849" x="4908550" y="5327650"/>
          <p14:tracePt t="58866" x="4813300" y="5334000"/>
          <p14:tracePt t="58883" x="4718050" y="5346700"/>
          <p14:tracePt t="58899" x="4648200" y="5346700"/>
          <p14:tracePt t="58916" x="4635500" y="5346700"/>
          <p14:tracePt t="58996" x="4641850" y="5346700"/>
          <p14:tracePt t="59006" x="4673600" y="5340350"/>
          <p14:tracePt t="59016" x="4711700" y="5327650"/>
          <p14:tracePt t="59033" x="4813300" y="5314950"/>
          <p14:tracePt t="59049" x="4940300" y="5302250"/>
          <p14:tracePt t="59066" x="5124450" y="5302250"/>
          <p14:tracePt t="59083" x="5334000" y="5302250"/>
          <p14:tracePt t="59099" x="5524500" y="5302250"/>
          <p14:tracePt t="59116" x="5715000" y="5302250"/>
          <p14:tracePt t="59134" x="5956300" y="5302250"/>
          <p14:tracePt t="59149" x="6026150" y="5302250"/>
          <p14:tracePt t="59166" x="6121400" y="5302250"/>
          <p14:tracePt t="59183" x="6210300" y="5302250"/>
          <p14:tracePt t="59199" x="6343650" y="5302250"/>
          <p14:tracePt t="59216" x="6400800" y="5302250"/>
          <p14:tracePt t="59233" x="6438900" y="5295900"/>
          <p14:tracePt t="59249" x="6483350" y="5295900"/>
          <p14:tracePt t="59266" x="6508750" y="5295900"/>
          <p14:tracePt t="59283" x="6534150" y="5295900"/>
          <p14:tracePt t="59299" x="6559550" y="5295900"/>
          <p14:tracePt t="59316" x="6604000" y="5295900"/>
          <p14:tracePt t="59333" x="6661150" y="5295900"/>
          <p14:tracePt t="59349" x="6724650" y="5295900"/>
          <p14:tracePt t="59366" x="6769100" y="5295900"/>
          <p14:tracePt t="59383" x="6807200" y="5295900"/>
          <p14:tracePt t="59399" x="6838950" y="5295900"/>
          <p14:tracePt t="59416" x="6902450" y="5295900"/>
          <p14:tracePt t="59433" x="6940550" y="5302250"/>
          <p14:tracePt t="59449" x="6965950" y="5308600"/>
          <p14:tracePt t="59466" x="7054850" y="5308600"/>
          <p14:tracePt t="59483" x="7105650" y="5308600"/>
          <p14:tracePt t="59499" x="7162800" y="5308600"/>
          <p14:tracePt t="59516" x="7200900" y="5308600"/>
          <p14:tracePt t="59533" x="7207250" y="5308600"/>
          <p14:tracePt t="59618" x="7213600" y="5308600"/>
          <p14:tracePt t="59642" x="7219950" y="5308600"/>
          <p14:tracePt t="59668" x="7226300" y="5308600"/>
          <p14:tracePt t="59674" x="7226300" y="5314950"/>
          <p14:tracePt t="59685" x="7232650" y="5314950"/>
          <p14:tracePt t="59708" x="7239000" y="5321300"/>
          <p14:tracePt t="59716" x="7245350" y="5321300"/>
          <p14:tracePt t="59821" x="7245350" y="5327650"/>
          <p14:tracePt t="59846" x="7239000" y="5340350"/>
          <p14:tracePt t="59854" x="7219950" y="5353050"/>
          <p14:tracePt t="59866" x="7213600" y="5365750"/>
          <p14:tracePt t="59883" x="7181850" y="5397500"/>
          <p14:tracePt t="59899" x="7156450" y="5422900"/>
          <p14:tracePt t="59916" x="7118350" y="5461000"/>
          <p14:tracePt t="59933" x="7099300" y="5473700"/>
          <p14:tracePt t="59949" x="7080250" y="5499100"/>
          <p14:tracePt t="59966" x="7048500" y="5518150"/>
          <p14:tracePt t="59983" x="7029450" y="5530850"/>
          <p14:tracePt t="59999" x="6997700" y="5549900"/>
          <p14:tracePt t="60016" x="6972300" y="5568950"/>
          <p14:tracePt t="60033" x="6946900" y="5581650"/>
          <p14:tracePt t="60049" x="6921500" y="5594350"/>
          <p14:tracePt t="60066" x="6896100" y="5607050"/>
          <p14:tracePt t="60083" x="6870700" y="5619750"/>
          <p14:tracePt t="60101" x="6851650" y="5626100"/>
          <p14:tracePt t="60116" x="6826250" y="5638800"/>
          <p14:tracePt t="60133" x="6807200" y="5645150"/>
          <p14:tracePt t="60149" x="6794500" y="5651500"/>
          <p14:tracePt t="60166" x="6762750" y="5664200"/>
          <p14:tracePt t="60183" x="6750050" y="5664200"/>
          <p14:tracePt t="60199" x="6705600" y="5670550"/>
          <p14:tracePt t="60216" x="6692900" y="5670550"/>
          <p14:tracePt t="60233" x="6673850" y="5670550"/>
          <p14:tracePt t="60249" x="6648450" y="5670550"/>
          <p14:tracePt t="60266" x="6623050" y="5670550"/>
          <p14:tracePt t="60283" x="6610350" y="5670550"/>
          <p14:tracePt t="60300" x="6604000" y="5670550"/>
          <p14:tracePt t="60316" x="6597650" y="5670550"/>
          <p14:tracePt t="60333" x="6584950" y="5670550"/>
          <p14:tracePt t="60349" x="6584950" y="5664200"/>
          <p14:tracePt t="60366" x="6578600" y="5664200"/>
          <p14:tracePt t="60383" x="6572250" y="5664200"/>
          <p14:tracePt t="60399" x="6565900" y="5657850"/>
          <p14:tracePt t="60416" x="6559550" y="5651500"/>
          <p14:tracePt t="60449" x="6559550" y="5645150"/>
          <p14:tracePt t="60466" x="6559550" y="5638800"/>
          <p14:tracePt t="60483" x="6559550" y="5632450"/>
          <p14:tracePt t="60499" x="6559550" y="5626100"/>
          <p14:tracePt t="60516" x="6559550" y="5619750"/>
          <p14:tracePt t="60533" x="6559550" y="5613400"/>
          <p14:tracePt t="60549" x="6559550" y="5607050"/>
          <p14:tracePt t="60566" x="6559550" y="5600700"/>
          <p14:tracePt t="60583" x="6559550" y="5594350"/>
          <p14:tracePt t="60599" x="6559550" y="5588000"/>
          <p14:tracePt t="60616" x="6559550" y="5575300"/>
          <p14:tracePt t="60633" x="6559550" y="5562600"/>
          <p14:tracePt t="60649" x="6565900" y="5556250"/>
          <p14:tracePt t="60666" x="6572250" y="5549900"/>
          <p14:tracePt t="60683" x="6572250" y="5543550"/>
          <p14:tracePt t="60699" x="6584950" y="5530850"/>
          <p14:tracePt t="60716" x="6591300" y="5524500"/>
          <p14:tracePt t="60733" x="6597650" y="5524500"/>
          <p14:tracePt t="60749" x="6610350" y="5518150"/>
          <p14:tracePt t="60783" x="6616700" y="5511800"/>
          <p14:tracePt t="60799" x="6623050" y="5505450"/>
          <p14:tracePt t="60824" x="6629400" y="5505450"/>
          <p14:tracePt t="60832" x="6635750" y="5505450"/>
          <p14:tracePt t="60849" x="6635750" y="5499100"/>
          <p14:tracePt t="61017" x="6629400" y="5499100"/>
          <p14:tracePt t="61026" x="6623050" y="5499100"/>
          <p14:tracePt t="61033" x="6604000" y="5505450"/>
          <p14:tracePt t="61051" x="6578600" y="5511800"/>
          <p14:tracePt t="61067" x="6527800" y="5530850"/>
          <p14:tracePt t="61083" x="6477000" y="5549900"/>
          <p14:tracePt t="61099" x="6419850" y="5588000"/>
          <p14:tracePt t="61116" x="6356350" y="5619750"/>
          <p14:tracePt t="61133" x="6286500" y="5645150"/>
          <p14:tracePt t="61149" x="6235700" y="5664200"/>
          <p14:tracePt t="61166" x="6096000" y="5715000"/>
          <p14:tracePt t="61183" x="6045200" y="5727700"/>
          <p14:tracePt t="61199" x="5943600" y="5759450"/>
          <p14:tracePt t="61216" x="5803900" y="5791200"/>
          <p14:tracePt t="61233" x="5721350" y="5803900"/>
          <p14:tracePt t="61249" x="5664200" y="5810250"/>
          <p14:tracePt t="61268" x="5632450" y="5816600"/>
          <p14:tracePt t="61283" x="5568950" y="5816600"/>
          <p14:tracePt t="61299" x="5518150" y="5816600"/>
          <p14:tracePt t="61316" x="5467350" y="5816600"/>
          <p14:tracePt t="61333" x="5403850" y="5816600"/>
          <p14:tracePt t="61349" x="5359400" y="5816600"/>
          <p14:tracePt t="61366" x="5308600" y="5816600"/>
          <p14:tracePt t="61383" x="5264150" y="5816600"/>
          <p14:tracePt t="61399" x="5232400" y="5816600"/>
          <p14:tracePt t="61416" x="5200650" y="5816600"/>
          <p14:tracePt t="61433" x="5181600" y="5822950"/>
          <p14:tracePt t="61449" x="5168900" y="5822950"/>
          <p14:tracePt t="61466" x="5162550" y="5829300"/>
          <p14:tracePt t="61483" x="5156200" y="5829300"/>
          <p14:tracePt t="61499" x="5149850" y="5842000"/>
          <p14:tracePt t="61516" x="5137150" y="5842000"/>
          <p14:tracePt t="61533" x="5124450" y="5854700"/>
          <p14:tracePt t="61550" x="5105400" y="5861050"/>
          <p14:tracePt t="61566" x="5092700" y="5873750"/>
          <p14:tracePt t="61583" x="5086350" y="5880100"/>
          <p14:tracePt t="61599" x="5054600" y="5886450"/>
          <p14:tracePt t="61616" x="5035550" y="5886450"/>
          <p14:tracePt t="61633" x="5003800" y="5892800"/>
          <p14:tracePt t="61649" x="4978400" y="5899150"/>
          <p14:tracePt t="61666" x="4940300" y="5905500"/>
          <p14:tracePt t="61683" x="4933950" y="5911850"/>
          <p14:tracePt t="61699" x="4921250" y="5911850"/>
          <p14:tracePt t="61716" x="4914900" y="5911850"/>
          <p14:tracePt t="61733" x="4908550" y="5911850"/>
          <p14:tracePt t="61749" x="4902200" y="5911850"/>
          <p14:tracePt t="61783" x="4883150" y="5924550"/>
          <p14:tracePt t="61799" x="4864100" y="5930900"/>
          <p14:tracePt t="61816" x="4851400" y="5937250"/>
          <p14:tracePt t="61833" x="4832350" y="5937250"/>
          <p14:tracePt t="61849" x="4813300" y="5949950"/>
          <p14:tracePt t="61866" x="4781550" y="5962650"/>
          <p14:tracePt t="61883" x="4762500" y="5969000"/>
          <p14:tracePt t="61899" x="4743450" y="5975350"/>
          <p14:tracePt t="61916" x="4730750" y="5988050"/>
          <p14:tracePt t="61933" x="4724400" y="5988050"/>
          <p14:tracePt t="61949" x="4718050" y="5994400"/>
          <p14:tracePt t="61966" x="4705350" y="6000750"/>
          <p14:tracePt t="61999" x="4699000" y="6000750"/>
          <p14:tracePt t="62017" x="4692650" y="6007100"/>
          <p14:tracePt t="62086" x="4686300" y="6007100"/>
          <p14:tracePt t="62096" x="4686300" y="6013450"/>
          <p14:tracePt t="62114" x="4679950" y="6013450"/>
          <p14:tracePt t="62138" x="4673600" y="6013450"/>
          <p14:tracePt t="62144" x="4660900" y="6013450"/>
          <p14:tracePt t="62154" x="4648200" y="6013450"/>
          <p14:tracePt t="62166" x="4635500" y="6019800"/>
          <p14:tracePt t="62183" x="4603750" y="6019800"/>
          <p14:tracePt t="62199" x="4565650" y="6019800"/>
          <p14:tracePt t="62216" x="4546600" y="6019800"/>
          <p14:tracePt t="62233" x="4521200" y="6019800"/>
          <p14:tracePt t="62249" x="4508500" y="6019800"/>
          <p14:tracePt t="62266" x="4476750" y="6026150"/>
          <p14:tracePt t="62284" x="4470400" y="6026150"/>
          <p14:tracePt t="62299" x="4464050" y="6026150"/>
          <p14:tracePt t="62316" x="4451350" y="6026150"/>
          <p14:tracePt t="62333" x="4445000" y="6026150"/>
          <p14:tracePt t="62351" x="4438650" y="6026150"/>
          <p14:tracePt t="62366" x="4425950" y="6032500"/>
          <p14:tracePt t="62383" x="4419600" y="6032500"/>
          <p14:tracePt t="62399" x="4406900" y="6032500"/>
          <p14:tracePt t="62416" x="4387850" y="6032500"/>
          <p14:tracePt t="62433" x="4381500" y="6038850"/>
          <p14:tracePt t="62449" x="4356100" y="6038850"/>
          <p14:tracePt t="62466" x="4330700" y="6038850"/>
          <p14:tracePt t="62482" x="4305300" y="6038850"/>
          <p14:tracePt t="62501" x="4292600" y="6038850"/>
          <p14:tracePt t="62516" x="4279900" y="6038850"/>
          <p14:tracePt t="62533" x="4254500" y="6038850"/>
          <p14:tracePt t="62551" x="4222750" y="6038850"/>
          <p14:tracePt t="62566" x="4216400" y="6038850"/>
          <p14:tracePt t="62583" x="4203700" y="6038850"/>
          <p14:tracePt t="62599" x="4171950" y="6038850"/>
          <p14:tracePt t="62616" x="4127500" y="6032500"/>
          <p14:tracePt t="62633" x="4076700" y="6032500"/>
          <p14:tracePt t="62649" x="4044950" y="6019800"/>
          <p14:tracePt t="62666" x="4000500" y="6013450"/>
          <p14:tracePt t="62683" x="3968750" y="6013450"/>
          <p14:tracePt t="62699" x="3930650" y="6007100"/>
          <p14:tracePt t="62716" x="3905250" y="6007100"/>
          <p14:tracePt t="62733" x="3879850" y="6000750"/>
          <p14:tracePt t="62749" x="3848100" y="6000750"/>
          <p14:tracePt t="62766" x="3784600" y="6000750"/>
          <p14:tracePt t="62783" x="3746500" y="6000750"/>
          <p14:tracePt t="62799" x="3727450" y="6000750"/>
          <p14:tracePt t="62816" x="3670300" y="6013450"/>
          <p14:tracePt t="62833" x="3632200" y="6026150"/>
          <p14:tracePt t="62849" x="3594100" y="6032500"/>
          <p14:tracePt t="62866" x="3524250" y="6064250"/>
          <p14:tracePt t="62883" x="3460750" y="6083300"/>
          <p14:tracePt t="62899" x="3390900" y="6102350"/>
          <p14:tracePt t="62916" x="3314700" y="6121400"/>
          <p14:tracePt t="62933" x="3270250" y="6121400"/>
          <p14:tracePt t="62949" x="3244850" y="6127750"/>
          <p14:tracePt t="62966" x="3225800" y="6134100"/>
          <p14:tracePt t="62982" x="3200400" y="6134100"/>
          <p14:tracePt t="62999" x="3187700" y="6134100"/>
          <p14:tracePt t="63016" x="3162300" y="6134100"/>
          <p14:tracePt t="63033" x="3098800" y="6153150"/>
          <p14:tracePt t="63049" x="3054350" y="6153150"/>
          <p14:tracePt t="63066" x="3022600" y="6153150"/>
          <p14:tracePt t="63082" x="3003550" y="6153150"/>
          <p14:tracePt t="63099" x="2984500" y="6153150"/>
          <p14:tracePt t="63208" x="2978150" y="6153150"/>
          <p14:tracePt t="63244" x="2959100" y="6146800"/>
          <p14:tracePt t="63250" x="2952750" y="6134100"/>
          <p14:tracePt t="63260" x="2946400" y="6134100"/>
          <p14:tracePt t="63266" x="2933700" y="6115050"/>
          <p14:tracePt t="63283" x="2927350" y="6108700"/>
          <p14:tracePt t="63299" x="2908300" y="6083300"/>
          <p14:tracePt t="63316" x="2889250" y="6051550"/>
          <p14:tracePt t="63332" x="2882900" y="6038850"/>
          <p14:tracePt t="63349" x="2870200" y="6013450"/>
          <p14:tracePt t="63366" x="2851150" y="5988050"/>
          <p14:tracePt t="63383" x="2851150" y="5981700"/>
          <p14:tracePt t="63399" x="2844800" y="5969000"/>
          <p14:tracePt t="63416" x="2838450" y="5962650"/>
          <p14:tracePt t="63433" x="2832100" y="5956300"/>
          <p14:tracePt t="63449" x="2832100" y="5949950"/>
          <p14:tracePt t="63466" x="2819400" y="5930900"/>
          <p14:tracePt t="63483" x="2813050" y="5924550"/>
          <p14:tracePt t="63499" x="2813050" y="5911850"/>
          <p14:tracePt t="63516" x="2806700" y="5905500"/>
          <p14:tracePt t="63533" x="2800350" y="5892800"/>
          <p14:tracePt t="63549" x="2794000" y="5886450"/>
          <p14:tracePt t="63566" x="2794000" y="5873750"/>
          <p14:tracePt t="63582" x="2794000" y="5861050"/>
          <p14:tracePt t="63599" x="2794000" y="5854700"/>
          <p14:tracePt t="63616" x="2794000" y="5842000"/>
          <p14:tracePt t="63633" x="2794000" y="5835650"/>
          <p14:tracePt t="63649" x="2794000" y="5829300"/>
          <p14:tracePt t="63666" x="2794000" y="5822950"/>
          <p14:tracePt t="63683" x="2794000" y="5810250"/>
          <p14:tracePt t="63699" x="2787650" y="5810250"/>
          <p14:tracePt t="63716" x="2787650" y="5803900"/>
          <p14:tracePt t="63733" x="2787650" y="5797550"/>
          <p14:tracePt t="63749" x="2781300" y="5784850"/>
          <p14:tracePt t="63814" x="2774950" y="5784850"/>
          <p14:tracePt t="63840" x="2774950" y="5778500"/>
          <p14:tracePt t="63870" x="2774950" y="5772150"/>
          <p14:tracePt t="63890" x="2774950" y="5765800"/>
          <p14:tracePt t="63896" x="2774950" y="5759450"/>
          <p14:tracePt t="63910" x="2774950" y="5753100"/>
          <p14:tracePt t="63930" x="2781300" y="5740400"/>
          <p14:tracePt t="63946" x="2781300" y="5734050"/>
          <p14:tracePt t="63960" x="2781300" y="5727700"/>
          <p14:tracePt t="64000" x="2787650" y="5721350"/>
          <p14:tracePt t="64032" x="2787650" y="5715000"/>
          <p14:tracePt t="64042" x="2787650" y="5708650"/>
          <p14:tracePt t="64056" x="2794000" y="5708650"/>
          <p14:tracePt t="64092" x="2800350" y="5708650"/>
          <p14:tracePt t="64106" x="2806700" y="5708650"/>
          <p14:tracePt t="64122" x="2825750" y="5702300"/>
          <p14:tracePt t="64132" x="2832100" y="5702300"/>
          <p14:tracePt t="64140" x="2838450" y="5702300"/>
          <p14:tracePt t="64149" x="2844800" y="5702300"/>
          <p14:tracePt t="64166" x="2857500" y="5702300"/>
          <p14:tracePt t="64183" x="2876550" y="5702300"/>
          <p14:tracePt t="64199" x="2908300" y="5702300"/>
          <p14:tracePt t="64216" x="2946400" y="5702300"/>
          <p14:tracePt t="64233" x="3022600" y="5702300"/>
          <p14:tracePt t="64249" x="3073400" y="5695950"/>
          <p14:tracePt t="64266" x="3143250" y="5689600"/>
          <p14:tracePt t="64283" x="3244850" y="5689600"/>
          <p14:tracePt t="64286" x="3289300" y="5683250"/>
          <p14:tracePt t="64300" x="3359150" y="5683250"/>
          <p14:tracePt t="64316" x="3448050" y="5670550"/>
          <p14:tracePt t="64333" x="3479800" y="5670550"/>
          <p14:tracePt t="64349" x="3625850" y="5670550"/>
          <p14:tracePt t="64366" x="3727450" y="5664200"/>
          <p14:tracePt t="64383" x="3822700" y="5657850"/>
          <p14:tracePt t="64399" x="3917950" y="5657850"/>
          <p14:tracePt t="64416" x="3994150" y="5657850"/>
          <p14:tracePt t="64433" x="4051300" y="5657850"/>
          <p14:tracePt t="64449" x="4102100" y="5657850"/>
          <p14:tracePt t="64466" x="4159250" y="5657850"/>
          <p14:tracePt t="64483" x="4216400" y="5657850"/>
          <p14:tracePt t="64499" x="4292600" y="5657850"/>
          <p14:tracePt t="64516" x="4387850" y="5657850"/>
          <p14:tracePt t="64533" x="4432300" y="5657850"/>
          <p14:tracePt t="64549" x="4483100" y="5657850"/>
          <p14:tracePt t="64566" x="4565650" y="5657850"/>
          <p14:tracePt t="64583" x="4616450" y="5657850"/>
          <p14:tracePt t="64599" x="4686300" y="5645150"/>
          <p14:tracePt t="64616" x="4743450" y="5645150"/>
          <p14:tracePt t="64633" x="4813300" y="5638800"/>
          <p14:tracePt t="64649" x="4883150" y="5638800"/>
          <p14:tracePt t="64666" x="4940300" y="5626100"/>
          <p14:tracePt t="64683" x="4959350" y="5626100"/>
          <p14:tracePt t="64970" x="4965700" y="5626100"/>
          <p14:tracePt t="64985" x="4965700" y="5632450"/>
          <p14:tracePt t="64994" x="4965700" y="5638800"/>
          <p14:tracePt t="65003" x="4972050" y="5638800"/>
          <p14:tracePt t="65016" x="4978400" y="5645150"/>
          <p14:tracePt t="65033" x="4984750" y="5657850"/>
          <p14:tracePt t="65049" x="4991100" y="5664200"/>
          <p14:tracePt t="65066" x="4997450" y="5670550"/>
          <p14:tracePt t="65083" x="4997450" y="5676900"/>
          <p14:tracePt t="65118" x="5003800" y="5676900"/>
          <p14:tracePt t="65342" x="5010150" y="5676900"/>
          <p14:tracePt t="65359" x="5016500" y="5676900"/>
          <p14:tracePt t="65366" x="5022850" y="5676900"/>
          <p14:tracePt t="65388" x="5029200" y="5676900"/>
          <p14:tracePt t="65414" x="5029200" y="5670550"/>
          <p14:tracePt t="65428" x="5035550" y="5670550"/>
          <p14:tracePt t="65454" x="5035550" y="5664200"/>
          <p14:tracePt t="65469" x="5041900" y="5664200"/>
          <p14:tracePt t="65485" x="5048250" y="5657850"/>
          <p14:tracePt t="65494" x="5054600" y="5657850"/>
          <p14:tracePt t="65508" x="5054600" y="5651500"/>
          <p14:tracePt t="65524" x="5060950" y="5645150"/>
          <p14:tracePt t="65535" x="5067300" y="5645150"/>
          <p14:tracePt t="65549" x="5080000" y="5632450"/>
          <p14:tracePt t="65566" x="5111750" y="5613400"/>
          <p14:tracePt t="65583" x="5130800" y="5607050"/>
          <p14:tracePt t="65599" x="5156200" y="5594350"/>
          <p14:tracePt t="65616" x="5219700" y="5575300"/>
          <p14:tracePt t="65633" x="5251450" y="5556250"/>
          <p14:tracePt t="65649" x="5276850" y="5549900"/>
          <p14:tracePt t="65666" x="5308600" y="5530850"/>
          <p14:tracePt t="65683" x="5334000" y="5518150"/>
          <p14:tracePt t="65699" x="5353050" y="5499100"/>
          <p14:tracePt t="65716" x="5384800" y="5473700"/>
          <p14:tracePt t="65733" x="5429250" y="5441950"/>
          <p14:tracePt t="65749" x="5454650" y="5416550"/>
          <p14:tracePt t="65766" x="5518150" y="5359400"/>
          <p14:tracePt t="65783" x="5530850" y="5346700"/>
          <p14:tracePt t="65800" x="5568950" y="5321300"/>
          <p14:tracePt t="65816" x="5613400" y="5283200"/>
          <p14:tracePt t="65833" x="5645150" y="5270500"/>
          <p14:tracePt t="65849" x="5683250" y="5251450"/>
          <p14:tracePt t="65866" x="5695950" y="5238750"/>
          <p14:tracePt t="65883" x="5727700" y="5226050"/>
          <p14:tracePt t="65899" x="5740400" y="5219700"/>
          <p14:tracePt t="65916" x="5753100" y="5219700"/>
          <p14:tracePt t="65933" x="5759450" y="5213350"/>
          <p14:tracePt t="65949" x="5772150" y="5213350"/>
          <p14:tracePt t="65966" x="5797550" y="5213350"/>
          <p14:tracePt t="65983" x="5835650" y="5213350"/>
          <p14:tracePt t="65999" x="5880100" y="5213350"/>
          <p14:tracePt t="66016" x="5918200" y="5213350"/>
          <p14:tracePt t="66033" x="5943600" y="5213350"/>
          <p14:tracePt t="66049" x="5962650" y="5213350"/>
          <p14:tracePt t="66066" x="5988050" y="5213350"/>
          <p14:tracePt t="66083" x="5994400" y="5213350"/>
          <p14:tracePt t="66099" x="6000750" y="5213350"/>
          <p14:tracePt t="66342" x="6007100" y="5213350"/>
          <p14:tracePt t="66353" x="6019800" y="5207000"/>
          <p14:tracePt t="66366" x="6026150" y="5200650"/>
          <p14:tracePt t="66399" x="6032500" y="5200650"/>
          <p14:tracePt t="66429" x="6038850" y="5200650"/>
          <p14:tracePt t="68446" x="6057900" y="5194300"/>
          <p14:tracePt t="68465" x="6070600" y="5187950"/>
          <p14:tracePt t="68480" x="6083300" y="5187950"/>
          <p14:tracePt t="68503" x="6076950" y="5194300"/>
          <p14:tracePt t="68516" x="6064250" y="5200650"/>
          <p14:tracePt t="68533" x="6057900" y="5207000"/>
          <p14:tracePt t="68549" x="6051550" y="5219700"/>
          <p14:tracePt t="68566" x="6032500" y="5238750"/>
          <p14:tracePt t="68583" x="5988050" y="5251450"/>
          <p14:tracePt t="68599" x="5930900" y="5264150"/>
          <p14:tracePt t="68616" x="5861050" y="5264150"/>
          <p14:tracePt t="68633" x="5791200" y="5270500"/>
          <p14:tracePt t="68649" x="5708650" y="5276850"/>
          <p14:tracePt t="68666" x="5600700" y="5302250"/>
          <p14:tracePt t="68683" x="5530850" y="5321300"/>
          <p14:tracePt t="68699" x="5441950" y="5353050"/>
          <p14:tracePt t="68716" x="5353050" y="5384800"/>
          <p14:tracePt t="68733" x="5200650" y="5429250"/>
          <p14:tracePt t="68749" x="5086350" y="5461000"/>
          <p14:tracePt t="68766" x="5022850" y="5473700"/>
          <p14:tracePt t="68783" x="4946650" y="5486400"/>
          <p14:tracePt t="68785" x="4908550" y="5499100"/>
          <p14:tracePt t="68799" x="4845050" y="5505450"/>
          <p14:tracePt t="68816" x="4775200" y="5511800"/>
          <p14:tracePt t="68833" x="4699000" y="5511800"/>
          <p14:tracePt t="68849" x="4629150" y="5511800"/>
          <p14:tracePt t="68866" x="4559300" y="5511800"/>
          <p14:tracePt t="68883" x="4508500" y="5511800"/>
          <p14:tracePt t="68899" x="4451350" y="5511800"/>
          <p14:tracePt t="68916" x="4362450" y="5511800"/>
          <p14:tracePt t="68933" x="4254500" y="5511800"/>
          <p14:tracePt t="68949" x="4133850" y="5511800"/>
          <p14:tracePt t="68966" x="4000500" y="5518150"/>
          <p14:tracePt t="68993" x="3721100" y="5518150"/>
          <p14:tracePt t="69005" x="3644900" y="5518150"/>
          <p14:tracePt t="69016" x="3575050" y="5518150"/>
          <p14:tracePt t="69033" x="3467100" y="5518150"/>
          <p14:tracePt t="69049" x="3378200" y="5518150"/>
          <p14:tracePt t="69066" x="3327400" y="5518150"/>
          <p14:tracePt t="69083" x="3276600" y="5518150"/>
          <p14:tracePt t="69099" x="3213100" y="5511800"/>
          <p14:tracePt t="69116" x="3149600" y="5511800"/>
          <p14:tracePt t="69133" x="3086100" y="5505450"/>
          <p14:tracePt t="69149" x="3035300" y="5505450"/>
          <p14:tracePt t="69166" x="2984500" y="5505450"/>
          <p14:tracePt t="69183" x="2940050" y="5499100"/>
          <p14:tracePt t="69199" x="2927350" y="5499100"/>
          <p14:tracePt t="69217" x="2921000" y="5499100"/>
          <p14:tracePt t="69233" x="2901950" y="5492750"/>
          <p14:tracePt t="69249" x="2882900" y="5492750"/>
          <p14:tracePt t="69266" x="2870200" y="5492750"/>
          <p14:tracePt t="69283" x="2857500" y="5486400"/>
          <p14:tracePt t="69300" x="2851150" y="5486400"/>
          <p14:tracePt t="69316" x="2825750" y="5473700"/>
          <p14:tracePt t="69333" x="2787650" y="5467350"/>
          <p14:tracePt t="69349" x="2749550" y="5454650"/>
          <p14:tracePt t="69366" x="2730500" y="5441950"/>
          <p14:tracePt t="69383" x="2724150" y="5429250"/>
          <p14:tracePt t="69399" x="2717800" y="5422900"/>
          <p14:tracePt t="69416" x="2711450" y="5416550"/>
          <p14:tracePt t="69449" x="2711450" y="5410200"/>
          <p14:tracePt t="69466" x="2711450" y="5403850"/>
          <p14:tracePt t="69508" x="2711450" y="5397500"/>
          <p14:tracePt t="69542" x="2717800" y="5397500"/>
          <p14:tracePt t="69564" x="2724150" y="5397500"/>
          <p14:tracePt t="69624" x="2730500" y="5397500"/>
          <p14:tracePt t="69654" x="2736850" y="5397500"/>
          <p14:tracePt t="69669" x="2743200" y="5391150"/>
          <p14:tracePt t="69685" x="2749550" y="5391150"/>
          <p14:tracePt t="69696" x="2762250" y="5384800"/>
          <p14:tracePt t="69710" x="2768600" y="5384800"/>
          <p14:tracePt t="69724" x="2787650" y="5384800"/>
          <p14:tracePt t="69736" x="2794000" y="5378450"/>
          <p14:tracePt t="69749" x="2813050" y="5378450"/>
          <p14:tracePt t="69766" x="2895600" y="5365750"/>
          <p14:tracePt t="69783" x="2946400" y="5359400"/>
          <p14:tracePt t="69799" x="3067050" y="5346700"/>
          <p14:tracePt t="69816" x="3276600" y="5321300"/>
          <p14:tracePt t="69833" x="3448050" y="5302250"/>
          <p14:tracePt t="69849" x="3606800" y="5289550"/>
          <p14:tracePt t="69866" x="3746500" y="5276850"/>
          <p14:tracePt t="69883" x="3829050" y="5270500"/>
          <p14:tracePt t="69899" x="3911600" y="5270500"/>
          <p14:tracePt t="69916" x="3962400" y="5270500"/>
          <p14:tracePt t="69933" x="4006850" y="5270500"/>
          <p14:tracePt t="69949" x="4025900" y="5264150"/>
          <p14:tracePt t="69966" x="4083050" y="5264150"/>
          <p14:tracePt t="69983" x="4095750" y="5257800"/>
          <p14:tracePt t="69999" x="4121150" y="5251450"/>
          <p14:tracePt t="70016" x="4146550" y="5238750"/>
          <p14:tracePt t="70033" x="4152900" y="5238750"/>
          <p14:tracePt t="70049" x="4159250" y="5232400"/>
          <p14:tracePt t="70066" x="4165600" y="5226050"/>
          <p14:tracePt t="70083" x="4178300" y="5226050"/>
          <p14:tracePt t="70099" x="4184650" y="5226050"/>
          <p14:tracePt t="70116" x="4203700" y="5219700"/>
          <p14:tracePt t="70133" x="4229100" y="5219700"/>
          <p14:tracePt t="70149" x="4267200" y="5219700"/>
          <p14:tracePt t="70166" x="4311650" y="5219700"/>
          <p14:tracePt t="70183" x="4368800" y="5245100"/>
          <p14:tracePt t="70199" x="4425950" y="5257800"/>
          <p14:tracePt t="70216" x="4476750" y="5270500"/>
          <p14:tracePt t="70233" x="4521200" y="5283200"/>
          <p14:tracePt t="70249" x="4591050" y="5302250"/>
          <p14:tracePt t="70266" x="4603750" y="5302250"/>
          <p14:tracePt t="70282" x="4616450" y="5308600"/>
          <p14:tracePt t="70299" x="4629150" y="5308600"/>
          <p14:tracePt t="70316" x="4635500" y="5308600"/>
          <p14:tracePt t="70523" x="4641850" y="5308600"/>
          <p14:tracePt t="70542" x="4648200" y="5308600"/>
          <p14:tracePt t="70554" x="4654550" y="5314950"/>
          <p14:tracePt t="70566" x="4673600" y="5314950"/>
          <p14:tracePt t="70583" x="4692650" y="5321300"/>
          <p14:tracePt t="70599" x="4705350" y="5321300"/>
          <p14:tracePt t="70616" x="4718050" y="5321300"/>
          <p14:tracePt t="70633" x="4724400" y="5321300"/>
          <p14:tracePt t="70669" x="4730750" y="5321300"/>
          <p14:tracePt t="70694" x="4737100" y="5321300"/>
          <p14:tracePt t="70764" x="4743450" y="5321300"/>
          <p14:tracePt t="70806" x="4749800" y="5321300"/>
          <p14:tracePt t="70840" x="4756150" y="5321300"/>
          <p14:tracePt t="70871" x="4762500" y="5321300"/>
          <p14:tracePt t="70881" x="4768850" y="5321300"/>
          <p14:tracePt t="70896" x="4775200" y="5314950"/>
          <p14:tracePt t="70910" x="4781550" y="5314950"/>
          <p14:tracePt t="70926" x="4794250" y="5308600"/>
          <p14:tracePt t="70936" x="4800600" y="5302250"/>
          <p14:tracePt t="70949" x="4806950" y="5302250"/>
          <p14:tracePt t="70966" x="4826000" y="5295900"/>
          <p14:tracePt t="70983" x="4832350" y="5295900"/>
          <p14:tracePt t="70999" x="4845050" y="5295900"/>
          <p14:tracePt t="71016" x="4883150" y="5289550"/>
          <p14:tracePt t="71033" x="4997450" y="5289550"/>
          <p14:tracePt t="71049" x="5099050" y="5289550"/>
          <p14:tracePt t="71066" x="5232400" y="5289550"/>
          <p14:tracePt t="71083" x="5334000" y="5289550"/>
          <p14:tracePt t="71100" x="5422900" y="5283200"/>
          <p14:tracePt t="71116" x="5473700" y="5283200"/>
          <p14:tracePt t="71133" x="5505450" y="5283200"/>
          <p14:tracePt t="71149" x="5524500" y="5283200"/>
          <p14:tracePt t="71166" x="5619750" y="5283200"/>
          <p14:tracePt t="71183" x="5753100" y="5283200"/>
          <p14:tracePt t="71199" x="5880100" y="5283200"/>
          <p14:tracePt t="71216" x="6057900" y="5283200"/>
          <p14:tracePt t="71233" x="6197600" y="5283200"/>
          <p14:tracePt t="71249" x="6407150" y="5283200"/>
          <p14:tracePt t="71266" x="6496050" y="5283200"/>
          <p14:tracePt t="71283" x="6686550" y="5283200"/>
          <p14:tracePt t="71286" x="6813550" y="5283200"/>
          <p14:tracePt t="71300" x="7004050" y="5283200"/>
          <p14:tracePt t="71316" x="7169150" y="5283200"/>
          <p14:tracePt t="71333" x="7289800" y="5283200"/>
          <p14:tracePt t="71349" x="7308850" y="5283200"/>
          <p14:tracePt t="71366" x="7315200" y="5283200"/>
          <p14:tracePt t="71436" x="7308850" y="5283200"/>
          <p14:tracePt t="71450" x="7302500" y="5283200"/>
          <p14:tracePt t="71460" x="7296150" y="5283200"/>
          <p14:tracePt t="71470" x="7289800" y="5283200"/>
          <p14:tracePt t="71483" x="7277100" y="5283200"/>
          <p14:tracePt t="71499" x="7270750" y="5289550"/>
          <p14:tracePt t="71516" x="7251700" y="5289550"/>
          <p14:tracePt t="71533" x="7239000" y="5302250"/>
          <p14:tracePt t="71549" x="7226300" y="5302250"/>
          <p14:tracePt t="71566" x="7207250" y="5314950"/>
          <p14:tracePt t="71582" x="7188200" y="5321300"/>
          <p14:tracePt t="71599" x="7169150" y="5327650"/>
          <p14:tracePt t="71616" x="7143750" y="5340350"/>
          <p14:tracePt t="71633" x="7131050" y="5340350"/>
          <p14:tracePt t="71649" x="7105650" y="5340350"/>
          <p14:tracePt t="71666" x="7092950" y="5346700"/>
          <p14:tracePt t="71683" x="7054850" y="5359400"/>
          <p14:tracePt t="71699" x="6997700" y="5365750"/>
          <p14:tracePt t="71716" x="6946900" y="5365750"/>
          <p14:tracePt t="71733" x="6845300" y="5384800"/>
          <p14:tracePt t="71749" x="6794500" y="5403850"/>
          <p14:tracePt t="71766" x="6680200" y="5422900"/>
          <p14:tracePt t="71783" x="6496050" y="5454650"/>
          <p14:tracePt t="71799" x="6223000" y="5499100"/>
          <p14:tracePt t="71816" x="6026150" y="5537200"/>
          <p14:tracePt t="71833" x="5956300" y="5549900"/>
          <p14:tracePt t="71849" x="5848350" y="5562600"/>
          <p14:tracePt t="71866" x="5695950" y="5600700"/>
          <p14:tracePt t="71883" x="5543550" y="5632450"/>
          <p14:tracePt t="71899" x="5378450" y="5657850"/>
          <p14:tracePt t="71916" x="5137150" y="5683250"/>
          <p14:tracePt t="71933" x="4940300" y="5708650"/>
          <p14:tracePt t="71949" x="4787900" y="5721350"/>
          <p14:tracePt t="71966" x="4641850" y="5734050"/>
          <p14:tracePt t="71983" x="4476750" y="5746750"/>
          <p14:tracePt t="71999" x="4203700" y="5765800"/>
          <p14:tracePt t="72016" x="3752850" y="5810250"/>
          <p14:tracePt t="72033" x="3594100" y="5835650"/>
          <p14:tracePt t="72049" x="3530600" y="5842000"/>
          <p14:tracePt t="72066" x="3435350" y="5848350"/>
          <p14:tracePt t="72082" x="3409950" y="5848350"/>
          <p14:tracePt t="72099" x="3397250" y="5848350"/>
          <p14:tracePt t="72116" x="3390900" y="5848350"/>
          <p14:tracePt t="72149" x="3384550" y="5848350"/>
          <p14:tracePt t="72166" x="3371850" y="5848350"/>
          <p14:tracePt t="72183" x="3346450" y="5848350"/>
          <p14:tracePt t="72199" x="3295650" y="5848350"/>
          <p14:tracePt t="72216" x="3219450" y="5848350"/>
          <p14:tracePt t="72233" x="3143250" y="5848350"/>
          <p14:tracePt t="72249" x="3067050" y="5848350"/>
          <p14:tracePt t="72266" x="3016250" y="5848350"/>
          <p14:tracePt t="72283" x="2997200" y="5848350"/>
          <p14:tracePt t="72286" x="2990850" y="5848350"/>
          <p14:tracePt t="72314" x="2984500" y="5848350"/>
          <p14:tracePt t="72606" x="2984500" y="5842000"/>
          <p14:tracePt t="72623" x="2978150" y="5842000"/>
          <p14:tracePt t="72676" x="2978150" y="5835650"/>
          <p14:tracePt t="72799" x="2978150" y="5829300"/>
          <p14:tracePt t="72931" x="2984500" y="5829300"/>
          <p14:tracePt t="72940" x="3016250" y="5829300"/>
          <p14:tracePt t="72955" x="3067050" y="5829300"/>
          <p14:tracePt t="72968" x="3257550" y="5816600"/>
          <p14:tracePt t="72985" x="3600450" y="5784850"/>
          <p14:tracePt t="72999" x="4019550" y="5765800"/>
          <p14:tracePt t="73016" x="4445000" y="5734050"/>
          <p14:tracePt t="73033" x="4781550" y="5708650"/>
          <p14:tracePt t="73049" x="5054600" y="5689600"/>
          <p14:tracePt t="73066" x="5283200" y="5670550"/>
          <p14:tracePt t="73083" x="5397500" y="5645150"/>
          <p14:tracePt t="73099" x="5441950" y="5632450"/>
          <p14:tracePt t="73116" x="5543550" y="5619750"/>
          <p14:tracePt t="73133" x="5562600" y="5613400"/>
          <p14:tracePt t="73150" x="5683250" y="5594350"/>
          <p14:tracePt t="73166" x="5791200" y="5581650"/>
          <p14:tracePt t="73183" x="5880100" y="5568950"/>
          <p14:tracePt t="73199" x="5937250" y="5556250"/>
          <p14:tracePt t="73216" x="5981700" y="5556250"/>
          <p14:tracePt t="73233" x="5994400" y="5556250"/>
          <p14:tracePt t="73350" x="5994400" y="5562600"/>
          <p14:tracePt t="73359" x="5994400" y="5568950"/>
          <p14:tracePt t="73376" x="5994400" y="5575300"/>
          <p14:tracePt t="73406" x="5994400" y="5581650"/>
          <p14:tracePt t="73436" x="5988050" y="5581650"/>
          <p14:tracePt t="73689" x="5981700" y="5581650"/>
          <p14:tracePt t="73698" x="5962650" y="5588000"/>
          <p14:tracePt t="73709" x="5937250" y="5594350"/>
          <p14:tracePt t="73721" x="5924550" y="5607050"/>
          <p14:tracePt t="73733" x="5918200" y="5613400"/>
          <p14:tracePt t="73880" x="5924550" y="5613400"/>
          <p14:tracePt t="73893" x="5969000" y="5613400"/>
          <p14:tracePt t="73908" x="6026150" y="5613400"/>
          <p14:tracePt t="73922" x="6223000" y="5575300"/>
          <p14:tracePt t="73933" x="6572250" y="5511800"/>
          <p14:tracePt t="73949" x="6813550" y="5486400"/>
          <p14:tracePt t="73966" x="7010400" y="5461000"/>
          <p14:tracePt t="73983" x="7162800" y="5441950"/>
          <p14:tracePt t="73999" x="7366000" y="5410200"/>
          <p14:tracePt t="74016" x="7645400" y="5365750"/>
          <p14:tracePt t="74033" x="7886700" y="5340350"/>
          <p14:tracePt t="74049" x="8032750" y="5314950"/>
          <p14:tracePt t="74066" x="8223250" y="5264150"/>
          <p14:tracePt t="74083" x="8337550" y="5232400"/>
          <p14:tracePt t="74099" x="8388350" y="5226050"/>
          <p14:tracePt t="74117" x="8578850" y="5168900"/>
          <p14:tracePt t="74133" x="8712200" y="5137150"/>
          <p14:tracePt t="74149" x="8877300" y="5080000"/>
          <p14:tracePt t="74166" x="9036050" y="4997450"/>
          <p14:tracePt t="74183" x="9188450" y="4902200"/>
          <p14:tracePt t="74199" x="9340850" y="4800600"/>
          <p14:tracePt t="74216" x="9442450" y="4705350"/>
          <p14:tracePt t="74233" x="9563100" y="4584700"/>
          <p14:tracePt t="74249" x="9664700" y="4483100"/>
          <p14:tracePt t="74266" x="9753600" y="4400550"/>
          <p14:tracePt t="74283" x="9810750" y="4337050"/>
          <p14:tracePt t="74286" x="9836150" y="4298950"/>
          <p14:tracePt t="74300" x="9855200" y="4273550"/>
          <p14:tracePt t="74317" x="9886950" y="4216400"/>
          <p14:tracePt t="74333" x="9931400" y="4165600"/>
          <p14:tracePt t="74349" x="9975850" y="4114800"/>
          <p14:tracePt t="74366" x="10058400" y="4025900"/>
          <p14:tracePt t="74383" x="10115550" y="3956050"/>
          <p14:tracePt t="74399" x="10140950" y="3930650"/>
          <p14:tracePt t="74416" x="10191750" y="3841750"/>
          <p14:tracePt t="74433" x="10217150" y="3790950"/>
          <p14:tracePt t="74449" x="10242550" y="3740150"/>
          <p14:tracePt t="74466" x="10274300" y="3657600"/>
          <p14:tracePt t="74483" x="10299700" y="3594100"/>
          <p14:tracePt t="74499" x="10337800" y="3524250"/>
          <p14:tracePt t="74516" x="10363200" y="3460750"/>
          <p14:tracePt t="74533" x="10388600" y="3371850"/>
          <p14:tracePt t="74549" x="10414000" y="3302000"/>
          <p14:tracePt t="74566" x="10445750" y="3194050"/>
          <p14:tracePt t="74583" x="10471150" y="3136900"/>
          <p14:tracePt t="74599" x="10483850" y="3117850"/>
          <p14:tracePt t="74616" x="10502900" y="3067050"/>
          <p14:tracePt t="74633" x="10528300" y="3003550"/>
          <p14:tracePt t="74649" x="10534650" y="2959100"/>
          <p14:tracePt t="74666" x="10547350" y="2921000"/>
          <p14:tracePt t="74683" x="10547350" y="2882900"/>
          <p14:tracePt t="74699" x="10547350" y="2844800"/>
          <p14:tracePt t="74716" x="10547350" y="2806700"/>
          <p14:tracePt t="74733" x="10547350" y="2774950"/>
          <p14:tracePt t="74749" x="10541000" y="2730500"/>
          <p14:tracePt t="74766" x="10528300" y="2698750"/>
          <p14:tracePt t="74783" x="10515600" y="2667000"/>
          <p14:tracePt t="74785" x="10509250" y="2641600"/>
          <p14:tracePt t="74800" x="10496550" y="2628900"/>
          <p14:tracePt t="74816" x="10477500" y="2590800"/>
          <p14:tracePt t="74833" x="10452100" y="2559050"/>
          <p14:tracePt t="74849" x="10407650" y="2514600"/>
          <p14:tracePt t="74866" x="10350500" y="2463800"/>
          <p14:tracePt t="74883" x="10312400" y="2451100"/>
          <p14:tracePt t="74899" x="10293350" y="2438400"/>
          <p14:tracePt t="74916" x="10198100" y="2406650"/>
          <p14:tracePt t="74933" x="10134600" y="2387600"/>
          <p14:tracePt t="74949" x="10071100" y="2374900"/>
          <p14:tracePt t="74966" x="10020300" y="2368550"/>
          <p14:tracePt t="74983" x="9988550" y="2362200"/>
          <p14:tracePt t="74999" x="9931400" y="2349500"/>
          <p14:tracePt t="75016" x="9880600" y="2349500"/>
          <p14:tracePt t="75033" x="9798050" y="2343150"/>
          <p14:tracePt t="75049" x="9721850" y="2343150"/>
          <p14:tracePt t="75066" x="9601200" y="2336800"/>
          <p14:tracePt t="75082" x="9537700" y="2336800"/>
          <p14:tracePt t="75099" x="9512300" y="2336800"/>
          <p14:tracePt t="75116" x="9455150" y="2336800"/>
          <p14:tracePt t="75133" x="9391650" y="2349500"/>
          <p14:tracePt t="75149" x="9347200" y="2368550"/>
          <p14:tracePt t="75166" x="9296400" y="2374900"/>
          <p14:tracePt t="75183" x="9258300" y="2393950"/>
          <p14:tracePt t="75199" x="9232900" y="2406650"/>
          <p14:tracePt t="75216" x="9194800" y="2432050"/>
          <p14:tracePt t="75233" x="9137650" y="2470150"/>
          <p14:tracePt t="75249" x="9080500" y="2520950"/>
          <p14:tracePt t="75266" x="9029700" y="2584450"/>
          <p14:tracePt t="75284" x="8972550" y="2654300"/>
          <p14:tracePt t="75286" x="8940800" y="2692400"/>
          <p14:tracePt t="75299" x="8915400" y="2717800"/>
          <p14:tracePt t="75316" x="8870950" y="2774950"/>
          <p14:tracePt t="75333" x="8839200" y="2825750"/>
          <p14:tracePt t="75349" x="8820150" y="2857500"/>
          <p14:tracePt t="75366" x="8807450" y="2933700"/>
          <p14:tracePt t="75383" x="8807450" y="2952750"/>
          <p14:tracePt t="75399" x="8807450" y="2990850"/>
          <p14:tracePt t="75416" x="8807450" y="3060700"/>
          <p14:tracePt t="75433" x="8807450" y="3092450"/>
          <p14:tracePt t="75449" x="8807450" y="3130550"/>
          <p14:tracePt t="75466" x="8807450" y="3149600"/>
          <p14:tracePt t="75483" x="8807450" y="3162300"/>
          <p14:tracePt t="75499" x="8807450" y="3168650"/>
          <p14:tracePt t="75566" x="8807450" y="3162300"/>
          <p14:tracePt t="75576" x="8807450" y="3155950"/>
          <p14:tracePt t="75586" x="8813800" y="3130550"/>
          <p14:tracePt t="75599" x="8820150" y="3117850"/>
          <p14:tracePt t="75616" x="8858250" y="3054350"/>
          <p14:tracePt t="75633" x="8890000" y="3003550"/>
          <p14:tracePt t="75649" x="8928100" y="2946400"/>
          <p14:tracePt t="75666" x="8959850" y="2895600"/>
          <p14:tracePt t="75684" x="8997950" y="2825750"/>
          <p14:tracePt t="75699" x="9042400" y="2774950"/>
          <p14:tracePt t="75716" x="9074150" y="2730500"/>
          <p14:tracePt t="75733" x="9118600" y="2679700"/>
          <p14:tracePt t="75749" x="9175750" y="2628900"/>
          <p14:tracePt t="75766" x="9232900" y="2578100"/>
          <p14:tracePt t="75783" x="9315450" y="2520950"/>
          <p14:tracePt t="75799" x="9391650" y="2470150"/>
          <p14:tracePt t="75816" x="9474200" y="2432050"/>
          <p14:tracePt t="75833" x="9544050" y="2400300"/>
          <p14:tracePt t="75849" x="9626600" y="2362200"/>
          <p14:tracePt t="75866" x="9645650" y="2355850"/>
          <p14:tracePt t="75885" x="9709150" y="2336800"/>
          <p14:tracePt t="75899" x="9798050" y="2317750"/>
          <p14:tracePt t="75916" x="9963150" y="2305050"/>
          <p14:tracePt t="75933" x="10071100" y="2298700"/>
          <p14:tracePt t="75949" x="10128250" y="2298700"/>
          <p14:tracePt t="75966" x="10217150" y="2298700"/>
          <p14:tracePt t="75983" x="10248900" y="2305050"/>
          <p14:tracePt t="75999" x="10369550" y="2355850"/>
          <p14:tracePt t="76016" x="10464800" y="2406650"/>
          <p14:tracePt t="76033" x="10591800" y="2470150"/>
          <p14:tracePt t="76049" x="10699750" y="2540000"/>
          <p14:tracePt t="76066" x="10769600" y="2590800"/>
          <p14:tracePt t="76083" x="10820400" y="2628900"/>
          <p14:tracePt t="76099" x="10839450" y="2647950"/>
          <p14:tracePt t="76116" x="10858500" y="2686050"/>
          <p14:tracePt t="76133" x="10871200" y="2717800"/>
          <p14:tracePt t="76149" x="10877550" y="2730500"/>
          <p14:tracePt t="76166" x="10896600" y="2781300"/>
          <p14:tracePt t="76183" x="10922000" y="2819400"/>
          <p14:tracePt t="76199" x="10928350" y="2857500"/>
          <p14:tracePt t="76216" x="10934700" y="2901950"/>
          <p14:tracePt t="76233" x="10934700" y="2927350"/>
          <p14:tracePt t="76249" x="10934700" y="2952750"/>
          <p14:tracePt t="76266" x="10934700" y="2971800"/>
          <p14:tracePt t="76283" x="10934700" y="3003550"/>
          <p14:tracePt t="76299" x="10922000" y="3022600"/>
          <p14:tracePt t="76316" x="10896600" y="3060700"/>
          <p14:tracePt t="76333" x="10858500" y="3105150"/>
          <p14:tracePt t="76349" x="10839450" y="3117850"/>
          <p14:tracePt t="76366" x="10807700" y="3149600"/>
          <p14:tracePt t="76383" x="10756900" y="3194050"/>
          <p14:tracePt t="76399" x="10718800" y="3219450"/>
          <p14:tracePt t="76416" x="10674350" y="3244850"/>
          <p14:tracePt t="76433" x="10648950" y="3257550"/>
          <p14:tracePt t="76449" x="10528300" y="3289300"/>
          <p14:tracePt t="76466" x="10452100" y="3302000"/>
          <p14:tracePt t="76483" x="10394950" y="3308350"/>
          <p14:tracePt t="76499" x="10306050" y="3321050"/>
          <p14:tracePt t="76516" x="10223500" y="3327400"/>
          <p14:tracePt t="76533" x="10140950" y="3333750"/>
          <p14:tracePt t="76549" x="10045700" y="3333750"/>
          <p14:tracePt t="76566" x="9975850" y="3340100"/>
          <p14:tracePt t="76583" x="9893300" y="3340100"/>
          <p14:tracePt t="76599" x="9798050" y="3340100"/>
          <p14:tracePt t="76616" x="9652000" y="3340100"/>
          <p14:tracePt t="76633" x="9601200" y="3340100"/>
          <p14:tracePt t="76649" x="9474200" y="3314700"/>
          <p14:tracePt t="76666" x="9340850" y="3282950"/>
          <p14:tracePt t="76683" x="9283700" y="3263900"/>
          <p14:tracePt t="76699" x="9245600" y="3244850"/>
          <p14:tracePt t="76716" x="9201150" y="3219450"/>
          <p14:tracePt t="76733" x="9163050" y="3181350"/>
          <p14:tracePt t="76749" x="9105900" y="3149600"/>
          <p14:tracePt t="76766" x="9074150" y="3105150"/>
          <p14:tracePt t="76783" x="9023350" y="3016250"/>
          <p14:tracePt t="76799" x="9004300" y="2940050"/>
          <p14:tracePt t="76816" x="8997950" y="2851150"/>
          <p14:tracePt t="76832" x="8997950" y="2781300"/>
          <p14:tracePt t="76849" x="9004300" y="2698750"/>
          <p14:tracePt t="76866" x="9023350" y="2622550"/>
          <p14:tracePt t="76883" x="9080500" y="2520950"/>
          <p14:tracePt t="76899" x="9112250" y="2470150"/>
          <p14:tracePt t="76916" x="9124950" y="2451100"/>
          <p14:tracePt t="76933" x="9169400" y="2406650"/>
          <p14:tracePt t="76949" x="9207500" y="2374900"/>
          <p14:tracePt t="76966" x="9258300" y="2343150"/>
          <p14:tracePt t="76983" x="9321800" y="2305050"/>
          <p14:tracePt t="76999" x="9398000" y="2266950"/>
          <p14:tracePt t="77016" x="9467850" y="2235200"/>
          <p14:tracePt t="77033" x="9518650" y="2203450"/>
          <p14:tracePt t="77049" x="9544050" y="2190750"/>
          <p14:tracePt t="77066" x="9575800" y="2171700"/>
          <p14:tracePt t="77082" x="9594850" y="2159000"/>
          <p14:tracePt t="77099" x="9632950" y="2146300"/>
          <p14:tracePt t="77116" x="9671050" y="2139950"/>
          <p14:tracePt t="77133" x="9753600" y="2139950"/>
          <p14:tracePt t="77149" x="9855200" y="2139950"/>
          <p14:tracePt t="77166" x="10020300" y="2152650"/>
          <p14:tracePt t="77183" x="10134600" y="2171700"/>
          <p14:tracePt t="77199" x="10179050" y="2184400"/>
          <p14:tracePt t="77216" x="10331450" y="2241550"/>
          <p14:tracePt t="77233" x="10426700" y="2298700"/>
          <p14:tracePt t="77249" x="10515600" y="2343150"/>
          <p14:tracePt t="77266" x="10579100" y="2381250"/>
          <p14:tracePt t="77283" x="10623550" y="2419350"/>
          <p14:tracePt t="77286" x="10636250" y="2432050"/>
          <p14:tracePt t="77299" x="10642600" y="2444750"/>
          <p14:tracePt t="77316" x="10668000" y="2476500"/>
          <p14:tracePt t="77333" x="10687050" y="2520950"/>
          <p14:tracePt t="77349" x="10706100" y="2590800"/>
          <p14:tracePt t="77366" x="10744200" y="2711450"/>
          <p14:tracePt t="77383" x="10782300" y="2806700"/>
          <p14:tracePt t="77399" x="10788650" y="2832100"/>
          <p14:tracePt t="77416" x="10788650" y="2882900"/>
          <p14:tracePt t="77433" x="10788650" y="2927350"/>
          <p14:tracePt t="77450" x="10769600" y="2946400"/>
          <p14:tracePt t="77466" x="10750550" y="2959100"/>
          <p14:tracePt t="77483" x="10731500" y="2978150"/>
          <p14:tracePt t="77499" x="10699750" y="2997200"/>
          <p14:tracePt t="77516" x="10636250" y="3035300"/>
          <p14:tracePt t="77533" x="10560050" y="3073400"/>
          <p14:tracePt t="77549" x="10452100" y="3117850"/>
          <p14:tracePt t="77566" x="10331450" y="3162300"/>
          <p14:tracePt t="77583" x="10229850" y="3194050"/>
          <p14:tracePt t="77599" x="10134600" y="3219450"/>
          <p14:tracePt t="77616" x="10058400" y="3225800"/>
          <p14:tracePt t="77633" x="9975850" y="3225800"/>
          <p14:tracePt t="77649" x="9899650" y="3225800"/>
          <p14:tracePt t="77666" x="9867900" y="3219450"/>
          <p14:tracePt t="77683" x="9848850" y="3213100"/>
          <p14:tracePt t="77699" x="9829800" y="3206750"/>
          <p14:tracePt t="77716" x="9785350" y="3194050"/>
          <p14:tracePt t="77733" x="9759950" y="3175000"/>
          <p14:tracePt t="77749" x="9734550" y="3168650"/>
          <p14:tracePt t="77766" x="9709150" y="3155950"/>
          <p14:tracePt t="77783" x="9683750" y="3143250"/>
          <p14:tracePt t="77799" x="9658350" y="3136900"/>
          <p14:tracePt t="77816" x="9639300" y="3124200"/>
          <p14:tracePt t="77833" x="9613900" y="3117850"/>
          <p14:tracePt t="77849" x="9582150" y="3098800"/>
          <p14:tracePt t="77866" x="9556750" y="3079750"/>
          <p14:tracePt t="77883" x="9550400" y="3073400"/>
          <p14:tracePt t="77899" x="9544050" y="3067050"/>
          <p14:tracePt t="77916" x="9537700" y="3060700"/>
          <p14:tracePt t="83949" x="9531350" y="3060700"/>
          <p14:tracePt t="83959" x="9525000" y="3060700"/>
          <p14:tracePt t="83969" x="9518650" y="3060700"/>
          <p14:tracePt t="83983" x="9512300" y="3060700"/>
          <p14:tracePt t="84004" x="9505950" y="3060700"/>
          <p14:tracePt t="84017" x="9499600" y="3073400"/>
          <p14:tracePt t="84033" x="9448800" y="3143250"/>
          <p14:tracePt t="84049" x="9417050" y="3238500"/>
          <p14:tracePt t="84066" x="9410700" y="3333750"/>
          <p14:tracePt t="84083" x="9410700" y="3390900"/>
          <p14:tracePt t="84099" x="9423400" y="3416300"/>
          <p14:tracePt t="84116" x="9474200" y="3441700"/>
          <p14:tracePt t="84133" x="9537700" y="3467100"/>
          <p14:tracePt t="84149" x="9594850" y="3473450"/>
          <p14:tracePt t="84166" x="9626600" y="3479800"/>
          <p14:tracePt t="84183" x="9645650" y="3479800"/>
          <p14:tracePt t="84216" x="9652000" y="3479800"/>
          <p14:tracePt t="84233" x="9658350" y="3479800"/>
          <p14:tracePt t="84249" x="9664700" y="3479800"/>
          <p14:tracePt t="84266" x="9690100" y="3473450"/>
          <p14:tracePt t="84282" x="9728200" y="3448050"/>
          <p14:tracePt t="84299" x="9772650" y="3390900"/>
          <p14:tracePt t="84316" x="9817100" y="3333750"/>
          <p14:tracePt t="84332" x="9848850" y="3257550"/>
          <p14:tracePt t="84349" x="9867900" y="3111500"/>
          <p14:tracePt t="84366" x="9874250" y="3003550"/>
          <p14:tracePt t="84383" x="9867900" y="2819400"/>
          <p14:tracePt t="84399" x="9842500" y="2762250"/>
          <p14:tracePt t="84416" x="9779000" y="2667000"/>
          <p14:tracePt t="84433" x="9677400" y="2571750"/>
          <p14:tracePt t="84449" x="9626600" y="2546350"/>
          <p14:tracePt t="84466" x="9607550" y="2533650"/>
          <p14:tracePt t="84483" x="9594850" y="2533650"/>
          <p14:tracePt t="84500" x="9556750" y="2533650"/>
          <p14:tracePt t="84516" x="9531350" y="2552700"/>
          <p14:tracePt t="84533" x="9505950" y="2603500"/>
          <p14:tracePt t="84549" x="9467850" y="2660650"/>
          <p14:tracePt t="84566" x="9448800" y="2736850"/>
          <p14:tracePt t="84582" x="9429750" y="2806700"/>
          <p14:tracePt t="84599" x="9410700" y="2901950"/>
          <p14:tracePt t="84616" x="9404350" y="3016250"/>
          <p14:tracePt t="84633" x="9404350" y="3168650"/>
          <p14:tracePt t="84649" x="9423400" y="3321050"/>
          <p14:tracePt t="84666" x="9480550" y="3575050"/>
          <p14:tracePt t="84682" x="9505950" y="3651250"/>
          <p14:tracePt t="84700" x="9563100" y="3790950"/>
          <p14:tracePt t="84716" x="9632950" y="3975100"/>
          <p14:tracePt t="84732" x="9658350" y="4089400"/>
          <p14:tracePt t="84749" x="9677400" y="4197350"/>
          <p14:tracePt t="84766" x="9690100" y="4318000"/>
          <p14:tracePt t="84783" x="9709150" y="4438650"/>
          <p14:tracePt t="84799" x="9721850" y="4565650"/>
          <p14:tracePt t="84816" x="9740900" y="4692650"/>
          <p14:tracePt t="84832" x="9759950" y="4781550"/>
          <p14:tracePt t="84849" x="9772650" y="4851400"/>
          <p14:tracePt t="84866" x="9779000" y="4902200"/>
          <p14:tracePt t="84882" x="9779000" y="4921250"/>
          <p14:tracePt t="84899" x="9779000" y="4940300"/>
          <p14:tracePt t="84916" x="9785350" y="5003800"/>
          <p14:tracePt t="84932" x="9791700" y="5060950"/>
          <p14:tracePt t="84949" x="9798050" y="5118100"/>
          <p14:tracePt t="84966" x="9798050" y="5162550"/>
          <p14:tracePt t="84983" x="9810750" y="5245100"/>
          <p14:tracePt t="84999" x="9823450" y="5302250"/>
          <p14:tracePt t="85016" x="9842500" y="5372100"/>
          <p14:tracePt t="85032" x="9855200" y="5429250"/>
          <p14:tracePt t="85049" x="9861550" y="5486400"/>
          <p14:tracePt t="85066" x="9874250" y="5537200"/>
          <p14:tracePt t="85082" x="9886950" y="5575300"/>
          <p14:tracePt t="85099" x="9886950" y="5607050"/>
          <p14:tracePt t="85116" x="9886950" y="5613400"/>
          <p14:tracePt t="85149" x="9886950" y="5619750"/>
          <p14:tracePt t="85241" x="9886950" y="5613400"/>
          <p14:tracePt t="85251" x="9886950" y="5594350"/>
          <p14:tracePt t="85256" x="9886950" y="5575300"/>
          <p14:tracePt t="85268" x="9893300" y="5562600"/>
          <p14:tracePt t="85283" x="9899650" y="5530850"/>
          <p14:tracePt t="85299" x="9912350" y="5480050"/>
          <p14:tracePt t="85316" x="9918700" y="5416550"/>
          <p14:tracePt t="85333" x="9937750" y="5340350"/>
          <p14:tracePt t="85350" x="9956800" y="5232400"/>
          <p14:tracePt t="85366" x="9988550" y="5118100"/>
          <p14:tracePt t="85385" x="10020300" y="4991100"/>
          <p14:tracePt t="85399" x="10033000" y="4876800"/>
          <p14:tracePt t="85416" x="10071100" y="4711700"/>
          <p14:tracePt t="85433" x="10102850" y="4572000"/>
          <p14:tracePt t="85450" x="10109200" y="4514850"/>
          <p14:tracePt t="85466" x="10140950" y="4349750"/>
          <p14:tracePt t="85483" x="10160000" y="4267200"/>
          <p14:tracePt t="85500" x="10191750" y="4171950"/>
          <p14:tracePt t="85516" x="10210800" y="4095750"/>
          <p14:tracePt t="85533" x="10223500" y="4025900"/>
          <p14:tracePt t="85550" x="10229850" y="3962400"/>
          <p14:tracePt t="85566" x="10242550" y="3911600"/>
          <p14:tracePt t="85584" x="10248900" y="3860800"/>
          <p14:tracePt t="85599" x="10255250" y="3829050"/>
          <p14:tracePt t="85616" x="10255250" y="3784600"/>
          <p14:tracePt t="85633" x="10255250" y="3727450"/>
          <p14:tracePt t="85649" x="10255250" y="3702050"/>
          <p14:tracePt t="85666" x="10242550" y="3651250"/>
          <p14:tracePt t="85683" x="10223500" y="3575050"/>
          <p14:tracePt t="85700" x="10210800" y="3511550"/>
          <p14:tracePt t="85716" x="10210800" y="3473450"/>
          <p14:tracePt t="85749" x="10210800" y="3467100"/>
          <p14:tracePt t="86023" x="10204450" y="3467100"/>
          <p14:tracePt t="86033" x="10198100" y="3467100"/>
          <p14:tracePt t="86039" x="10191750" y="3467100"/>
          <p14:tracePt t="86054" x="10185400" y="3467100"/>
          <p14:tracePt t="86088" x="10191750" y="3460750"/>
          <p14:tracePt t="86092" x="10204450" y="3454400"/>
          <p14:tracePt t="86102" x="10217150" y="3435350"/>
          <p14:tracePt t="86116" x="10229850" y="3429000"/>
          <p14:tracePt t="86133" x="10255250" y="3384550"/>
          <p14:tracePt t="86149" x="10274300" y="3263900"/>
          <p14:tracePt t="86166" x="10267950" y="3219450"/>
          <p14:tracePt t="86183" x="10255250" y="3149600"/>
          <p14:tracePt t="86199" x="10255250" y="3054350"/>
          <p14:tracePt t="86216" x="10248900" y="3016250"/>
          <p14:tracePt t="86233" x="10248900" y="2978150"/>
          <p14:tracePt t="86249" x="10242550" y="2959100"/>
          <p14:tracePt t="86267" x="10229850" y="2901950"/>
          <p14:tracePt t="86283" x="10217150" y="2863850"/>
          <p14:tracePt t="86299" x="10179050" y="2813050"/>
          <p14:tracePt t="86316" x="10134600" y="2768600"/>
          <p14:tracePt t="86333" x="10083800" y="2730500"/>
          <p14:tracePt t="86349" x="9982200" y="2679700"/>
          <p14:tracePt t="86366" x="9899650" y="2647950"/>
          <p14:tracePt t="86383" x="9817100" y="2622550"/>
          <p14:tracePt t="86399" x="9766300" y="2616200"/>
          <p14:tracePt t="86416" x="9702800" y="2609850"/>
          <p14:tracePt t="86433" x="9652000" y="2616200"/>
          <p14:tracePt t="86449" x="9626600" y="2622550"/>
          <p14:tracePt t="86466" x="9512300" y="2654300"/>
          <p14:tracePt t="86483" x="9448800" y="2679700"/>
          <p14:tracePt t="86499" x="9410700" y="2698750"/>
          <p14:tracePt t="86516" x="9378950" y="2724150"/>
          <p14:tracePt t="86533" x="9359900" y="2736850"/>
          <p14:tracePt t="86550" x="9347200" y="2755900"/>
          <p14:tracePt t="86566" x="9340850" y="2781300"/>
          <p14:tracePt t="86583" x="9321800" y="2813050"/>
          <p14:tracePt t="86599" x="9315450" y="2844800"/>
          <p14:tracePt t="86616" x="9302750" y="2901950"/>
          <p14:tracePt t="86633" x="9296400" y="2965450"/>
          <p14:tracePt t="86649" x="9296400" y="3048000"/>
          <p14:tracePt t="86666" x="9296400" y="3136900"/>
          <p14:tracePt t="86683" x="9296400" y="3219450"/>
          <p14:tracePt t="86699" x="9296400" y="3346450"/>
          <p14:tracePt t="86716" x="9296400" y="3416300"/>
          <p14:tracePt t="86733" x="9296400" y="3454400"/>
          <p14:tracePt t="86750" x="9309100" y="3575050"/>
          <p14:tracePt t="86766" x="9321800" y="3657600"/>
          <p14:tracePt t="86783" x="9340850" y="3740150"/>
          <p14:tracePt t="86799" x="9359900" y="3860800"/>
          <p14:tracePt t="86816" x="9378950" y="3968750"/>
          <p14:tracePt t="86833" x="9404350" y="4089400"/>
          <p14:tracePt t="86849" x="9448800" y="4222750"/>
          <p14:tracePt t="86866" x="9486900" y="4337050"/>
          <p14:tracePt t="86883" x="9537700" y="4476750"/>
          <p14:tracePt t="86899" x="9575800" y="4597400"/>
          <p14:tracePt t="86916" x="9626600" y="4787900"/>
          <p14:tracePt t="86933" x="9639300" y="4838700"/>
          <p14:tracePt t="86950" x="9664700" y="4946650"/>
          <p14:tracePt t="86966" x="9709150" y="5086350"/>
          <p14:tracePt t="86983" x="9740900" y="5181600"/>
          <p14:tracePt t="86999" x="9779000" y="5276850"/>
          <p14:tracePt t="87016" x="9798050" y="5340350"/>
          <p14:tracePt t="87033" x="9823450" y="5410200"/>
          <p14:tracePt t="87049" x="9848850" y="5467350"/>
          <p14:tracePt t="87066" x="9867900" y="5505450"/>
          <p14:tracePt t="87083" x="9886950" y="5543550"/>
          <p14:tracePt t="87099" x="9899650" y="5562600"/>
          <p14:tracePt t="87116" x="9931400" y="5594350"/>
          <p14:tracePt t="87133" x="9937750" y="5613400"/>
          <p14:tracePt t="87150" x="9963150" y="5632450"/>
          <p14:tracePt t="87166" x="9982200" y="5651500"/>
          <p14:tracePt t="87183" x="10007600" y="5664200"/>
          <p14:tracePt t="87199" x="10026650" y="5664200"/>
          <p14:tracePt t="87216" x="10058400" y="5664200"/>
          <p14:tracePt t="87233" x="10121900" y="5600700"/>
          <p14:tracePt t="87249" x="10210800" y="5499100"/>
          <p14:tracePt t="87266" x="10261600" y="5429250"/>
          <p14:tracePt t="87282" x="10312400" y="5327650"/>
          <p14:tracePt t="87299" x="10369550" y="5219700"/>
          <p14:tracePt t="87324" x="10426700" y="5105400"/>
          <p14:tracePt t="87332" x="10426700" y="5073650"/>
          <p14:tracePt t="87349" x="10452100" y="5003800"/>
          <p14:tracePt t="87366" x="10471150" y="4921250"/>
          <p14:tracePt t="87383" x="10496550" y="4813300"/>
          <p14:tracePt t="87399" x="10521950" y="4737100"/>
          <p14:tracePt t="87416" x="10541000" y="4654550"/>
          <p14:tracePt t="87433" x="10560050" y="4591050"/>
          <p14:tracePt t="87449" x="10572750" y="4527550"/>
          <p14:tracePt t="87466" x="10572750" y="4470400"/>
          <p14:tracePt t="87482" x="10572750" y="4438650"/>
          <p14:tracePt t="87499" x="10572750" y="4419600"/>
          <p14:tracePt t="87516" x="10572750" y="4387850"/>
          <p14:tracePt t="87532" x="10572750" y="4381500"/>
          <p14:tracePt t="87549" x="10572750" y="4362450"/>
          <p14:tracePt t="87566" x="10572750" y="4349750"/>
          <p14:tracePt t="87583" x="10553700" y="4318000"/>
          <p14:tracePt t="87599" x="10541000" y="4292600"/>
          <p14:tracePt t="87616" x="10528300" y="4254500"/>
          <p14:tracePt t="87632" x="10515600" y="4229100"/>
          <p14:tracePt t="87649" x="10496550" y="4197350"/>
          <p14:tracePt t="87666" x="10471150" y="4165600"/>
          <p14:tracePt t="87683" x="10433050" y="4114800"/>
          <p14:tracePt t="87699" x="10426700" y="4102100"/>
          <p14:tracePt t="87716" x="10407650" y="4076700"/>
          <p14:tracePt t="87733" x="10401300" y="4051300"/>
          <p14:tracePt t="87766" x="10394950" y="4044950"/>
          <p14:tracePt t="87783" x="10388600" y="4038600"/>
          <p14:tracePt t="87799" x="10382250" y="4032250"/>
          <p14:tracePt t="87816" x="10375900" y="4025900"/>
          <p14:tracePt t="87834" x="10363200" y="4013200"/>
          <p14:tracePt t="87849" x="10325100" y="4000500"/>
          <p14:tracePt t="87866" x="10299700" y="3994150"/>
          <p14:tracePt t="87883" x="10280650" y="3981450"/>
          <p14:tracePt t="87899" x="10274300" y="3981450"/>
          <p14:tracePt t="87916" x="10261600" y="3975100"/>
          <p14:tracePt t="87933" x="10242550" y="3956050"/>
          <p14:tracePt t="87949" x="10217150" y="3943350"/>
          <p14:tracePt t="87966" x="10198100" y="3937000"/>
          <p14:tracePt t="87983" x="10185400" y="3930650"/>
          <p14:tracePt t="87999" x="10179050" y="3924300"/>
          <p14:tracePt t="88016" x="10160000" y="3911600"/>
          <p14:tracePt t="88033" x="10134600" y="3898900"/>
          <p14:tracePt t="88049" x="10102850" y="3886200"/>
          <p14:tracePt t="88066" x="10058400" y="3886200"/>
          <p14:tracePt t="88083" x="10020300" y="3879850"/>
          <p14:tracePt t="88099" x="9994900" y="3879850"/>
          <p14:tracePt t="88116" x="9982200" y="3879850"/>
          <p14:tracePt t="88133" x="9975850" y="3879850"/>
          <p14:tracePt t="88149" x="9969500" y="3879850"/>
          <p14:tracePt t="88182" x="9963150" y="3886200"/>
          <p14:tracePt t="88199" x="9950450" y="3905250"/>
          <p14:tracePt t="88216" x="9944100" y="3924300"/>
          <p14:tracePt t="88233" x="9937750" y="3943350"/>
          <p14:tracePt t="88249" x="9937750" y="3962400"/>
          <p14:tracePt t="88266" x="9931400" y="3981450"/>
          <p14:tracePt t="88666" x="9931400" y="3968750"/>
          <p14:tracePt t="88677" x="9931400" y="3962400"/>
          <p14:tracePt t="88687" x="9937750" y="3943350"/>
          <p14:tracePt t="88700" x="9937750" y="3930650"/>
          <p14:tracePt t="88716" x="9944100" y="3860800"/>
          <p14:tracePt t="88733" x="9944100" y="3816350"/>
          <p14:tracePt t="88750" x="9944100" y="3771900"/>
          <p14:tracePt t="88766" x="9944100" y="3733800"/>
          <p14:tracePt t="88783" x="9944100" y="3663950"/>
          <p14:tracePt t="88799" x="9937750" y="3600450"/>
          <p14:tracePt t="88816" x="9937750" y="3536950"/>
          <p14:tracePt t="88835" x="9931400" y="3460750"/>
          <p14:tracePt t="88849" x="9925050" y="3384550"/>
          <p14:tracePt t="88866" x="9925050" y="3321050"/>
          <p14:tracePt t="88883" x="9918700" y="3251200"/>
          <p14:tracePt t="88899" x="9912350" y="3200400"/>
          <p14:tracePt t="88916" x="9906000" y="3143250"/>
          <p14:tracePt t="88933" x="9899650" y="3098800"/>
          <p14:tracePt t="88949" x="9886950" y="3028950"/>
          <p14:tracePt t="88966" x="9886950" y="3003550"/>
          <p14:tracePt t="88983" x="9874250" y="2959100"/>
          <p14:tracePt t="88999" x="9855200" y="2889250"/>
          <p14:tracePt t="89016" x="9836150" y="2857500"/>
          <p14:tracePt t="89035" x="9817100" y="2819400"/>
          <p14:tracePt t="89051" x="9804400" y="2800350"/>
          <p14:tracePt t="89066" x="9671050" y="2743200"/>
          <p14:tracePt t="89082" x="9601200" y="2717800"/>
          <p14:tracePt t="89099" x="9531350" y="2698750"/>
          <p14:tracePt t="89116" x="9474200" y="2692400"/>
          <p14:tracePt t="89133" x="9436100" y="2679700"/>
          <p14:tracePt t="89149" x="9417050" y="2673350"/>
          <p14:tracePt t="89166" x="9398000" y="2667000"/>
          <p14:tracePt t="89182" x="9366250" y="2667000"/>
          <p14:tracePt t="89199" x="9334500" y="2654300"/>
          <p14:tracePt t="89216" x="9277350" y="2647950"/>
          <p14:tracePt t="89233" x="9258300" y="2647950"/>
          <p14:tracePt t="89249" x="9245600" y="2641600"/>
          <p14:tracePt t="89266" x="9220200" y="2641600"/>
          <p14:tracePt t="89283" x="9201150" y="2641600"/>
          <p14:tracePt t="89299" x="9175750" y="2641600"/>
          <p14:tracePt t="89316" x="9156700" y="2641600"/>
          <p14:tracePt t="89333" x="9118600" y="2641600"/>
          <p14:tracePt t="89349" x="9086850" y="2647950"/>
          <p14:tracePt t="89366" x="9061450" y="2647950"/>
          <p14:tracePt t="89383" x="9036050" y="2654300"/>
          <p14:tracePt t="89399" x="9010650" y="2660650"/>
          <p14:tracePt t="89416" x="8978900" y="2667000"/>
          <p14:tracePt t="89433" x="8959850" y="2686050"/>
          <p14:tracePt t="89449" x="8947150" y="2686050"/>
          <p14:tracePt t="89466" x="8940800" y="2698750"/>
          <p14:tracePt t="89483" x="8934450" y="2717800"/>
          <p14:tracePt t="89499" x="8921750" y="2736850"/>
          <p14:tracePt t="89516" x="8915400" y="2743200"/>
          <p14:tracePt t="89533" x="8915400" y="2762250"/>
          <p14:tracePt t="89549" x="8915400" y="2768600"/>
          <p14:tracePt t="89566" x="8915400" y="2774950"/>
          <p14:tracePt t="89583" x="8915400" y="2781300"/>
          <p14:tracePt t="89620" x="8915400" y="2787650"/>
          <p14:tracePt t="89654" x="8921750" y="2787650"/>
          <p14:tracePt t="89660" x="8940800" y="2774950"/>
          <p14:tracePt t="89670" x="8953500" y="2768600"/>
          <p14:tracePt t="89683" x="8966200" y="2749550"/>
          <p14:tracePt t="89699" x="9010650" y="2717800"/>
          <p14:tracePt t="89716" x="9093200" y="2667000"/>
          <p14:tracePt t="89733" x="9131300" y="2647950"/>
          <p14:tracePt t="89749" x="9182100" y="2616200"/>
          <p14:tracePt t="89766" x="9251950" y="2597150"/>
          <p14:tracePt t="89783" x="9328150" y="2578100"/>
          <p14:tracePt t="89799" x="9436100" y="2559050"/>
          <p14:tracePt t="89816" x="9588500" y="2552700"/>
          <p14:tracePt t="89833" x="9798050" y="2540000"/>
          <p14:tracePt t="89849" x="10013950" y="2540000"/>
          <p14:tracePt t="89866" x="10166350" y="2527300"/>
          <p14:tracePt t="89883" x="10255250" y="2527300"/>
          <p14:tracePt t="89899" x="10299700" y="2527300"/>
          <p14:tracePt t="89916" x="10306050" y="2527300"/>
          <p14:tracePt t="89933" x="10318750" y="2527300"/>
          <p14:tracePt t="89949" x="10356850" y="2533650"/>
          <p14:tracePt t="89966" x="10528300" y="2578100"/>
          <p14:tracePt t="89983" x="10674350" y="2616200"/>
          <p14:tracePt t="90000" x="10795000" y="2641600"/>
          <p14:tracePt t="90016" x="10820400" y="2654300"/>
          <p14:tracePt t="90033" x="10877550" y="2692400"/>
          <p14:tracePt t="90049" x="10896600" y="2711450"/>
          <p14:tracePt t="90066" x="10902950" y="2736850"/>
          <p14:tracePt t="90083" x="10953750" y="2787650"/>
          <p14:tracePt t="90099" x="10991850" y="2832100"/>
          <p14:tracePt t="90116" x="11029950" y="2876550"/>
          <p14:tracePt t="90133" x="11042650" y="2908300"/>
          <p14:tracePt t="90149" x="11049000" y="2933700"/>
          <p14:tracePt t="90166" x="11055350" y="2959100"/>
          <p14:tracePt t="90183" x="11055350" y="2984500"/>
          <p14:tracePt t="90199" x="11061700" y="3016250"/>
          <p14:tracePt t="90216" x="11061700" y="3022600"/>
          <p14:tracePt t="90233" x="11061700" y="3035300"/>
          <p14:tracePt t="90249" x="11055350" y="3054350"/>
          <p14:tracePt t="90266" x="11042650" y="3086100"/>
          <p14:tracePt t="90283" x="11029950" y="3098800"/>
          <p14:tracePt t="90300" x="11023600" y="3105150"/>
          <p14:tracePt t="90316" x="10991850" y="3136900"/>
          <p14:tracePt t="90333" x="10960100" y="3155950"/>
          <p14:tracePt t="90349" x="10928350" y="3181350"/>
          <p14:tracePt t="90366" x="10890250" y="3194050"/>
          <p14:tracePt t="90383" x="10858500" y="3200400"/>
          <p14:tracePt t="90400" x="10826750" y="3219450"/>
          <p14:tracePt t="90416" x="10782300" y="3225800"/>
          <p14:tracePt t="90433" x="10750550" y="3238500"/>
          <p14:tracePt t="90449" x="10718800" y="3244850"/>
          <p14:tracePt t="90466" x="10674350" y="3251200"/>
          <p14:tracePt t="90483" x="10617200" y="3270250"/>
          <p14:tracePt t="90499" x="10579100" y="3276600"/>
          <p14:tracePt t="90516" x="10464800" y="3289300"/>
          <p14:tracePt t="90533" x="10382250" y="3302000"/>
          <p14:tracePt t="90549" x="10287000" y="3308350"/>
          <p14:tracePt t="90566" x="10210800" y="3308350"/>
          <p14:tracePt t="90583" x="10128250" y="3308350"/>
          <p14:tracePt t="90599" x="10045700" y="3308350"/>
          <p14:tracePt t="90616" x="9918700" y="3308350"/>
          <p14:tracePt t="90633" x="9804400" y="3302000"/>
          <p14:tracePt t="90649" x="9702800" y="3295650"/>
          <p14:tracePt t="90666" x="9607550" y="3295650"/>
          <p14:tracePt t="90683" x="9480550" y="3282950"/>
          <p14:tracePt t="90699" x="9442450" y="3276600"/>
          <p14:tracePt t="90716" x="9353550" y="3257550"/>
          <p14:tracePt t="90733" x="9290050" y="3244850"/>
          <p14:tracePt t="90749" x="9207500" y="3213100"/>
          <p14:tracePt t="90766" x="9169400" y="3200400"/>
          <p14:tracePt t="90783" x="9144000" y="3200400"/>
          <p14:tracePt t="90785" x="9131300" y="3194050"/>
          <p14:tracePt t="90799" x="9118600" y="3181350"/>
          <p14:tracePt t="90816" x="9067800" y="3162300"/>
          <p14:tracePt t="90832" x="9048750" y="3149600"/>
          <p14:tracePt t="90849" x="9017000" y="3130550"/>
          <p14:tracePt t="90866" x="8978900" y="3111500"/>
          <p14:tracePt t="90883" x="8947150" y="3098800"/>
          <p14:tracePt t="90899" x="8921750" y="3086100"/>
          <p14:tracePt t="90916" x="8883650" y="3073400"/>
          <p14:tracePt t="90933" x="8858250" y="3048000"/>
          <p14:tracePt t="90949" x="8839200" y="3028950"/>
          <p14:tracePt t="90966" x="8820150" y="3009900"/>
          <p14:tracePt t="90983" x="8820150" y="3003550"/>
          <p14:tracePt t="90999" x="8820150" y="2984500"/>
          <p14:tracePt t="91016" x="8807450" y="2952750"/>
          <p14:tracePt t="91033" x="8807450" y="2927350"/>
          <p14:tracePt t="91049" x="8807450" y="2895600"/>
          <p14:tracePt t="91066" x="8807450" y="2857500"/>
          <p14:tracePt t="91083" x="8813800" y="2813050"/>
          <p14:tracePt t="91099" x="8826500" y="2768600"/>
          <p14:tracePt t="91116" x="8845550" y="2730500"/>
          <p14:tracePt t="91133" x="8864600" y="2686050"/>
          <p14:tracePt t="91149" x="8890000" y="2647950"/>
          <p14:tracePt t="91166" x="8909050" y="2616200"/>
          <p14:tracePt t="91183" x="8940800" y="2571750"/>
          <p14:tracePt t="91199" x="8966200" y="2540000"/>
          <p14:tracePt t="91216" x="8997950" y="2508250"/>
          <p14:tracePt t="91233" x="9036050" y="2476500"/>
          <p14:tracePt t="91249" x="9080500" y="2451100"/>
          <p14:tracePt t="91266" x="9093200" y="2444750"/>
          <p14:tracePt t="91283" x="9156700" y="2413000"/>
          <p14:tracePt t="91299" x="9207500" y="2393950"/>
          <p14:tracePt t="91316" x="9251950" y="2374900"/>
          <p14:tracePt t="91332" x="9302750" y="2362200"/>
          <p14:tracePt t="91349" x="9340850" y="2343150"/>
          <p14:tracePt t="91366" x="9429750" y="2324100"/>
          <p14:tracePt t="91383" x="9512300" y="2305050"/>
          <p14:tracePt t="91399" x="9601200" y="2279650"/>
          <p14:tracePt t="91416" x="9683750" y="2260600"/>
          <p14:tracePt t="91433" x="9734550" y="2254250"/>
          <p14:tracePt t="91449" x="9785350" y="2247900"/>
          <p14:tracePt t="91466" x="9817100" y="2241550"/>
          <p14:tracePt t="91483" x="9836150" y="2241550"/>
          <p14:tracePt t="91499" x="9855200" y="2241550"/>
          <p14:tracePt t="91516" x="10001250" y="2254250"/>
          <p14:tracePt t="91533" x="10090150" y="2266950"/>
          <p14:tracePt t="91549" x="10140950" y="2279650"/>
          <p14:tracePt t="91566" x="10236200" y="2305050"/>
          <p14:tracePt t="91583" x="10261600" y="2324100"/>
          <p14:tracePt t="91599" x="10287000" y="2343150"/>
          <p14:tracePt t="91616" x="10325100" y="2374900"/>
          <p14:tracePt t="91633" x="10375900" y="2419350"/>
          <p14:tracePt t="91649" x="10445750" y="2476500"/>
          <p14:tracePt t="91666" x="10509250" y="2527300"/>
          <p14:tracePt t="91683" x="10585450" y="2571750"/>
          <p14:tracePt t="91699" x="10642600" y="2609850"/>
          <p14:tracePt t="91716" x="10693400" y="2654300"/>
          <p14:tracePt t="91733" x="10731500" y="2686050"/>
          <p14:tracePt t="91749" x="10788650" y="2730500"/>
          <p14:tracePt t="91766" x="10801350" y="2749550"/>
          <p14:tracePt t="91783" x="10833100" y="2774950"/>
          <p14:tracePt t="91799" x="10864850" y="2825750"/>
          <p14:tracePt t="91816" x="10883900" y="2857500"/>
          <p14:tracePt t="91833" x="10909300" y="2889250"/>
          <p14:tracePt t="91849" x="10922000" y="2914650"/>
          <p14:tracePt t="91866" x="10953750" y="2990850"/>
          <p14:tracePt t="91883" x="10960100" y="3048000"/>
          <p14:tracePt t="91899" x="10960100" y="3105150"/>
          <p14:tracePt t="91916" x="10960100" y="3143250"/>
          <p14:tracePt t="91933" x="10947400" y="3162300"/>
          <p14:tracePt t="91949" x="10928350" y="3187700"/>
          <p14:tracePt t="91966" x="10896600" y="3219450"/>
          <p14:tracePt t="91983" x="10845800" y="3251200"/>
          <p14:tracePt t="91999" x="10801350" y="3276600"/>
          <p14:tracePt t="92016" x="10731500" y="3308350"/>
          <p14:tracePt t="92033" x="10598150" y="3359150"/>
          <p14:tracePt t="92049" x="10483850" y="3390900"/>
          <p14:tracePt t="92066" x="10382250" y="3416300"/>
          <p14:tracePt t="92083" x="10312400" y="3429000"/>
          <p14:tracePt t="92099" x="10153650" y="3448050"/>
          <p14:tracePt t="92116" x="10058400" y="3454400"/>
          <p14:tracePt t="92133" x="9956800" y="3454400"/>
          <p14:tracePt t="92149" x="9772650" y="3454400"/>
          <p14:tracePt t="92166" x="9632950" y="3448050"/>
          <p14:tracePt t="92183" x="9512300" y="3416300"/>
          <p14:tracePt t="92199" x="9410700" y="3390900"/>
          <p14:tracePt t="92216" x="9347200" y="3371850"/>
          <p14:tracePt t="92233" x="9271000" y="3352800"/>
          <p14:tracePt t="92249" x="9226550" y="3333750"/>
          <p14:tracePt t="92266" x="9182100" y="3314700"/>
          <p14:tracePt t="92283" x="9156700" y="3295650"/>
          <p14:tracePt t="92286" x="9144000" y="3282950"/>
          <p14:tracePt t="92300" x="9131300" y="3270250"/>
          <p14:tracePt t="92316" x="9080500" y="3194050"/>
          <p14:tracePt t="92333" x="9036050" y="3117850"/>
          <p14:tracePt t="92349" x="9017000" y="3060700"/>
          <p14:tracePt t="92366" x="9004300" y="3009900"/>
          <p14:tracePt t="92383" x="9004300" y="2946400"/>
          <p14:tracePt t="92399" x="9004300" y="2895600"/>
          <p14:tracePt t="92416" x="9029700" y="2838450"/>
          <p14:tracePt t="92433" x="9042400" y="2787650"/>
          <p14:tracePt t="92449" x="9074150" y="2730500"/>
          <p14:tracePt t="92466" x="9118600" y="2667000"/>
          <p14:tracePt t="92483" x="9131300" y="2647950"/>
          <p14:tracePt t="92499" x="9188450" y="2597150"/>
          <p14:tracePt t="92516" x="9226550" y="2559050"/>
          <p14:tracePt t="92533" x="9245600" y="2527300"/>
          <p14:tracePt t="92549" x="9271000" y="2508250"/>
          <p14:tracePt t="92566" x="9283700" y="2501900"/>
          <p14:tracePt t="92583" x="9296400" y="2482850"/>
          <p14:tracePt t="92599" x="9309100" y="2470150"/>
          <p14:tracePt t="92616" x="9321800" y="2457450"/>
          <p14:tracePt t="92633" x="9340850" y="2438400"/>
          <p14:tracePt t="92649" x="9359900" y="2425700"/>
          <p14:tracePt t="92666" x="9391650" y="2400300"/>
          <p14:tracePt t="92683" x="9417050" y="2374900"/>
          <p14:tracePt t="92699" x="9442450" y="2362200"/>
          <p14:tracePt t="92716" x="9474200" y="2336800"/>
          <p14:tracePt t="92733" x="9531350" y="2311400"/>
          <p14:tracePt t="92749" x="9563100" y="2305050"/>
          <p14:tracePt t="92766" x="9620250" y="2292350"/>
          <p14:tracePt t="92783" x="9664700" y="2286000"/>
          <p14:tracePt t="92799" x="9721850" y="2286000"/>
          <p14:tracePt t="92817" x="9867900" y="2286000"/>
          <p14:tracePt t="92833" x="9988550" y="2292350"/>
          <p14:tracePt t="92849" x="10026650" y="2298700"/>
          <p14:tracePt t="92866" x="10166350" y="2336800"/>
          <p14:tracePt t="92883" x="10229850" y="2368550"/>
          <p14:tracePt t="92899" x="10306050" y="2393950"/>
          <p14:tracePt t="92916" x="10363200" y="2419350"/>
          <p14:tracePt t="92933" x="10420350" y="2457450"/>
          <p14:tracePt t="92949" x="10490200" y="2495550"/>
          <p14:tracePt t="92966" x="10572750" y="2540000"/>
          <p14:tracePt t="92983" x="10642600" y="2584450"/>
          <p14:tracePt t="92999" x="10699750" y="2628900"/>
          <p14:tracePt t="93016" x="10763250" y="2679700"/>
          <p14:tracePt t="93033" x="10801350" y="2705100"/>
          <p14:tracePt t="93049" x="10814050" y="2724150"/>
          <p14:tracePt t="93066" x="10864850" y="2787650"/>
          <p14:tracePt t="93083" x="10896600" y="2838450"/>
          <p14:tracePt t="93100" x="10922000" y="2876550"/>
          <p14:tracePt t="93116" x="10972800" y="2933700"/>
          <p14:tracePt t="93133" x="11010900" y="2990850"/>
          <p14:tracePt t="93149" x="11023600" y="3028950"/>
          <p14:tracePt t="93166" x="11036300" y="3060700"/>
          <p14:tracePt t="93183" x="11042650" y="3073400"/>
          <p14:tracePt t="93199" x="11042650" y="3086100"/>
          <p14:tracePt t="93216" x="11042650" y="3092450"/>
          <p14:tracePt t="93284" x="11042650" y="3079750"/>
          <p14:tracePt t="93294" x="11042650" y="3067050"/>
          <p14:tracePt t="93299" x="11036300" y="3022600"/>
          <p14:tracePt t="93316" x="10998200" y="2946400"/>
          <p14:tracePt t="93333" x="10966450" y="2882900"/>
          <p14:tracePt t="93349" x="10922000" y="2819400"/>
          <p14:tracePt t="93366" x="10820400" y="2698750"/>
          <p14:tracePt t="93384" x="10750550" y="2628900"/>
          <p14:tracePt t="93399" x="10642600" y="2559050"/>
          <p14:tracePt t="93416" x="10547350" y="2501900"/>
          <p14:tracePt t="93433" x="10439400" y="2463800"/>
          <p14:tracePt t="93449" x="10356850" y="2419350"/>
          <p14:tracePt t="93466" x="10287000" y="2400300"/>
          <p14:tracePt t="93483" x="10242550" y="2381250"/>
          <p14:tracePt t="93499" x="10185400" y="2374900"/>
          <p14:tracePt t="93516" x="10052050" y="2368550"/>
          <p14:tracePt t="93533" x="10001250" y="2368550"/>
          <p14:tracePt t="93549" x="9912350" y="2368550"/>
          <p14:tracePt t="93566" x="9747250" y="2368550"/>
          <p14:tracePt t="93583" x="9632950" y="2381250"/>
          <p14:tracePt t="93599" x="9537700" y="2400300"/>
          <p14:tracePt t="93616" x="9467850" y="2419350"/>
          <p14:tracePt t="93633" x="9417050" y="2444750"/>
          <p14:tracePt t="93649" x="9366250" y="2470150"/>
          <p14:tracePt t="93666" x="9328150" y="2501900"/>
          <p14:tracePt t="93683" x="9271000" y="2546350"/>
          <p14:tracePt t="93699" x="9207500" y="2603500"/>
          <p14:tracePt t="93716" x="9137650" y="2660650"/>
          <p14:tracePt t="93733" x="9074150" y="2705100"/>
          <p14:tracePt t="93749" x="8991600" y="2768600"/>
          <p14:tracePt t="93766" x="8934450" y="2825750"/>
          <p14:tracePt t="93783" x="8877300" y="2876550"/>
          <p14:tracePt t="93799" x="8851900" y="2901950"/>
          <p14:tracePt t="93816" x="8851900" y="2921000"/>
          <p14:tracePt t="93833" x="8839200" y="2946400"/>
          <p14:tracePt t="93849" x="8832850" y="2997200"/>
          <p14:tracePt t="93867" x="8832850" y="3035300"/>
          <p14:tracePt t="93883" x="8832850" y="3092450"/>
          <p14:tracePt t="93899" x="8839200" y="3130550"/>
          <p14:tracePt t="93916" x="8845550" y="3162300"/>
          <p14:tracePt t="93933" x="8851900" y="3194050"/>
          <p14:tracePt t="93949" x="8870950" y="3213100"/>
          <p14:tracePt t="93966" x="8890000" y="3238500"/>
          <p14:tracePt t="93983" x="8928100" y="3263900"/>
          <p14:tracePt t="93999" x="8985250" y="3282950"/>
          <p14:tracePt t="94016" x="9074150" y="3308350"/>
          <p14:tracePt t="94033" x="9220200" y="3327400"/>
          <p14:tracePt t="94049" x="9328150" y="3327400"/>
          <p14:tracePt t="94066" x="9518650" y="3327400"/>
          <p14:tracePt t="94083" x="9683750" y="3321050"/>
          <p14:tracePt t="94099" x="9759950" y="3314700"/>
          <p14:tracePt t="94116" x="10267950" y="3257550"/>
          <p14:tracePt t="94132" x="10591800" y="3225800"/>
          <p14:tracePt t="94149" x="10807700" y="3200400"/>
          <p14:tracePt t="94166" x="10877550" y="3181350"/>
          <p14:tracePt t="94183" x="10883900" y="3175000"/>
          <p14:tracePt t="94312" x="10896600" y="3206750"/>
          <p14:tracePt t="94319" x="10915650" y="3232150"/>
          <p14:tracePt t="94334" x="10979150" y="3295650"/>
          <p14:tracePt t="94351" x="11074400" y="3384550"/>
          <p14:tracePt t="94366" x="11156950" y="3460750"/>
          <p14:tracePt t="94383" x="11201400" y="3505200"/>
          <p14:tracePt t="94399" x="11220450" y="3511550"/>
          <p14:tracePt t="94444" x="11214100" y="3511550"/>
          <p14:tracePt t="94454" x="11207750" y="3498850"/>
          <p14:tracePt t="94466" x="11188700" y="3486150"/>
          <p14:tracePt t="94483" x="11169650" y="3467100"/>
          <p14:tracePt t="94499" x="11137900" y="3441700"/>
          <p14:tracePt t="94516" x="11118850" y="3422650"/>
          <p14:tracePt t="94533" x="11112500" y="3416300"/>
          <p14:tracePt t="94601" x="11099800" y="3422650"/>
          <p14:tracePt t="94605" x="11087100" y="3435350"/>
          <p14:tracePt t="94618" x="11074400" y="3454400"/>
          <p14:tracePt t="94632" x="11023600" y="3524250"/>
          <p14:tracePt t="94649" x="10972800" y="3587750"/>
          <p14:tracePt t="94666" x="10934700" y="3651250"/>
          <p14:tracePt t="94682" x="10909300" y="3708400"/>
          <p14:tracePt t="94699" x="10877550" y="3790950"/>
          <p14:tracePt t="94716" x="10839450" y="3898900"/>
          <p14:tracePt t="94732" x="10795000" y="4006850"/>
          <p14:tracePt t="94749" x="10750550" y="4133850"/>
          <p14:tracePt t="94766" x="10661650" y="4375150"/>
          <p14:tracePt t="94782" x="10642600" y="4438650"/>
          <p14:tracePt t="94799" x="10572750" y="4591050"/>
          <p14:tracePt t="94816" x="10509250" y="4794250"/>
          <p14:tracePt t="94834" x="10477500" y="4927600"/>
          <p14:tracePt t="94849" x="10433050" y="5067300"/>
          <p14:tracePt t="94866" x="10394950" y="5143500"/>
          <p14:tracePt t="94882" x="10293350" y="5353050"/>
          <p14:tracePt t="94899" x="10248900" y="5461000"/>
          <p14:tracePt t="94916" x="10242550" y="5518150"/>
          <p14:tracePt t="94932" x="10229850" y="5581650"/>
          <p14:tracePt t="94949" x="10204450" y="5651500"/>
          <p14:tracePt t="94966" x="10198100" y="5708650"/>
          <p14:tracePt t="94982" x="10179050" y="5778500"/>
          <p14:tracePt t="94999" x="10160000" y="5835650"/>
          <p14:tracePt t="95016" x="10140950" y="5899150"/>
          <p14:tracePt t="95033" x="10115550" y="5956300"/>
          <p14:tracePt t="95049" x="10109200" y="5994400"/>
          <p14:tracePt t="95066" x="10109200" y="6038850"/>
          <p14:tracePt t="95082" x="10102850" y="6057900"/>
          <p14:tracePt t="95099" x="10090150" y="6102350"/>
          <p14:tracePt t="95116" x="10071100" y="6172200"/>
          <p14:tracePt t="95133" x="10045700" y="6216650"/>
          <p14:tracePt t="95149" x="10020300" y="6273800"/>
          <p14:tracePt t="95166" x="10001250" y="6305550"/>
          <p14:tracePt t="95182" x="9982200" y="6343650"/>
          <p14:tracePt t="95199" x="9969500" y="6362700"/>
          <p14:tracePt t="95232" x="9963150" y="6362700"/>
          <p14:tracePt t="95249" x="9937750" y="6330950"/>
          <p14:tracePt t="95266" x="9842500" y="6184900"/>
          <p14:tracePt t="95282" x="9810750" y="6134100"/>
          <p14:tracePt t="95299" x="9734550" y="6032500"/>
          <p14:tracePt t="95316" x="9671050" y="5911850"/>
          <p14:tracePt t="95332" x="9632950" y="5734050"/>
          <p14:tracePt t="95349" x="9626600" y="5607050"/>
          <p14:tracePt t="95366" x="9626600" y="5549900"/>
          <p14:tracePt t="95383" x="9620250" y="5314950"/>
          <p14:tracePt t="95399" x="9588500" y="5092700"/>
          <p14:tracePt t="95416" x="9556750" y="4870450"/>
          <p14:tracePt t="95433" x="9525000" y="4711700"/>
          <p14:tracePt t="95449" x="9493250" y="4578350"/>
          <p14:tracePt t="95466" x="9480550" y="4445000"/>
          <p14:tracePt t="95483" x="9467850" y="4337050"/>
          <p14:tracePt t="95499" x="9442450" y="4229100"/>
          <p14:tracePt t="95516" x="9404350" y="4133850"/>
          <p14:tracePt t="95533" x="9366250" y="4025900"/>
          <p14:tracePt t="95549" x="9334500" y="3930650"/>
          <p14:tracePt t="95566" x="9309100" y="3860800"/>
          <p14:tracePt t="95583" x="9302750" y="3822700"/>
          <p14:tracePt t="95599" x="9290050" y="3797300"/>
          <p14:tracePt t="95616" x="9290050" y="3778250"/>
          <p14:tracePt t="95632" x="9277350" y="3759200"/>
          <p14:tracePt t="95649" x="9277350" y="3746500"/>
          <p14:tracePt t="95666" x="9245600" y="3689350"/>
          <p14:tracePt t="95683" x="9201150" y="3644900"/>
          <p14:tracePt t="95699" x="9169400" y="3581400"/>
          <p14:tracePt t="95716" x="9112250" y="3505200"/>
          <p14:tracePt t="95733" x="9055100" y="3435350"/>
          <p14:tracePt t="95749" x="8997950" y="3378200"/>
          <p14:tracePt t="95766" x="8953500" y="3321050"/>
          <p14:tracePt t="95783" x="8915400" y="3282950"/>
          <p14:tracePt t="95799" x="8896350" y="3263900"/>
          <p14:tracePt t="95816" x="8883650" y="3257550"/>
          <p14:tracePt t="95833" x="8883650" y="3251200"/>
          <p14:tracePt t="95922" x="8896350" y="3263900"/>
          <p14:tracePt t="95933" x="8915400" y="3276600"/>
          <p14:tracePt t="95938" x="8966200" y="3308350"/>
          <p14:tracePt t="95949" x="9010650" y="3340100"/>
          <p14:tracePt t="95966" x="9118600" y="3390900"/>
          <p14:tracePt t="95983" x="9290050" y="3441700"/>
          <p14:tracePt t="95999" x="9480550" y="3454400"/>
          <p14:tracePt t="96016" x="9626600" y="3454400"/>
          <p14:tracePt t="96033" x="9772650" y="3454400"/>
          <p14:tracePt t="96050" x="9867900" y="3441700"/>
          <p14:tracePt t="96066" x="9912350" y="3435350"/>
          <p14:tracePt t="96082" x="9937750" y="3429000"/>
          <p14:tracePt t="96099" x="9988550" y="3429000"/>
          <p14:tracePt t="96117" x="10020300" y="3429000"/>
          <p14:tracePt t="96149" x="10026650" y="3429000"/>
          <p14:tracePt t="96166" x="10033000" y="3473450"/>
          <p14:tracePt t="96183" x="9994900" y="3556000"/>
          <p14:tracePt t="96199" x="9937750" y="3676650"/>
          <p14:tracePt t="96216" x="9899650" y="3790950"/>
          <p14:tracePt t="96233" x="9867900" y="3937000"/>
          <p14:tracePt t="96249" x="9855200" y="4064000"/>
          <p14:tracePt t="96266" x="9848850" y="4184650"/>
          <p14:tracePt t="96283" x="9848850" y="4254500"/>
          <p14:tracePt t="96286" x="9848850" y="4279900"/>
          <p14:tracePt t="96300" x="9848850" y="4311650"/>
          <p14:tracePt t="96316" x="9855200" y="4349750"/>
          <p14:tracePt t="96333" x="9855200" y="4356100"/>
          <p14:tracePt t="96349" x="9867900" y="4375150"/>
          <p14:tracePt t="96366" x="9874250" y="4394200"/>
          <p14:tracePt t="96383" x="9880600" y="4413250"/>
          <p14:tracePt t="96399" x="9880600" y="4432300"/>
          <p14:tracePt t="96416" x="9893300" y="4457700"/>
          <p14:tracePt t="96433" x="9899650" y="4476750"/>
          <p14:tracePt t="96449" x="9906000" y="4495800"/>
          <p14:tracePt t="96466" x="9906000" y="4508500"/>
          <p14:tracePt t="96483" x="9906000" y="4514850"/>
          <p14:tracePt t="96499" x="9906000" y="4521200"/>
          <p14:tracePt t="96618" x="9906000" y="4514850"/>
          <p14:tracePt t="96658" x="9918700" y="4508500"/>
          <p14:tracePt t="96664" x="9944100" y="4502150"/>
          <p14:tracePt t="96674" x="9956800" y="4502150"/>
          <p14:tracePt t="96683" x="9969500" y="45021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upo 70">
            <a:extLst>
              <a:ext uri="{FF2B5EF4-FFF2-40B4-BE49-F238E27FC236}">
                <a16:creationId xmlns:a16="http://schemas.microsoft.com/office/drawing/2014/main" id="{CD788331-FCF0-4B89-8EC6-D7703BE2A068}"/>
              </a:ext>
            </a:extLst>
          </p:cNvPr>
          <p:cNvGrpSpPr/>
          <p:nvPr/>
        </p:nvGrpSpPr>
        <p:grpSpPr>
          <a:xfrm>
            <a:off x="8471240" y="1752091"/>
            <a:ext cx="2731569" cy="3077874"/>
            <a:chOff x="8471240" y="1752091"/>
            <a:chExt cx="2731569" cy="3077874"/>
          </a:xfrm>
        </p:grpSpPr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4EF4E774-8FCB-4667-A10A-1A6841977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71240" y="2148020"/>
              <a:ext cx="2731569" cy="2681945"/>
            </a:xfrm>
            <a:prstGeom prst="rect">
              <a:avLst/>
            </a:prstGeom>
          </p:spPr>
        </p:pic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D936485E-458F-4ABD-89B9-2C89DEB4A3DD}"/>
                </a:ext>
              </a:extLst>
            </p:cNvPr>
            <p:cNvSpPr/>
            <p:nvPr/>
          </p:nvSpPr>
          <p:spPr>
            <a:xfrm>
              <a:off x="9180649" y="1752091"/>
              <a:ext cx="129750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CO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SEMI ESFERA</a:t>
              </a:r>
              <a:endParaRPr lang="es-CO" sz="2400" b="1" dirty="0"/>
            </a:p>
          </p:txBody>
        </p:sp>
      </p:grpSp>
      <p:grpSp>
        <p:nvGrpSpPr>
          <p:cNvPr id="62" name="Grupo 61">
            <a:extLst>
              <a:ext uri="{FF2B5EF4-FFF2-40B4-BE49-F238E27FC236}">
                <a16:creationId xmlns:a16="http://schemas.microsoft.com/office/drawing/2014/main" id="{1272182D-C996-45D6-9142-12A3EC2597DD}"/>
              </a:ext>
            </a:extLst>
          </p:cNvPr>
          <p:cNvGrpSpPr/>
          <p:nvPr/>
        </p:nvGrpSpPr>
        <p:grpSpPr>
          <a:xfrm>
            <a:off x="4798494" y="2043841"/>
            <a:ext cx="2595012" cy="4593213"/>
            <a:chOff x="4798494" y="2043841"/>
            <a:chExt cx="2595012" cy="4593213"/>
          </a:xfrm>
        </p:grpSpPr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C3DC1A82-CAB2-4CD3-9672-5D05123B248B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8494" y="2622006"/>
              <a:ext cx="2595012" cy="4015048"/>
            </a:xfrm>
            <a:prstGeom prst="rect">
              <a:avLst/>
            </a:prstGeom>
          </p:spPr>
        </p:pic>
        <p:sp>
          <p:nvSpPr>
            <p:cNvPr id="43" name="Rectángulo 42">
              <a:extLst>
                <a:ext uri="{FF2B5EF4-FFF2-40B4-BE49-F238E27FC236}">
                  <a16:creationId xmlns:a16="http://schemas.microsoft.com/office/drawing/2014/main" id="{6403412C-25DD-4A73-9100-4355C277BA10}"/>
                </a:ext>
              </a:extLst>
            </p:cNvPr>
            <p:cNvSpPr/>
            <p:nvPr/>
          </p:nvSpPr>
          <p:spPr>
            <a:xfrm>
              <a:off x="5610951" y="2043841"/>
              <a:ext cx="122445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O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CONO</a:t>
              </a:r>
              <a:endParaRPr lang="es-CO" sz="2400" b="1" dirty="0"/>
            </a:p>
          </p:txBody>
        </p:sp>
      </p:grpSp>
      <p:grpSp>
        <p:nvGrpSpPr>
          <p:cNvPr id="59" name="Grupo 58">
            <a:extLst>
              <a:ext uri="{FF2B5EF4-FFF2-40B4-BE49-F238E27FC236}">
                <a16:creationId xmlns:a16="http://schemas.microsoft.com/office/drawing/2014/main" id="{68B7D69D-C1C0-4E86-9D21-FB538F89F36F}"/>
              </a:ext>
            </a:extLst>
          </p:cNvPr>
          <p:cNvGrpSpPr/>
          <p:nvPr/>
        </p:nvGrpSpPr>
        <p:grpSpPr>
          <a:xfrm>
            <a:off x="2710583" y="1636268"/>
            <a:ext cx="1207435" cy="444442"/>
            <a:chOff x="2710583" y="1636268"/>
            <a:chExt cx="1207435" cy="444442"/>
          </a:xfrm>
        </p:grpSpPr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2CB4BFDA-73E9-47D7-AF6C-66D3081ED0B1}"/>
                </a:ext>
              </a:extLst>
            </p:cNvPr>
            <p:cNvGrpSpPr/>
            <p:nvPr/>
          </p:nvGrpSpPr>
          <p:grpSpPr>
            <a:xfrm>
              <a:off x="2710583" y="1935954"/>
              <a:ext cx="1207435" cy="144756"/>
              <a:chOff x="2502365" y="1770898"/>
              <a:chExt cx="1298006" cy="155614"/>
            </a:xfrm>
          </p:grpSpPr>
          <p:cxnSp>
            <p:nvCxnSpPr>
              <p:cNvPr id="6" name="Conector recto 5">
                <a:extLst>
                  <a:ext uri="{FF2B5EF4-FFF2-40B4-BE49-F238E27FC236}">
                    <a16:creationId xmlns:a16="http://schemas.microsoft.com/office/drawing/2014/main" id="{DBDB667A-FA3F-4DFF-93D9-8322154018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2865" y="1840576"/>
                <a:ext cx="1297506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" name="Conector recto 7">
                <a:extLst>
                  <a:ext uri="{FF2B5EF4-FFF2-40B4-BE49-F238E27FC236}">
                    <a16:creationId xmlns:a16="http://schemas.microsoft.com/office/drawing/2014/main" id="{BA8F7049-70D1-4D3A-A10C-5163634442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2365" y="1770898"/>
                <a:ext cx="0" cy="14541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Conector recto 9">
                <a:extLst>
                  <a:ext uri="{FF2B5EF4-FFF2-40B4-BE49-F238E27FC236}">
                    <a16:creationId xmlns:a16="http://schemas.microsoft.com/office/drawing/2014/main" id="{35B9B5D9-31C8-43D2-83B5-D72DF27A54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00371" y="1781102"/>
                <a:ext cx="0" cy="14541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06095799-761D-454D-B8DF-652F3349ECD8}"/>
                </a:ext>
              </a:extLst>
            </p:cNvPr>
            <p:cNvSpPr/>
            <p:nvPr/>
          </p:nvSpPr>
          <p:spPr>
            <a:xfrm>
              <a:off x="2954240" y="1636268"/>
              <a:ext cx="865166" cy="4294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6 cm</a:t>
              </a:r>
              <a:endParaRPr lang="es-CO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1" name="Grupo 60">
            <a:extLst>
              <a:ext uri="{FF2B5EF4-FFF2-40B4-BE49-F238E27FC236}">
                <a16:creationId xmlns:a16="http://schemas.microsoft.com/office/drawing/2014/main" id="{5350C966-4BCB-4431-B1B1-54088735D6D4}"/>
              </a:ext>
            </a:extLst>
          </p:cNvPr>
          <p:cNvGrpSpPr/>
          <p:nvPr/>
        </p:nvGrpSpPr>
        <p:grpSpPr>
          <a:xfrm>
            <a:off x="1485900" y="1955764"/>
            <a:ext cx="2489221" cy="4887516"/>
            <a:chOff x="1485900" y="1955764"/>
            <a:chExt cx="2489221" cy="4887516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DD95438A-2950-4A51-B669-A45421A8FB5E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4927" y="3108391"/>
              <a:ext cx="2429596" cy="3734889"/>
            </a:xfrm>
            <a:prstGeom prst="rect">
              <a:avLst/>
            </a:prstGeom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D1032315-37EA-4B1D-880F-EE62E9F0BB60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900" y="1955764"/>
              <a:ext cx="2489221" cy="1579620"/>
            </a:xfrm>
            <a:prstGeom prst="rect">
              <a:avLst/>
            </a:prstGeom>
          </p:spPr>
        </p:pic>
      </p:grpSp>
      <p:grpSp>
        <p:nvGrpSpPr>
          <p:cNvPr id="60" name="Grupo 59">
            <a:extLst>
              <a:ext uri="{FF2B5EF4-FFF2-40B4-BE49-F238E27FC236}">
                <a16:creationId xmlns:a16="http://schemas.microsoft.com/office/drawing/2014/main" id="{298C057D-B368-467C-BE0D-63DA7E042A98}"/>
              </a:ext>
            </a:extLst>
          </p:cNvPr>
          <p:cNvGrpSpPr/>
          <p:nvPr/>
        </p:nvGrpSpPr>
        <p:grpSpPr>
          <a:xfrm>
            <a:off x="2900957" y="3341632"/>
            <a:ext cx="1478736" cy="3268406"/>
            <a:chOff x="2900957" y="3341632"/>
            <a:chExt cx="1478736" cy="3268406"/>
          </a:xfrm>
        </p:grpSpPr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4BBCECE0-DB85-4B36-A0DE-2ABCBF2AED5C}"/>
                </a:ext>
              </a:extLst>
            </p:cNvPr>
            <p:cNvGrpSpPr/>
            <p:nvPr/>
          </p:nvGrpSpPr>
          <p:grpSpPr>
            <a:xfrm>
              <a:off x="2900957" y="3341632"/>
              <a:ext cx="1342924" cy="3268406"/>
              <a:chOff x="2723327" y="2240782"/>
              <a:chExt cx="1443659" cy="3513574"/>
            </a:xfrm>
          </p:grpSpPr>
          <p:cxnSp>
            <p:nvCxnSpPr>
              <p:cNvPr id="14" name="Conector recto de flecha 13">
                <a:extLst>
                  <a:ext uri="{FF2B5EF4-FFF2-40B4-BE49-F238E27FC236}">
                    <a16:creationId xmlns:a16="http://schemas.microsoft.com/office/drawing/2014/main" id="{7C0A5D1C-F728-4B0D-9448-8A1A1B41325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72189" y="2240782"/>
                <a:ext cx="532564" cy="151730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Conector recto de flecha 14">
                <a:extLst>
                  <a:ext uri="{FF2B5EF4-FFF2-40B4-BE49-F238E27FC236}">
                    <a16:creationId xmlns:a16="http://schemas.microsoft.com/office/drawing/2014/main" id="{D896473E-367F-4645-8D6C-6FE9667B73A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85560" y="4250453"/>
                <a:ext cx="595710" cy="150222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Conector recto 18">
                <a:extLst>
                  <a:ext uri="{FF2B5EF4-FFF2-40B4-BE49-F238E27FC236}">
                    <a16:creationId xmlns:a16="http://schemas.microsoft.com/office/drawing/2014/main" id="{923AA7A4-5265-4220-9A9A-627CDC92D6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42520" y="2240782"/>
                <a:ext cx="124466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Conector recto 20">
                <a:extLst>
                  <a:ext uri="{FF2B5EF4-FFF2-40B4-BE49-F238E27FC236}">
                    <a16:creationId xmlns:a16="http://schemas.microsoft.com/office/drawing/2014/main" id="{71912B65-C642-4666-BFBD-24E2B87C23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3327" y="5754356"/>
                <a:ext cx="124466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08E67126-910A-4607-AA4E-48FCB124BC73}"/>
                </a:ext>
              </a:extLst>
            </p:cNvPr>
            <p:cNvSpPr/>
            <p:nvPr/>
          </p:nvSpPr>
          <p:spPr>
            <a:xfrm>
              <a:off x="3401200" y="4786783"/>
              <a:ext cx="978493" cy="4867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9 cm</a:t>
              </a:r>
              <a:endParaRPr lang="es-CO" sz="2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3" name="Grupo 62">
            <a:extLst>
              <a:ext uri="{FF2B5EF4-FFF2-40B4-BE49-F238E27FC236}">
                <a16:creationId xmlns:a16="http://schemas.microsoft.com/office/drawing/2014/main" id="{82A38E28-8222-48EE-B9AA-2E1568F1273A}"/>
              </a:ext>
            </a:extLst>
          </p:cNvPr>
          <p:cNvGrpSpPr/>
          <p:nvPr/>
        </p:nvGrpSpPr>
        <p:grpSpPr>
          <a:xfrm>
            <a:off x="6065318" y="2312994"/>
            <a:ext cx="1298006" cy="486822"/>
            <a:chOff x="6065318" y="2312994"/>
            <a:chExt cx="1298006" cy="486822"/>
          </a:xfrm>
        </p:grpSpPr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C36252FB-46C7-4459-A6F5-75E7C89B3635}"/>
                </a:ext>
              </a:extLst>
            </p:cNvPr>
            <p:cNvGrpSpPr/>
            <p:nvPr/>
          </p:nvGrpSpPr>
          <p:grpSpPr>
            <a:xfrm>
              <a:off x="6065318" y="2644202"/>
              <a:ext cx="1298006" cy="155614"/>
              <a:chOff x="2595194" y="727276"/>
              <a:chExt cx="1298006" cy="155614"/>
            </a:xfrm>
          </p:grpSpPr>
          <p:cxnSp>
            <p:nvCxnSpPr>
              <p:cNvPr id="36" name="Conector recto 35">
                <a:extLst>
                  <a:ext uri="{FF2B5EF4-FFF2-40B4-BE49-F238E27FC236}">
                    <a16:creationId xmlns:a16="http://schemas.microsoft.com/office/drawing/2014/main" id="{8A35747E-865F-4B84-ACF6-A9A7546D07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5694" y="796954"/>
                <a:ext cx="1297506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Conector recto 36">
                <a:extLst>
                  <a:ext uri="{FF2B5EF4-FFF2-40B4-BE49-F238E27FC236}">
                    <a16:creationId xmlns:a16="http://schemas.microsoft.com/office/drawing/2014/main" id="{E3BA75D4-5133-4318-94FB-D11A6BF793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5194" y="727276"/>
                <a:ext cx="0" cy="14541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Conector recto 37">
                <a:extLst>
                  <a:ext uri="{FF2B5EF4-FFF2-40B4-BE49-F238E27FC236}">
                    <a16:creationId xmlns:a16="http://schemas.microsoft.com/office/drawing/2014/main" id="{9B5D2628-0A2E-4B9D-A159-F9A7DE6E4F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93200" y="737480"/>
                <a:ext cx="0" cy="14541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9" name="Rectángulo 38">
              <a:extLst>
                <a:ext uri="{FF2B5EF4-FFF2-40B4-BE49-F238E27FC236}">
                  <a16:creationId xmlns:a16="http://schemas.microsoft.com/office/drawing/2014/main" id="{3B3D9781-5363-4DDA-8ACD-F82DC92CFF39}"/>
                </a:ext>
              </a:extLst>
            </p:cNvPr>
            <p:cNvSpPr/>
            <p:nvPr/>
          </p:nvSpPr>
          <p:spPr>
            <a:xfrm>
              <a:off x="6504195" y="2312994"/>
              <a:ext cx="28245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r</a:t>
              </a:r>
              <a:endParaRPr lang="es-CO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2" name="Grupo 71">
            <a:extLst>
              <a:ext uri="{FF2B5EF4-FFF2-40B4-BE49-F238E27FC236}">
                <a16:creationId xmlns:a16="http://schemas.microsoft.com/office/drawing/2014/main" id="{CAB5E43B-CCB5-4667-805A-53ED99787875}"/>
              </a:ext>
            </a:extLst>
          </p:cNvPr>
          <p:cNvGrpSpPr/>
          <p:nvPr/>
        </p:nvGrpSpPr>
        <p:grpSpPr>
          <a:xfrm>
            <a:off x="9845951" y="3596568"/>
            <a:ext cx="1298006" cy="461665"/>
            <a:chOff x="9845951" y="3596568"/>
            <a:chExt cx="1298006" cy="461665"/>
          </a:xfrm>
        </p:grpSpPr>
        <p:grpSp>
          <p:nvGrpSpPr>
            <p:cNvPr id="30" name="Grupo 29">
              <a:extLst>
                <a:ext uri="{FF2B5EF4-FFF2-40B4-BE49-F238E27FC236}">
                  <a16:creationId xmlns:a16="http://schemas.microsoft.com/office/drawing/2014/main" id="{3E068867-6705-4A9F-BBBF-74B4EF32DB95}"/>
                </a:ext>
              </a:extLst>
            </p:cNvPr>
            <p:cNvGrpSpPr/>
            <p:nvPr/>
          </p:nvGrpSpPr>
          <p:grpSpPr>
            <a:xfrm>
              <a:off x="9845951" y="3902619"/>
              <a:ext cx="1298006" cy="155614"/>
              <a:chOff x="2595194" y="727276"/>
              <a:chExt cx="1298006" cy="155614"/>
            </a:xfrm>
          </p:grpSpPr>
          <p:cxnSp>
            <p:nvCxnSpPr>
              <p:cNvPr id="31" name="Conector recto 30">
                <a:extLst>
                  <a:ext uri="{FF2B5EF4-FFF2-40B4-BE49-F238E27FC236}">
                    <a16:creationId xmlns:a16="http://schemas.microsoft.com/office/drawing/2014/main" id="{061B038A-44E9-4AD8-BDA4-5B78B64BD7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5694" y="796954"/>
                <a:ext cx="129750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Conector recto 31">
                <a:extLst>
                  <a:ext uri="{FF2B5EF4-FFF2-40B4-BE49-F238E27FC236}">
                    <a16:creationId xmlns:a16="http://schemas.microsoft.com/office/drawing/2014/main" id="{84A6E5FA-74AD-4D97-90FB-FB8006ACC7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5194" y="727276"/>
                <a:ext cx="0" cy="14541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Conector recto 32">
                <a:extLst>
                  <a:ext uri="{FF2B5EF4-FFF2-40B4-BE49-F238E27FC236}">
                    <a16:creationId xmlns:a16="http://schemas.microsoft.com/office/drawing/2014/main" id="{742541D1-75CE-43F8-8397-9A705E6729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93200" y="737480"/>
                <a:ext cx="0" cy="14541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0" name="Rectángulo 39">
              <a:extLst>
                <a:ext uri="{FF2B5EF4-FFF2-40B4-BE49-F238E27FC236}">
                  <a16:creationId xmlns:a16="http://schemas.microsoft.com/office/drawing/2014/main" id="{CA8ECAE0-005B-423B-A333-5FA36D5F41EA}"/>
                </a:ext>
              </a:extLst>
            </p:cNvPr>
            <p:cNvSpPr/>
            <p:nvPr/>
          </p:nvSpPr>
          <p:spPr>
            <a:xfrm>
              <a:off x="10302777" y="3596568"/>
              <a:ext cx="28245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r</a:t>
              </a:r>
              <a:endParaRPr lang="es-CO" sz="2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5" name="Rectángulo 44">
            <a:extLst>
              <a:ext uri="{FF2B5EF4-FFF2-40B4-BE49-F238E27FC236}">
                <a16:creationId xmlns:a16="http://schemas.microsoft.com/office/drawing/2014/main" id="{43C7BEB3-5B9B-4A10-833D-AF1AB7015ECA}"/>
              </a:ext>
            </a:extLst>
          </p:cNvPr>
          <p:cNvSpPr/>
          <p:nvPr/>
        </p:nvSpPr>
        <p:spPr>
          <a:xfrm>
            <a:off x="407944" y="5305749"/>
            <a:ext cx="22745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HELADO DE</a:t>
            </a:r>
          </a:p>
          <a:p>
            <a:r>
              <a:rPr lang="es-C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CHOCOLATE</a:t>
            </a:r>
            <a:endParaRPr lang="es-CO" sz="2400" b="1" dirty="0"/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9EE7BF1A-6F62-4EAA-882E-24FEAE128C96}"/>
              </a:ext>
            </a:extLst>
          </p:cNvPr>
          <p:cNvSpPr/>
          <p:nvPr/>
        </p:nvSpPr>
        <p:spPr>
          <a:xfrm>
            <a:off x="8569871" y="5447442"/>
            <a:ext cx="2898230" cy="10351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es-CO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 = 6 cm</a:t>
            </a:r>
          </a:p>
          <a:p>
            <a:pPr lvl="2"/>
            <a:r>
              <a:rPr lang="es-CO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G = 9 cm</a:t>
            </a:r>
            <a:endParaRPr lang="es-CO" sz="2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ctr"/>
            <a:endParaRPr lang="es-CO" sz="1600" dirty="0"/>
          </a:p>
        </p:txBody>
      </p:sp>
      <p:grpSp>
        <p:nvGrpSpPr>
          <p:cNvPr id="52" name="Grupo 51">
            <a:extLst>
              <a:ext uri="{FF2B5EF4-FFF2-40B4-BE49-F238E27FC236}">
                <a16:creationId xmlns:a16="http://schemas.microsoft.com/office/drawing/2014/main" id="{DB185C8B-85D2-4EDF-A022-936A7D4CC086}"/>
              </a:ext>
            </a:extLst>
          </p:cNvPr>
          <p:cNvGrpSpPr/>
          <p:nvPr/>
        </p:nvGrpSpPr>
        <p:grpSpPr>
          <a:xfrm>
            <a:off x="838200" y="413191"/>
            <a:ext cx="10712668" cy="908623"/>
            <a:chOff x="838200" y="413191"/>
            <a:chExt cx="10712668" cy="908623"/>
          </a:xfrm>
        </p:grpSpPr>
        <p:grpSp>
          <p:nvGrpSpPr>
            <p:cNvPr id="53" name="Grupo 52">
              <a:extLst>
                <a:ext uri="{FF2B5EF4-FFF2-40B4-BE49-F238E27FC236}">
                  <a16:creationId xmlns:a16="http://schemas.microsoft.com/office/drawing/2014/main" id="{19324DDA-BB27-470B-B37F-D704D25ED991}"/>
                </a:ext>
              </a:extLst>
            </p:cNvPr>
            <p:cNvGrpSpPr/>
            <p:nvPr/>
          </p:nvGrpSpPr>
          <p:grpSpPr>
            <a:xfrm>
              <a:off x="3577903" y="413191"/>
              <a:ext cx="4651697" cy="908623"/>
              <a:chOff x="1648435" y="513859"/>
              <a:chExt cx="4651697" cy="908623"/>
            </a:xfrm>
          </p:grpSpPr>
          <p:sp>
            <p:nvSpPr>
              <p:cNvPr id="55" name="Rectángulo 54">
                <a:extLst>
                  <a:ext uri="{FF2B5EF4-FFF2-40B4-BE49-F238E27FC236}">
                    <a16:creationId xmlns:a16="http://schemas.microsoft.com/office/drawing/2014/main" id="{21126520-B24E-4FCF-AAFC-97BFE72CCC69}"/>
                  </a:ext>
                </a:extLst>
              </p:cNvPr>
              <p:cNvSpPr/>
              <p:nvPr/>
            </p:nvSpPr>
            <p:spPr>
              <a:xfrm>
                <a:off x="2433667" y="714596"/>
                <a:ext cx="3866465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CO" sz="1600" dirty="0">
                    <a:latin typeface="Century Gothic" panose="020B0502020202020204" pitchFamily="34" charset="0"/>
                  </a:rPr>
                  <a:t>Institución Educativa</a:t>
                </a:r>
              </a:p>
              <a:p>
                <a:pPr algn="ctr"/>
                <a:r>
                  <a:rPr lang="es-CO" sz="2400" dirty="0">
                    <a:latin typeface="Century Gothic" panose="020B0502020202020204" pitchFamily="34" charset="0"/>
                  </a:rPr>
                  <a:t>San José de Caunapi</a:t>
                </a:r>
                <a:endParaRPr lang="es-CO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endParaRPr>
              </a:p>
            </p:txBody>
          </p:sp>
          <p:pic>
            <p:nvPicPr>
              <p:cNvPr id="56" name="Imagen 55">
                <a:extLst>
                  <a:ext uri="{FF2B5EF4-FFF2-40B4-BE49-F238E27FC236}">
                    <a16:creationId xmlns:a16="http://schemas.microsoft.com/office/drawing/2014/main" id="{DC693E43-E303-455F-892B-EF24E95C33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48435" y="513859"/>
                <a:ext cx="917619" cy="908623"/>
              </a:xfrm>
              <a:prstGeom prst="rect">
                <a:avLst/>
              </a:prstGeom>
            </p:spPr>
          </p:pic>
        </p:grpSp>
        <p:cxnSp>
          <p:nvCxnSpPr>
            <p:cNvPr id="54" name="Conector recto 53">
              <a:extLst>
                <a:ext uri="{FF2B5EF4-FFF2-40B4-BE49-F238E27FC236}">
                  <a16:creationId xmlns:a16="http://schemas.microsoft.com/office/drawing/2014/main" id="{DD5ED938-495F-487C-9272-874ADDDF7D5E}"/>
                </a:ext>
              </a:extLst>
            </p:cNvPr>
            <p:cNvCxnSpPr>
              <a:cxnSpLocks/>
            </p:cNvCxnSpPr>
            <p:nvPr/>
          </p:nvCxnSpPr>
          <p:spPr>
            <a:xfrm>
              <a:off x="838200" y="1321814"/>
              <a:ext cx="10712668" cy="0"/>
            </a:xfrm>
            <a:prstGeom prst="line">
              <a:avLst/>
            </a:prstGeom>
            <a:ln>
              <a:prstDash val="lgDashDot"/>
            </a:ln>
            <a:effectLst>
              <a:reflection blurRad="6350" stA="50000" endA="300" endPos="90000" dir="5400000" sy="-100000" algn="bl" rotWithShape="0"/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4" name="Grupo 63">
            <a:extLst>
              <a:ext uri="{FF2B5EF4-FFF2-40B4-BE49-F238E27FC236}">
                <a16:creationId xmlns:a16="http://schemas.microsoft.com/office/drawing/2014/main" id="{FA46CE66-E001-4029-B2DF-466021370B18}"/>
              </a:ext>
            </a:extLst>
          </p:cNvPr>
          <p:cNvGrpSpPr/>
          <p:nvPr/>
        </p:nvGrpSpPr>
        <p:grpSpPr>
          <a:xfrm>
            <a:off x="6271954" y="2916316"/>
            <a:ext cx="1437028" cy="3474953"/>
            <a:chOff x="2900957" y="3341632"/>
            <a:chExt cx="1342924" cy="3268406"/>
          </a:xfrm>
        </p:grpSpPr>
        <p:grpSp>
          <p:nvGrpSpPr>
            <p:cNvPr id="65" name="Grupo 64">
              <a:extLst>
                <a:ext uri="{FF2B5EF4-FFF2-40B4-BE49-F238E27FC236}">
                  <a16:creationId xmlns:a16="http://schemas.microsoft.com/office/drawing/2014/main" id="{7CA81D5C-350E-4C2A-BBBE-0652D0BEA1FA}"/>
                </a:ext>
              </a:extLst>
            </p:cNvPr>
            <p:cNvGrpSpPr/>
            <p:nvPr/>
          </p:nvGrpSpPr>
          <p:grpSpPr>
            <a:xfrm>
              <a:off x="2900957" y="3341632"/>
              <a:ext cx="1342924" cy="3268406"/>
              <a:chOff x="2723327" y="2240782"/>
              <a:chExt cx="1443659" cy="3513574"/>
            </a:xfrm>
          </p:grpSpPr>
          <p:cxnSp>
            <p:nvCxnSpPr>
              <p:cNvPr id="67" name="Conector recto de flecha 66">
                <a:extLst>
                  <a:ext uri="{FF2B5EF4-FFF2-40B4-BE49-F238E27FC236}">
                    <a16:creationId xmlns:a16="http://schemas.microsoft.com/office/drawing/2014/main" id="{1D59012E-D9A2-4449-99CE-D9234916B59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72189" y="2240782"/>
                <a:ext cx="532564" cy="151730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Conector recto de flecha 67">
                <a:extLst>
                  <a:ext uri="{FF2B5EF4-FFF2-40B4-BE49-F238E27FC236}">
                    <a16:creationId xmlns:a16="http://schemas.microsoft.com/office/drawing/2014/main" id="{E9C0F560-DEF7-4767-8AFF-402D24229BB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85560" y="4250453"/>
                <a:ext cx="595710" cy="150222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Conector recto 68">
                <a:extLst>
                  <a:ext uri="{FF2B5EF4-FFF2-40B4-BE49-F238E27FC236}">
                    <a16:creationId xmlns:a16="http://schemas.microsoft.com/office/drawing/2014/main" id="{47A1161A-8060-4C0E-B5FD-4354592EA0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42520" y="2240782"/>
                <a:ext cx="124466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0" name="Conector recto 69">
                <a:extLst>
                  <a:ext uri="{FF2B5EF4-FFF2-40B4-BE49-F238E27FC236}">
                    <a16:creationId xmlns:a16="http://schemas.microsoft.com/office/drawing/2014/main" id="{6D2F8B78-1510-4125-B86C-F224691448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3327" y="5754356"/>
                <a:ext cx="124466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6" name="Rectángulo 65">
              <a:extLst>
                <a:ext uri="{FF2B5EF4-FFF2-40B4-BE49-F238E27FC236}">
                  <a16:creationId xmlns:a16="http://schemas.microsoft.com/office/drawing/2014/main" id="{9BC8855B-4F3F-4422-A70B-90E5FB353154}"/>
                </a:ext>
              </a:extLst>
            </p:cNvPr>
            <p:cNvSpPr/>
            <p:nvPr/>
          </p:nvSpPr>
          <p:spPr>
            <a:xfrm>
              <a:off x="3401200" y="4786783"/>
              <a:ext cx="454202" cy="4921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2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G</a:t>
              </a:r>
              <a:endParaRPr lang="es-CO" sz="28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4552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76859">
        <p14:flythrough/>
      </p:transition>
    </mc:Choice>
    <mc:Fallback>
      <p:transition spd="slow" advClick="0" advTm="1768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5" grpId="0"/>
      <p:bldP spid="48" grpId="0" animBg="1"/>
    </p:bldLst>
  </p:timing>
  <p:extLst>
    <p:ext uri="{3A86A75C-4F4B-4683-9AE1-C65F6400EC91}">
      <p14:laserTraceLst xmlns:p14="http://schemas.microsoft.com/office/powerpoint/2010/main">
        <p14:tracePtLst>
          <p14:tracePt t="1470" x="9937750" y="4521200"/>
          <p14:tracePt t="1479" x="9886950" y="4533900"/>
          <p14:tracePt t="1490" x="9810750" y="4546600"/>
          <p14:tracePt t="1500" x="9709150" y="4578350"/>
          <p14:tracePt t="1516" x="9518650" y="4597400"/>
          <p14:tracePt t="1533" x="9175750" y="4648200"/>
          <p14:tracePt t="1550" x="8972550" y="4660900"/>
          <p14:tracePt t="1566" x="8877300" y="4667250"/>
          <p14:tracePt t="1583" x="8636000" y="4686300"/>
          <p14:tracePt t="1600" x="8509000" y="4692650"/>
          <p14:tracePt t="1616" x="8413750" y="4705350"/>
          <p14:tracePt t="1633" x="8343900" y="4718050"/>
          <p14:tracePt t="1649" x="8286750" y="4724400"/>
          <p14:tracePt t="1666" x="8223250" y="4749800"/>
          <p14:tracePt t="1683" x="8128000" y="4781550"/>
          <p14:tracePt t="1700" x="7981950" y="4838700"/>
          <p14:tracePt t="1716" x="7759700" y="4933950"/>
          <p14:tracePt t="1733" x="7423150" y="5048250"/>
          <p14:tracePt t="1750" x="7105650" y="5156200"/>
          <p14:tracePt t="1766" x="6794500" y="5245100"/>
          <p14:tracePt t="1783" x="6438900" y="5334000"/>
          <p14:tracePt t="1800" x="6121400" y="5391150"/>
          <p14:tracePt t="1816" x="5816600" y="5461000"/>
          <p14:tracePt t="1833" x="5289550" y="5530850"/>
          <p14:tracePt t="1850" x="5105400" y="5549900"/>
          <p14:tracePt t="1853" x="4908550" y="5568950"/>
          <p14:tracePt t="1866" x="4718050" y="5581650"/>
          <p14:tracePt t="1883" x="4286250" y="5581650"/>
          <p14:tracePt t="1900" x="4108450" y="5588000"/>
          <p14:tracePt t="1916" x="3987800" y="5594350"/>
          <p14:tracePt t="1933" x="3879850" y="5600700"/>
          <p14:tracePt t="1950" x="3740150" y="5600700"/>
          <p14:tracePt t="1966" x="3632200" y="5600700"/>
          <p14:tracePt t="1983" x="3530600" y="5600700"/>
          <p14:tracePt t="2000" x="3429000" y="5600700"/>
          <p14:tracePt t="2016" x="3340100" y="5600700"/>
          <p14:tracePt t="2033" x="3276600" y="5594350"/>
          <p14:tracePt t="2050" x="3257550" y="5588000"/>
          <p14:tracePt t="2066" x="3213100" y="5581650"/>
          <p14:tracePt t="2083" x="3098800" y="5568950"/>
          <p14:tracePt t="2100" x="2978150" y="5549900"/>
          <p14:tracePt t="2116" x="2901950" y="5530850"/>
          <p14:tracePt t="2133" x="2844800" y="5524500"/>
          <p14:tracePt t="2149" x="2781300" y="5518150"/>
          <p14:tracePt t="2166" x="2711450" y="5505450"/>
          <p14:tracePt t="2183" x="2628900" y="5505450"/>
          <p14:tracePt t="2200" x="2559050" y="5499100"/>
          <p14:tracePt t="2216" x="2514600" y="5499100"/>
          <p14:tracePt t="2233" x="2495550" y="5492750"/>
          <p14:tracePt t="2250" x="2489200" y="5492750"/>
          <p14:tracePt t="2266" x="2482850" y="5492750"/>
          <p14:tracePt t="2283" x="2470150" y="5492750"/>
          <p14:tracePt t="2300" x="2374900" y="5505450"/>
          <p14:tracePt t="2317" x="2184400" y="5537200"/>
          <p14:tracePt t="2333" x="2114550" y="5543550"/>
          <p14:tracePt t="2350" x="2012950" y="5556250"/>
          <p14:tracePt t="2352" x="1962150" y="5556250"/>
          <p14:tracePt t="2366" x="1866900" y="5556250"/>
          <p14:tracePt t="2383" x="1784350" y="5556250"/>
          <p14:tracePt t="2400" x="1739900" y="5556250"/>
          <p14:tracePt t="2416" x="1727200" y="5556250"/>
          <p14:tracePt t="2450" x="1720850" y="5556250"/>
          <p14:tracePt t="2471" x="1714500" y="5556250"/>
          <p14:tracePt t="2483" x="1708150" y="5556250"/>
          <p14:tracePt t="2500" x="1689100" y="5549900"/>
          <p14:tracePt t="2516" x="1676400" y="5543550"/>
          <p14:tracePt t="2533" x="1663700" y="5543550"/>
          <p14:tracePt t="2550" x="1651000" y="5543550"/>
          <p14:tracePt t="2583" x="1631950" y="5543550"/>
          <p14:tracePt t="2599" x="1619250" y="5543550"/>
          <p14:tracePt t="2616" x="1612900" y="5543550"/>
          <p14:tracePt t="2633" x="1606550" y="5543550"/>
          <p14:tracePt t="2650" x="1600200" y="5543550"/>
          <p14:tracePt t="3325" x="1606550" y="5543550"/>
          <p14:tracePt t="3350" x="1612900" y="5543550"/>
          <p14:tracePt t="3375" x="1619250" y="5543550"/>
          <p14:tracePt t="3435" x="1625600" y="5543550"/>
          <p14:tracePt t="3456" x="1631950" y="5543550"/>
          <p14:tracePt t="3462" x="1638300" y="5543550"/>
          <p14:tracePt t="3471" x="1651000" y="5537200"/>
          <p14:tracePt t="3483" x="1657350" y="5530850"/>
          <p14:tracePt t="3500" x="1682750" y="5524500"/>
          <p14:tracePt t="3516" x="1727200" y="5511800"/>
          <p14:tracePt t="3533" x="1746250" y="5511800"/>
          <p14:tracePt t="3550" x="1771650" y="5505450"/>
          <p14:tracePt t="3567" x="1784350" y="5505450"/>
          <p14:tracePt t="3583" x="1803400" y="5505450"/>
          <p14:tracePt t="3602" x="1816100" y="5505450"/>
          <p14:tracePt t="3617" x="1822450" y="5505450"/>
          <p14:tracePt t="3633" x="1841500" y="5505450"/>
          <p14:tracePt t="3650" x="1854200" y="5505450"/>
          <p14:tracePt t="3666" x="1873250" y="5505450"/>
          <p14:tracePt t="3683" x="1885950" y="5505450"/>
          <p14:tracePt t="3700" x="1905000" y="5505450"/>
          <p14:tracePt t="3717" x="1917700" y="5505450"/>
          <p14:tracePt t="3733" x="1930400" y="5518150"/>
          <p14:tracePt t="3750" x="1955800" y="5537200"/>
          <p14:tracePt t="3767" x="1981200" y="5562600"/>
          <p14:tracePt t="3783" x="2000250" y="5600700"/>
          <p14:tracePt t="3801" x="2019300" y="5638800"/>
          <p14:tracePt t="3816" x="2019300" y="5645150"/>
          <p14:tracePt t="3833" x="2019300" y="5664200"/>
          <p14:tracePt t="3850" x="2025650" y="5670550"/>
          <p14:tracePt t="3867" x="2032000" y="5676900"/>
          <p14:tracePt t="3883" x="2038350" y="5689600"/>
          <p14:tracePt t="3900" x="2051050" y="5702300"/>
          <p14:tracePt t="3917" x="2070100" y="5708650"/>
          <p14:tracePt t="3933" x="2095500" y="5727700"/>
          <p14:tracePt t="3950" x="2146300" y="5746750"/>
          <p14:tracePt t="3966" x="2228850" y="5778500"/>
          <p14:tracePt t="3983" x="2286000" y="5797550"/>
          <p14:tracePt t="4002" x="2336800" y="5803900"/>
          <p14:tracePt t="4016" x="2343150" y="5803900"/>
          <p14:tracePt t="4033" x="2349500" y="5803900"/>
          <p14:tracePt t="4050" x="2355850" y="5803900"/>
          <p14:tracePt t="4066" x="2368550" y="5803900"/>
          <p14:tracePt t="4083" x="2381250" y="5797550"/>
          <p14:tracePt t="4100" x="2393950" y="5797550"/>
          <p14:tracePt t="4118" x="2419350" y="5791200"/>
          <p14:tracePt t="4133" x="2438400" y="5791200"/>
          <p14:tracePt t="4150" x="2457450" y="5784850"/>
          <p14:tracePt t="4166" x="2470150" y="5784850"/>
          <p14:tracePt t="4183" x="2495550" y="5784850"/>
          <p14:tracePt t="4200" x="2508250" y="5784850"/>
          <p14:tracePt t="4216" x="2520950" y="5778500"/>
          <p14:tracePt t="4233" x="2533650" y="5772150"/>
          <p14:tracePt t="4250" x="2546350" y="5765800"/>
          <p14:tracePt t="4266" x="2559050" y="5759450"/>
          <p14:tracePt t="4283" x="2571750" y="5753100"/>
          <p14:tracePt t="4300" x="2578100" y="5753100"/>
          <p14:tracePt t="4316" x="2584450" y="5746750"/>
          <p14:tracePt t="4333" x="2603500" y="5721350"/>
          <p14:tracePt t="4350" x="2622550" y="5708650"/>
          <p14:tracePt t="4366" x="2660650" y="5676900"/>
          <p14:tracePt t="4383" x="2686050" y="5651500"/>
          <p14:tracePt t="4400" x="2736850" y="5613400"/>
          <p14:tracePt t="4416" x="2774950" y="5581650"/>
          <p14:tracePt t="4433" x="2819400" y="5556250"/>
          <p14:tracePt t="4450" x="2870200" y="5511800"/>
          <p14:tracePt t="4466" x="2908300" y="5480050"/>
          <p14:tracePt t="4483" x="2940050" y="5454650"/>
          <p14:tracePt t="4500" x="2965450" y="5429250"/>
          <p14:tracePt t="4516" x="2984500" y="5422900"/>
          <p14:tracePt t="4533" x="3009900" y="5403850"/>
          <p14:tracePt t="4550" x="3048000" y="5378450"/>
          <p14:tracePt t="4566" x="3060700" y="5365750"/>
          <p14:tracePt t="4583" x="3067050" y="5359400"/>
          <p14:tracePt t="4600" x="3086100" y="5327650"/>
          <p14:tracePt t="4616" x="3130550" y="5270500"/>
          <p14:tracePt t="4633" x="3194050" y="5200650"/>
          <p14:tracePt t="4650" x="3244850" y="5137150"/>
          <p14:tracePt t="4666" x="3282950" y="5086350"/>
          <p14:tracePt t="4683" x="3308350" y="5035550"/>
          <p14:tracePt t="4700" x="3321050" y="5003800"/>
          <p14:tracePt t="4716" x="3333750" y="4959350"/>
          <p14:tracePt t="4733" x="3346450" y="4933950"/>
          <p14:tracePt t="4750" x="3352800" y="4908550"/>
          <p14:tracePt t="4766" x="3371850" y="4889500"/>
          <p14:tracePt t="4783" x="3384550" y="4864100"/>
          <p14:tracePt t="4800" x="3403600" y="4845050"/>
          <p14:tracePt t="4816" x="3422650" y="4819650"/>
          <p14:tracePt t="4833" x="3441700" y="4800600"/>
          <p14:tracePt t="4850" x="3441700" y="4794250"/>
          <p14:tracePt t="4867" x="3448050" y="4794250"/>
          <p14:tracePt t="4884" x="3454400" y="4787900"/>
          <p14:tracePt t="4913" x="3454400" y="4781550"/>
          <p14:tracePt t="4923" x="3460750" y="4775200"/>
          <p14:tracePt t="4953" x="3460750" y="4768850"/>
          <p14:tracePt t="4973" x="3467100" y="4768850"/>
          <p14:tracePt t="4983" x="3467100" y="4762500"/>
          <p14:tracePt t="5000" x="3467100" y="4749800"/>
          <p14:tracePt t="5017" x="3479800" y="4724400"/>
          <p14:tracePt t="5033" x="3486150" y="4692650"/>
          <p14:tracePt t="5050" x="3492500" y="4667250"/>
          <p14:tracePt t="5067" x="3498850" y="4648200"/>
          <p14:tracePt t="5083" x="3511550" y="4603750"/>
          <p14:tracePt t="5100" x="3511550" y="4552950"/>
          <p14:tracePt t="5117" x="3517900" y="4521200"/>
          <p14:tracePt t="5133" x="3530600" y="4483100"/>
          <p14:tracePt t="5150" x="3536950" y="4445000"/>
          <p14:tracePt t="5167" x="3536950" y="4406900"/>
          <p14:tracePt t="5184" x="3543300" y="4368800"/>
          <p14:tracePt t="5200" x="3543300" y="4330700"/>
          <p14:tracePt t="5217" x="3549650" y="4286250"/>
          <p14:tracePt t="5234" x="3549650" y="4248150"/>
          <p14:tracePt t="5250" x="3562350" y="4197350"/>
          <p14:tracePt t="5267" x="3568700" y="4140200"/>
          <p14:tracePt t="5284" x="3575050" y="4076700"/>
          <p14:tracePt t="5300" x="3581400" y="4000500"/>
          <p14:tracePt t="5317" x="3587750" y="3930650"/>
          <p14:tracePt t="5333" x="3587750" y="3816350"/>
          <p14:tracePt t="5350" x="3587750" y="3784600"/>
          <p14:tracePt t="5353" x="3594100" y="3733800"/>
          <p14:tracePt t="5367" x="3594100" y="3695700"/>
          <p14:tracePt t="5383" x="3594100" y="3575050"/>
          <p14:tracePt t="5400" x="3600450" y="3467100"/>
          <p14:tracePt t="5417" x="3600450" y="3390900"/>
          <p14:tracePt t="5433" x="3600450" y="3289300"/>
          <p14:tracePt t="5450" x="3600450" y="3181350"/>
          <p14:tracePt t="5467" x="3575050" y="3073400"/>
          <p14:tracePt t="5483" x="3562350" y="2952750"/>
          <p14:tracePt t="5500" x="3549650" y="2857500"/>
          <p14:tracePt t="5517" x="3536950" y="2768600"/>
          <p14:tracePt t="5533" x="3524250" y="2647950"/>
          <p14:tracePt t="5550" x="3524250" y="2622550"/>
          <p14:tracePt t="5568" x="3524250" y="2565400"/>
          <p14:tracePt t="5583" x="3511550" y="2495550"/>
          <p14:tracePt t="5600" x="3505200" y="2451100"/>
          <p14:tracePt t="5617" x="3498850" y="2406650"/>
          <p14:tracePt t="5633" x="3486150" y="2381250"/>
          <p14:tracePt t="5650" x="3467100" y="2311400"/>
          <p14:tracePt t="5667" x="3460750" y="2279650"/>
          <p14:tracePt t="5683" x="3441700" y="2241550"/>
          <p14:tracePt t="5700" x="3435350" y="2203450"/>
          <p14:tracePt t="5717" x="3429000" y="2165350"/>
          <p14:tracePt t="5734" x="3416300" y="2133600"/>
          <p14:tracePt t="5750" x="3409950" y="2095500"/>
          <p14:tracePt t="5767" x="3403600" y="2070100"/>
          <p14:tracePt t="5783" x="3390900" y="2044700"/>
          <p14:tracePt t="5800" x="3390900" y="2032000"/>
          <p14:tracePt t="5817" x="3390900" y="2006600"/>
          <p14:tracePt t="5833" x="3390900" y="2000250"/>
          <p14:tracePt t="5851" x="3384550" y="1987550"/>
          <p14:tracePt t="5867" x="3378200" y="1974850"/>
          <p14:tracePt t="5900" x="3378200" y="1962150"/>
          <p14:tracePt t="6260" x="3384550" y="1968500"/>
          <p14:tracePt t="6270" x="3397250" y="1968500"/>
          <p14:tracePt t="6279" x="3409950" y="1968500"/>
          <p14:tracePt t="6288" x="3429000" y="1968500"/>
          <p14:tracePt t="6300" x="3473450" y="1968500"/>
          <p14:tracePt t="6316" x="3511550" y="1968500"/>
          <p14:tracePt t="6333" x="3587750" y="1968500"/>
          <p14:tracePt t="6350" x="3689350" y="1968500"/>
          <p14:tracePt t="6366" x="3733800" y="1968500"/>
          <p14:tracePt t="6383" x="3784600" y="1968500"/>
          <p14:tracePt t="6400" x="3797300" y="1968500"/>
          <p14:tracePt t="6416" x="3841750" y="1968500"/>
          <p14:tracePt t="6433" x="3860800" y="1968500"/>
          <p14:tracePt t="6450" x="3867150" y="1968500"/>
          <p14:tracePt t="6563" x="3867150" y="1974850"/>
          <p14:tracePt t="6569" x="3867150" y="1981200"/>
          <p14:tracePt t="6583" x="3867150" y="1993900"/>
          <p14:tracePt t="6600" x="3873500" y="2025650"/>
          <p14:tracePt t="6617" x="3886200" y="2070100"/>
          <p14:tracePt t="6633" x="3892550" y="2139950"/>
          <p14:tracePt t="6650" x="3905250" y="2203450"/>
          <p14:tracePt t="6666" x="3911600" y="2286000"/>
          <p14:tracePt t="6683" x="3911600" y="2387600"/>
          <p14:tracePt t="6700" x="3917950" y="2501900"/>
          <p14:tracePt t="6716" x="3917950" y="2622550"/>
          <p14:tracePt t="6733" x="3917950" y="2819400"/>
          <p14:tracePt t="6750" x="3898900" y="2959100"/>
          <p14:tracePt t="6766" x="3873500" y="3073400"/>
          <p14:tracePt t="6783" x="3848100" y="3238500"/>
          <p14:tracePt t="6800" x="3835400" y="3289300"/>
          <p14:tracePt t="6816" x="3822700" y="3378200"/>
          <p14:tracePt t="6833" x="3810000" y="3435350"/>
          <p14:tracePt t="6850" x="3797300" y="3524250"/>
          <p14:tracePt t="6867" x="3790950" y="3562350"/>
          <p14:tracePt t="6883" x="3784600" y="3581400"/>
          <p14:tracePt t="6900" x="3771900" y="3657600"/>
          <p14:tracePt t="6916" x="3765550" y="3676650"/>
          <p14:tracePt t="6933" x="3765550" y="3695700"/>
          <p14:tracePt t="6950" x="3765550" y="3702050"/>
          <p14:tracePt t="6966" x="3765550" y="3708400"/>
          <p14:tracePt t="6983" x="3765550" y="3721100"/>
          <p14:tracePt t="7018" x="3765550" y="3727450"/>
          <p14:tracePt t="7034" x="3765550" y="3733800"/>
          <p14:tracePt t="7051" x="3765550" y="3746500"/>
          <p14:tracePt t="7084" x="3765550" y="3752850"/>
          <p14:tracePt t="7100" x="3765550" y="3759200"/>
          <p14:tracePt t="7133" x="3765550" y="3765550"/>
          <p14:tracePt t="7150" x="3765550" y="3771900"/>
          <p14:tracePt t="7184" x="3765550" y="3778250"/>
          <p14:tracePt t="7367" x="3765550" y="3784600"/>
          <p14:tracePt t="7400" x="3765550" y="3790950"/>
          <p14:tracePt t="7417" x="3765550" y="3797300"/>
          <p14:tracePt t="7803" x="3765550" y="3803650"/>
          <p14:tracePt t="7858" x="3765550" y="3810000"/>
          <p14:tracePt t="7909" x="3765550" y="3816350"/>
          <p14:tracePt t="7914" x="3765550" y="3822700"/>
          <p14:tracePt t="7979" x="3765550" y="3829050"/>
          <p14:tracePt t="8035" x="3771900" y="3835400"/>
          <p14:tracePt t="8070" x="3771900" y="3841750"/>
          <p14:tracePt t="8092" x="3771900" y="3848100"/>
          <p14:tracePt t="8103" x="3771900" y="3854450"/>
          <p14:tracePt t="8111" x="3771900" y="3860800"/>
          <p14:tracePt t="8120" x="3771900" y="3867150"/>
          <p14:tracePt t="8133" x="3771900" y="3886200"/>
          <p14:tracePt t="8166" x="3771900" y="3905250"/>
          <p14:tracePt t="8183" x="3771900" y="3911600"/>
          <p14:tracePt t="8200" x="3771900" y="3917950"/>
          <p14:tracePt t="8216" x="3771900" y="3924300"/>
          <p14:tracePt t="8252" x="3771900" y="3930650"/>
          <p14:tracePt t="8311" x="3771900" y="3937000"/>
          <p14:tracePt t="8353" x="3771900" y="3943350"/>
          <p14:tracePt t="8367" x="3771900" y="3949700"/>
          <p14:tracePt t="8383" x="3765550" y="3949700"/>
          <p14:tracePt t="8393" x="3759200" y="3949700"/>
          <p14:tracePt t="8399" x="3752850" y="3956050"/>
          <p14:tracePt t="8416" x="3746500" y="3956050"/>
          <p14:tracePt t="8433" x="3727450" y="3956050"/>
          <p14:tracePt t="8450" x="3714750" y="3956050"/>
          <p14:tracePt t="8466" x="3708400" y="3956050"/>
          <p14:tracePt t="8483" x="3689350" y="3956050"/>
          <p14:tracePt t="8500" x="3670300" y="3943350"/>
          <p14:tracePt t="8516" x="3575050" y="3879850"/>
          <p14:tracePt t="8533" x="3429000" y="3778250"/>
          <p14:tracePt t="8550" x="3371850" y="3727450"/>
          <p14:tracePt t="8566" x="3251200" y="3594100"/>
          <p14:tracePt t="8583" x="3111500" y="3429000"/>
          <p14:tracePt t="8600" x="2959100" y="3194050"/>
          <p14:tracePt t="8616" x="2895600" y="3079750"/>
          <p14:tracePt t="8633" x="2870200" y="3009900"/>
          <p14:tracePt t="8650" x="2844800" y="2889250"/>
          <p14:tracePt t="8666" x="2813050" y="2724150"/>
          <p14:tracePt t="8683" x="2806700" y="2660650"/>
          <p14:tracePt t="8699" x="2794000" y="2597150"/>
          <p14:tracePt t="8716" x="2774950" y="2540000"/>
          <p14:tracePt t="8733" x="2749550" y="2508250"/>
          <p14:tracePt t="8750" x="2711450" y="2451100"/>
          <p14:tracePt t="8766" x="2667000" y="2381250"/>
          <p14:tracePt t="8783" x="2635250" y="2324100"/>
          <p14:tracePt t="8800" x="2616200" y="2279650"/>
          <p14:tracePt t="8816" x="2590800" y="2241550"/>
          <p14:tracePt t="8833" x="2584450" y="2209800"/>
          <p14:tracePt t="8850" x="2584450" y="2184400"/>
          <p14:tracePt t="8867" x="2584450" y="2146300"/>
          <p14:tracePt t="8883" x="2584450" y="2076450"/>
          <p14:tracePt t="8900" x="2590800" y="2038350"/>
          <p14:tracePt t="8916" x="2590800" y="2032000"/>
          <p14:tracePt t="8933" x="2603500" y="2000250"/>
          <p14:tracePt t="8950" x="2603500" y="1993900"/>
          <p14:tracePt t="8966" x="2603500" y="1987550"/>
          <p14:tracePt t="8983" x="2603500" y="1981200"/>
          <p14:tracePt t="9165" x="2628900" y="1987550"/>
          <p14:tracePt t="9175" x="2654300" y="2000250"/>
          <p14:tracePt t="9185" x="2692400" y="2006600"/>
          <p14:tracePt t="9200" x="2844800" y="2025650"/>
          <p14:tracePt t="9216" x="3251200" y="2044700"/>
          <p14:tracePt t="9233" x="3784600" y="2044700"/>
          <p14:tracePt t="9250" x="4279900" y="2044700"/>
          <p14:tracePt t="9266" x="4527550" y="2032000"/>
          <p14:tracePt t="9283" x="4572000" y="2025650"/>
          <p14:tracePt t="9367" x="4565650" y="2025650"/>
          <p14:tracePt t="9381" x="4552950" y="2025650"/>
          <p14:tracePt t="9391" x="4546600" y="2025650"/>
          <p14:tracePt t="9403" x="4540250" y="2025650"/>
          <p14:tracePt t="9417" x="4533900" y="2025650"/>
          <p14:tracePt t="9447" x="4527550" y="2025650"/>
          <p14:tracePt t="9464" x="4521200" y="2025650"/>
          <p14:tracePt t="9485" x="4514850" y="2025650"/>
          <p14:tracePt t="9489" x="4502150" y="2032000"/>
          <p14:tracePt t="9500" x="4495800" y="2032000"/>
          <p14:tracePt t="9516" x="4406900" y="2057400"/>
          <p14:tracePt t="9533" x="4318000" y="2082800"/>
          <p14:tracePt t="9550" x="4184650" y="2114550"/>
          <p14:tracePt t="9566" x="4095750" y="2127250"/>
          <p14:tracePt t="9583" x="4000500" y="2146300"/>
          <p14:tracePt t="9600" x="3994150" y="2146300"/>
          <p14:tracePt t="9616" x="3968750" y="2146300"/>
          <p14:tracePt t="9633" x="3956050" y="2146300"/>
          <p14:tracePt t="9650" x="3949700" y="2146300"/>
          <p14:tracePt t="9668" x="3937000" y="2146300"/>
          <p14:tracePt t="9683" x="3937000" y="2139950"/>
          <p14:tracePt t="9700" x="3917950" y="2127250"/>
          <p14:tracePt t="9716" x="3905250" y="2114550"/>
          <p14:tracePt t="9733" x="3898900" y="2114550"/>
          <p14:tracePt t="9750" x="3898900" y="2108200"/>
          <p14:tracePt t="9766" x="3892550" y="2108200"/>
          <p14:tracePt t="9783" x="3886200" y="2101850"/>
          <p14:tracePt t="9800" x="3886200" y="2095500"/>
          <p14:tracePt t="9816" x="3879850" y="2095500"/>
          <p14:tracePt t="9852" x="3879850" y="2089150"/>
          <p14:tracePt t="9885" x="3879850" y="2082800"/>
          <p14:tracePt t="10037" x="3873500" y="2082800"/>
          <p14:tracePt t="10047" x="3848100" y="2082800"/>
          <p14:tracePt t="10054" x="3841750" y="2082800"/>
          <p14:tracePt t="10066" x="3829050" y="2082800"/>
          <p14:tracePt t="10088" x="3829050" y="2089150"/>
          <p14:tracePt t="10100" x="3822700" y="2089150"/>
          <p14:tracePt t="10118" x="3822700" y="2095500"/>
          <p14:tracePt t="10133" x="3810000" y="2108200"/>
          <p14:tracePt t="10150" x="3803650" y="2108200"/>
          <p14:tracePt t="10166" x="3790950" y="2108200"/>
          <p14:tracePt t="10183" x="3771900" y="2108200"/>
          <p14:tracePt t="10200" x="3752850" y="2114550"/>
          <p14:tracePt t="10216" x="3714750" y="2114550"/>
          <p14:tracePt t="10233" x="3587750" y="2114550"/>
          <p14:tracePt t="10250" x="3467100" y="2114550"/>
          <p14:tracePt t="10266" x="3340100" y="2127250"/>
          <p14:tracePt t="10283" x="3219450" y="2127250"/>
          <p14:tracePt t="10300" x="3130550" y="2127250"/>
          <p14:tracePt t="10316" x="3041650" y="2127250"/>
          <p14:tracePt t="10333" x="2965450" y="2127250"/>
          <p14:tracePt t="10350" x="2895600" y="2133600"/>
          <p14:tracePt t="10366" x="2889250" y="2133600"/>
          <p14:tracePt t="10433" x="2876550" y="2114550"/>
          <p14:tracePt t="10443" x="2870200" y="2108200"/>
          <p14:tracePt t="10450" x="2857500" y="2101850"/>
          <p14:tracePt t="10466" x="2851150" y="2101850"/>
          <p14:tracePt t="10529" x="2844800" y="2101850"/>
          <p14:tracePt t="10539" x="2838450" y="2101850"/>
          <p14:tracePt t="10543" x="2832100" y="2095500"/>
          <p14:tracePt t="10563" x="2825750" y="2095500"/>
          <p14:tracePt t="10575" x="2819400" y="2095500"/>
          <p14:tracePt t="10586" x="2813050" y="2095500"/>
          <p14:tracePt t="10599" x="2806700" y="2095500"/>
          <p14:tracePt t="10616" x="2762250" y="2095500"/>
          <p14:tracePt t="10910" x="2768600" y="2095500"/>
          <p14:tracePt t="10920" x="2800350" y="2095500"/>
          <p14:tracePt t="10933" x="2870200" y="2076450"/>
          <p14:tracePt t="10950" x="2984500" y="2044700"/>
          <p14:tracePt t="10966" x="3073400" y="2012950"/>
          <p14:tracePt t="10983" x="3149600" y="1993900"/>
          <p14:tracePt t="11000" x="3206750" y="1987550"/>
          <p14:tracePt t="11016" x="3257550" y="1981200"/>
          <p14:tracePt t="11035" x="3295650" y="1981200"/>
          <p14:tracePt t="11050" x="3321050" y="1981200"/>
          <p14:tracePt t="11066" x="3365500" y="1981200"/>
          <p14:tracePt t="11083" x="3435350" y="1981200"/>
          <p14:tracePt t="11100" x="3562350" y="1981200"/>
          <p14:tracePt t="11120" x="3632200" y="1981200"/>
          <p14:tracePt t="11133" x="3663950" y="1981200"/>
          <p14:tracePt t="11150" x="3670300" y="1981200"/>
          <p14:tracePt t="11207" x="3670300" y="1974850"/>
          <p14:tracePt t="11214" x="3676650" y="1974850"/>
          <p14:tracePt t="11253" x="3683000" y="1974850"/>
          <p14:tracePt t="11273" x="3689350" y="1974850"/>
          <p14:tracePt t="11280" x="3702050" y="1974850"/>
          <p14:tracePt t="11289" x="3733800" y="1974850"/>
          <p14:tracePt t="11300" x="3790950" y="1974850"/>
          <p14:tracePt t="11318" x="3898900" y="1962150"/>
          <p14:tracePt t="11333" x="3949700" y="1949450"/>
          <p14:tracePt t="11350" x="3956050" y="1949450"/>
          <p14:tracePt t="11495" x="3956050" y="1955800"/>
          <p14:tracePt t="11505" x="3956050" y="1974850"/>
          <p14:tracePt t="11519" x="3943350" y="1993900"/>
          <p14:tracePt t="11533" x="3937000" y="2019300"/>
          <p14:tracePt t="11550" x="3930650" y="2032000"/>
          <p14:tracePt t="11566" x="3930650" y="2044700"/>
          <p14:tracePt t="11583" x="3930650" y="2051050"/>
          <p14:tracePt t="11601" x="3924300" y="2076450"/>
          <p14:tracePt t="11616" x="3924300" y="2127250"/>
          <p14:tracePt t="11633" x="3924300" y="2139950"/>
          <p14:tracePt t="11650" x="3924300" y="2190750"/>
          <p14:tracePt t="11667" x="3924300" y="2235200"/>
          <p14:tracePt t="11683" x="3924300" y="2305050"/>
          <p14:tracePt t="11700" x="3930650" y="2349500"/>
          <p14:tracePt t="11717" x="3930650" y="2381250"/>
          <p14:tracePt t="11733" x="3924300" y="2489200"/>
          <p14:tracePt t="11750" x="3917950" y="2686050"/>
          <p14:tracePt t="11766" x="3930650" y="2825750"/>
          <p14:tracePt t="11783" x="3949700" y="2908300"/>
          <p14:tracePt t="11802" x="3956050" y="2952750"/>
          <p14:tracePt t="11817" x="3956050" y="2965450"/>
          <p14:tracePt t="11833" x="3956050" y="2978150"/>
          <p14:tracePt t="11850" x="3956050" y="2984500"/>
          <p14:tracePt t="11853" x="3956050" y="2997200"/>
          <p14:tracePt t="11867" x="3956050" y="3009900"/>
          <p14:tracePt t="11883" x="3962400" y="3155950"/>
          <p14:tracePt t="11900" x="3962400" y="3244850"/>
          <p14:tracePt t="11916" x="3962400" y="3295650"/>
          <p14:tracePt t="11933" x="3962400" y="3422650"/>
          <p14:tracePt t="11950" x="3956050" y="3473450"/>
          <p14:tracePt t="11966" x="3956050" y="3505200"/>
          <p14:tracePt t="11983" x="3956050" y="3517900"/>
          <p14:tracePt t="12000" x="3956050" y="3524250"/>
          <p14:tracePt t="12033" x="3956050" y="3536950"/>
          <p14:tracePt t="12049" x="3956050" y="3543300"/>
          <p14:tracePt t="12066" x="3956050" y="3549650"/>
          <p14:tracePt t="12083" x="3975100" y="3556000"/>
          <p14:tracePt t="12100" x="3987800" y="3562350"/>
          <p14:tracePt t="12116" x="3994150" y="3562350"/>
          <p14:tracePt t="12133" x="4006850" y="3562350"/>
          <p14:tracePt t="12150" x="4019550" y="3562350"/>
          <p14:tracePt t="12166" x="4057650" y="3556000"/>
          <p14:tracePt t="12183" x="4089400" y="3536950"/>
          <p14:tracePt t="12200" x="4114800" y="3524250"/>
          <p14:tracePt t="12216" x="4165600" y="3479800"/>
          <p14:tracePt t="12233" x="4191000" y="3441700"/>
          <p14:tracePt t="12250" x="4203700" y="3416300"/>
          <p14:tracePt t="12266" x="4216400" y="3390900"/>
          <p14:tracePt t="12284" x="4216400" y="3378200"/>
          <p14:tracePt t="12299" x="4216400" y="3371850"/>
          <p14:tracePt t="12383" x="4216400" y="3378200"/>
          <p14:tracePt t="12407" x="4216400" y="3384550"/>
          <p14:tracePt t="12434" x="4210050" y="3384550"/>
          <p14:tracePt t="12464" x="4210050" y="3390900"/>
          <p14:tracePt t="12490" x="4203700" y="3390900"/>
          <p14:tracePt t="12500" x="4203700" y="3397250"/>
          <p14:tracePt t="12505" x="4197350" y="3397250"/>
          <p14:tracePt t="12746" x="4191000" y="3409950"/>
          <p14:tracePt t="12755" x="4184650" y="3422650"/>
          <p14:tracePt t="12761" x="4159250" y="3448050"/>
          <p14:tracePt t="12772" x="4133850" y="3479800"/>
          <p14:tracePt t="12783" x="4089400" y="3524250"/>
          <p14:tracePt t="12800" x="4019550" y="3619500"/>
          <p14:tracePt t="12816" x="3898900" y="3803650"/>
          <p14:tracePt t="12833" x="3765550" y="4038600"/>
          <p14:tracePt t="12850" x="3600450" y="4330700"/>
          <p14:tracePt t="12853" x="3505200" y="4483100"/>
          <p14:tracePt t="12867" x="3409950" y="4622800"/>
          <p14:tracePt t="12883" x="3162300" y="4959350"/>
          <p14:tracePt t="12900" x="3086100" y="5041900"/>
          <p14:tracePt t="12916" x="2997200" y="5130800"/>
          <p14:tracePt t="12933" x="2946400" y="5194300"/>
          <p14:tracePt t="12950" x="2933700" y="5213350"/>
          <p14:tracePt t="12967" x="2921000" y="5264150"/>
          <p14:tracePt t="12983" x="2882900" y="5359400"/>
          <p14:tracePt t="13000" x="2857500" y="5505450"/>
          <p14:tracePt t="13016" x="2832100" y="5683250"/>
          <p14:tracePt t="13033" x="2800350" y="5829300"/>
          <p14:tracePt t="13050" x="2781300" y="5930900"/>
          <p14:tracePt t="13066" x="2762250" y="6019800"/>
          <p14:tracePt t="13083" x="2749550" y="6102350"/>
          <p14:tracePt t="13100" x="2749550" y="6115050"/>
          <p14:tracePt t="13116" x="2743200" y="6146800"/>
          <p14:tracePt t="13133" x="2730500" y="6223000"/>
          <p14:tracePt t="13150" x="2724150" y="6261100"/>
          <p14:tracePt t="13166" x="2717800" y="6299200"/>
          <p14:tracePt t="13183" x="2711450" y="6311900"/>
          <p14:tracePt t="13200" x="2711450" y="6350000"/>
          <p14:tracePt t="13216" x="2711450" y="6375400"/>
          <p14:tracePt t="13233" x="2711450" y="6400800"/>
          <p14:tracePt t="13250" x="2711450" y="6432550"/>
          <p14:tracePt t="13266" x="2711450" y="6451600"/>
          <p14:tracePt t="13283" x="2717800" y="6477000"/>
          <p14:tracePt t="13300" x="2724150" y="6489700"/>
          <p14:tracePt t="13316" x="2724150" y="6496050"/>
          <p14:tracePt t="13333" x="2724150" y="6502400"/>
          <p14:tracePt t="13350" x="2730500" y="6508750"/>
          <p14:tracePt t="13352" x="2730500" y="6515100"/>
          <p14:tracePt t="13366" x="2736850" y="6515100"/>
          <p14:tracePt t="13418" x="2736850" y="6521450"/>
          <p14:tracePt t="13432" x="2743200" y="6521450"/>
          <p14:tracePt t="13441" x="2743200" y="6527800"/>
          <p14:tracePt t="13457" x="2749550" y="6527800"/>
          <p14:tracePt t="13488" x="2755900" y="6534150"/>
          <p14:tracePt t="13498" x="2762250" y="6534150"/>
          <p14:tracePt t="13513" x="2768600" y="6534150"/>
          <p14:tracePt t="13523" x="2781300" y="6534150"/>
          <p14:tracePt t="13533" x="2800350" y="6534150"/>
          <p14:tracePt t="13550" x="2844800" y="6521450"/>
          <p14:tracePt t="13566" x="2889250" y="6502400"/>
          <p14:tracePt t="13583" x="2914650" y="6496050"/>
          <p14:tracePt t="13600" x="2946400" y="6483350"/>
          <p14:tracePt t="13616" x="2965450" y="6477000"/>
          <p14:tracePt t="13633" x="2984500" y="6470650"/>
          <p14:tracePt t="13650" x="2997200" y="6470650"/>
          <p14:tracePt t="13666" x="3003550" y="6470650"/>
          <p14:tracePt t="13683" x="3022600" y="6457950"/>
          <p14:tracePt t="13700" x="3028950" y="6457950"/>
          <p14:tracePt t="13716" x="3035300" y="6451600"/>
          <p14:tracePt t="13734" x="3041650" y="6451600"/>
          <p14:tracePt t="13750" x="3048000" y="6451600"/>
          <p14:tracePt t="13766" x="3048000" y="6445250"/>
          <p14:tracePt t="13783" x="3054350" y="6426200"/>
          <p14:tracePt t="13800" x="3054350" y="6394450"/>
          <p14:tracePt t="13816" x="3054350" y="6369050"/>
          <p14:tracePt t="13833" x="3054350" y="6356350"/>
          <p14:tracePt t="13850" x="3054350" y="6350000"/>
          <p14:tracePt t="13967" x="3054350" y="6337300"/>
          <p14:tracePt t="13982" x="3060700" y="6337300"/>
          <p14:tracePt t="13991" x="3060700" y="6330950"/>
          <p14:tracePt t="14000" x="3079750" y="6324600"/>
          <p14:tracePt t="14016" x="3111500" y="6299200"/>
          <p14:tracePt t="14033" x="3143250" y="6273800"/>
          <p14:tracePt t="14050" x="3200400" y="6223000"/>
          <p14:tracePt t="14066" x="3244850" y="6178550"/>
          <p14:tracePt t="14083" x="3270250" y="6153150"/>
          <p14:tracePt t="14100" x="3282950" y="6134100"/>
          <p14:tracePt t="14118" x="3289300" y="6108700"/>
          <p14:tracePt t="14133" x="3295650" y="6083300"/>
          <p14:tracePt t="14166" x="3314700" y="6057900"/>
          <p14:tracePt t="14183" x="3333750" y="6013450"/>
          <p14:tracePt t="14200" x="3346450" y="5994400"/>
          <p14:tracePt t="14216" x="3346450" y="5975350"/>
          <p14:tracePt t="14233" x="3346450" y="5962650"/>
          <p14:tracePt t="14250" x="3346450" y="5956300"/>
          <p14:tracePt t="14266" x="3346450" y="5949950"/>
          <p14:tracePt t="14283" x="3346450" y="5943600"/>
          <p14:tracePt t="14316" x="3346450" y="5937250"/>
          <p14:tracePt t="14333" x="3346450" y="5930900"/>
          <p14:tracePt t="14350" x="3346450" y="5924550"/>
          <p14:tracePt t="14375" x="3346450" y="5918200"/>
          <p14:tracePt t="14399" x="3346450" y="5911850"/>
          <p14:tracePt t="14415" x="3346450" y="5905500"/>
          <p14:tracePt t="14441" x="3346450" y="5899150"/>
          <p14:tracePt t="14451" x="3359150" y="5886450"/>
          <p14:tracePt t="14455" x="3378200" y="5880100"/>
          <p14:tracePt t="14466" x="3390900" y="5873750"/>
          <p14:tracePt t="14483" x="3409950" y="5854700"/>
          <p14:tracePt t="14500" x="3441700" y="5829300"/>
          <p14:tracePt t="14516" x="3460750" y="5810250"/>
          <p14:tracePt t="14533" x="3479800" y="5791200"/>
          <p14:tracePt t="14550" x="3505200" y="5772150"/>
          <p14:tracePt t="14566" x="3524250" y="5753100"/>
          <p14:tracePt t="14583" x="3543300" y="5727700"/>
          <p14:tracePt t="14600" x="3549650" y="5721350"/>
          <p14:tracePt t="14617" x="3562350" y="5702300"/>
          <p14:tracePt t="14633" x="3575050" y="5695950"/>
          <p14:tracePt t="14650" x="3587750" y="5683250"/>
          <p14:tracePt t="14666" x="3600450" y="5670550"/>
          <p14:tracePt t="14683" x="3606800" y="5651500"/>
          <p14:tracePt t="14700" x="3613150" y="5645150"/>
          <p14:tracePt t="14716" x="3619500" y="5645150"/>
          <p14:tracePt t="14733" x="3619500" y="5632450"/>
          <p14:tracePt t="14766" x="3619500" y="5626100"/>
          <p14:tracePt t="14783" x="3613150" y="5619750"/>
          <p14:tracePt t="14829" x="3613150" y="5613400"/>
          <p14:tracePt t="14870" x="3606800" y="5613400"/>
          <p14:tracePt t="14883" x="3606800" y="5607050"/>
          <p14:tracePt t="15141" x="3594100" y="5607050"/>
          <p14:tracePt t="15161" x="3587750" y="5607050"/>
          <p14:tracePt t="15168" x="3581400" y="5600700"/>
          <p14:tracePt t="15177" x="3575050" y="5600700"/>
          <p14:tracePt t="15183" x="3568700" y="5600700"/>
          <p14:tracePt t="15200" x="3568700" y="5594350"/>
          <p14:tracePt t="15218" x="3549650" y="5581650"/>
          <p14:tracePt t="15233" x="3530600" y="5568950"/>
          <p14:tracePt t="15250" x="3498850" y="5549900"/>
          <p14:tracePt t="15266" x="3467100" y="5537200"/>
          <p14:tracePt t="15283" x="3435350" y="5530850"/>
          <p14:tracePt t="15300" x="3403600" y="5524500"/>
          <p14:tracePt t="15316" x="3384550" y="5524500"/>
          <p14:tracePt t="15333" x="3365500" y="5524500"/>
          <p14:tracePt t="15350" x="3340100" y="5524500"/>
          <p14:tracePt t="15366" x="3321050" y="5524500"/>
          <p14:tracePt t="15383" x="3270250" y="5524500"/>
          <p14:tracePt t="15400" x="3244850" y="5524500"/>
          <p14:tracePt t="15417" x="3206750" y="5524500"/>
          <p14:tracePt t="15433" x="3111500" y="5530850"/>
          <p14:tracePt t="15450" x="3073400" y="5530850"/>
          <p14:tracePt t="15466" x="3028950" y="5530850"/>
          <p14:tracePt t="15483" x="2990850" y="5530850"/>
          <p14:tracePt t="15500" x="2978150" y="5530850"/>
          <p14:tracePt t="15797" x="2990850" y="5530850"/>
          <p14:tracePt t="15804" x="2997200" y="5524500"/>
          <p14:tracePt t="15816" x="3003550" y="5524500"/>
          <p14:tracePt t="15833" x="3022600" y="5524500"/>
          <p14:tracePt t="15850" x="3098800" y="5492750"/>
          <p14:tracePt t="15853" x="3168650" y="5480050"/>
          <p14:tracePt t="15867" x="3257550" y="5448300"/>
          <p14:tracePt t="15883" x="3333750" y="5429250"/>
          <p14:tracePt t="15916" x="3333750" y="5416550"/>
          <p14:tracePt t="15933" x="3333750" y="5359400"/>
          <p14:tracePt t="15950" x="3333750" y="5295900"/>
          <p14:tracePt t="15966" x="3333750" y="5187950"/>
          <p14:tracePt t="15983" x="3302000" y="5073650"/>
          <p14:tracePt t="16000" x="3263900" y="4940300"/>
          <p14:tracePt t="16016" x="3213100" y="4838700"/>
          <p14:tracePt t="16033" x="3181350" y="4737100"/>
          <p14:tracePt t="16050" x="3175000" y="4667250"/>
          <p14:tracePt t="16066" x="3175000" y="4603750"/>
          <p14:tracePt t="16083" x="3175000" y="4546600"/>
          <p14:tracePt t="16100" x="3175000" y="4521200"/>
          <p14:tracePt t="16116" x="3155950" y="4489450"/>
          <p14:tracePt t="16133" x="3149600" y="4464050"/>
          <p14:tracePt t="16150" x="3136900" y="4438650"/>
          <p14:tracePt t="16166" x="3130550" y="4425950"/>
          <p14:tracePt t="16183" x="3130550" y="4419600"/>
          <p14:tracePt t="16200" x="3117850" y="4406900"/>
          <p14:tracePt t="16216" x="3111500" y="4400550"/>
          <p14:tracePt t="16233" x="3111500" y="4394200"/>
          <p14:tracePt t="16250" x="3098800" y="4387850"/>
          <p14:tracePt t="16283" x="3092450" y="4375150"/>
          <p14:tracePt t="16301" x="3086100" y="4375150"/>
          <p14:tracePt t="16316" x="3079750" y="4368800"/>
          <p14:tracePt t="16333" x="3073400" y="4356100"/>
          <p14:tracePt t="16350" x="3073400" y="4343400"/>
          <p14:tracePt t="16352" x="3073400" y="4330700"/>
          <p14:tracePt t="16366" x="3073400" y="4324350"/>
          <p14:tracePt t="16383" x="3073400" y="4298950"/>
          <p14:tracePt t="16400" x="3073400" y="4279900"/>
          <p14:tracePt t="16416" x="3067050" y="4267200"/>
          <p14:tracePt t="16433" x="3060700" y="4260850"/>
          <p14:tracePt t="16450" x="3060700" y="4248150"/>
          <p14:tracePt t="16484" x="3060700" y="4241800"/>
          <p14:tracePt t="16690" x="3060700" y="4235450"/>
          <p14:tracePt t="16702" x="3028950" y="4165600"/>
          <p14:tracePt t="16709" x="2997200" y="4095750"/>
          <p14:tracePt t="16716" x="2978150" y="4038600"/>
          <p14:tracePt t="16733" x="2971800" y="3930650"/>
          <p14:tracePt t="16750" x="2971800" y="3867150"/>
          <p14:tracePt t="16766" x="2990850" y="3676650"/>
          <p14:tracePt t="16783" x="3009900" y="3594100"/>
          <p14:tracePt t="16800" x="3022600" y="3536950"/>
          <p14:tracePt t="16816" x="3022600" y="3498850"/>
          <p14:tracePt t="16833" x="3009900" y="3416300"/>
          <p14:tracePt t="16850" x="3003550" y="3346450"/>
          <p14:tracePt t="16853" x="2990850" y="3295650"/>
          <p14:tracePt t="16866" x="2990850" y="3251200"/>
          <p14:tracePt t="16883" x="2978150" y="3168650"/>
          <p14:tracePt t="16900" x="2965450" y="3105150"/>
          <p14:tracePt t="16916" x="2959100" y="3067050"/>
          <p14:tracePt t="16933" x="2946400" y="3035300"/>
          <p14:tracePt t="16950" x="2946400" y="3022600"/>
          <p14:tracePt t="16966" x="2946400" y="3016250"/>
          <p14:tracePt t="16983" x="2946400" y="3009900"/>
          <p14:tracePt t="17053" x="2946400" y="3022600"/>
          <p14:tracePt t="17063" x="2946400" y="3028950"/>
          <p14:tracePt t="17073" x="2946400" y="3073400"/>
          <p14:tracePt t="17083" x="2946400" y="3124200"/>
          <p14:tracePt t="17100" x="2946400" y="3251200"/>
          <p14:tracePt t="17116" x="2946400" y="3409950"/>
          <p14:tracePt t="17133" x="2946400" y="3651250"/>
          <p14:tracePt t="17150" x="2946400" y="3702050"/>
          <p14:tracePt t="17166" x="2946400" y="3790950"/>
          <p14:tracePt t="17183" x="2940050" y="3873500"/>
          <p14:tracePt t="17200" x="2940050" y="3949700"/>
          <p14:tracePt t="17216" x="2933700" y="3987800"/>
          <p14:tracePt t="17233" x="2927350" y="4006850"/>
          <p14:tracePt t="17250" x="2914650" y="4076700"/>
          <p14:tracePt t="17268" x="2901950" y="4108450"/>
          <p14:tracePt t="17283" x="2901950" y="4140200"/>
          <p14:tracePt t="17300" x="2901950" y="4152900"/>
          <p14:tracePt t="17316" x="2895600" y="4159250"/>
          <p14:tracePt t="17333" x="2895600" y="4165600"/>
          <p14:tracePt t="17361" x="2895600" y="4178300"/>
          <p14:tracePt t="17386" x="2895600" y="4184650"/>
          <p14:tracePt t="17437" x="2895600" y="4191000"/>
          <p14:tracePt t="17779" x="2895600" y="4171950"/>
          <p14:tracePt t="17790" x="2882900" y="4121150"/>
          <p14:tracePt t="17801" x="2870200" y="4044950"/>
          <p14:tracePt t="17816" x="2844800" y="3886200"/>
          <p14:tracePt t="17833" x="2832100" y="3714750"/>
          <p14:tracePt t="17850" x="2832100" y="3562350"/>
          <p14:tracePt t="17868" x="2832100" y="3409950"/>
          <p14:tracePt t="17883" x="2832100" y="3282950"/>
          <p14:tracePt t="17900" x="2832100" y="3149600"/>
          <p14:tracePt t="17916" x="2832100" y="3124200"/>
          <p14:tracePt t="17933" x="2832100" y="3086100"/>
          <p14:tracePt t="17950" x="2832100" y="3060700"/>
          <p14:tracePt t="17966" x="2838450" y="3035300"/>
          <p14:tracePt t="17983" x="2838450" y="3016250"/>
          <p14:tracePt t="18000" x="2838450" y="3009900"/>
          <p14:tracePt t="18071" x="2838450" y="3022600"/>
          <p14:tracePt t="18081" x="2838450" y="3048000"/>
          <p14:tracePt t="18088" x="2832100" y="3092450"/>
          <p14:tracePt t="18100" x="2825750" y="3149600"/>
          <p14:tracePt t="18118" x="2825750" y="3276600"/>
          <p14:tracePt t="18133" x="2825750" y="3454400"/>
          <p14:tracePt t="18150" x="2825750" y="3676650"/>
          <p14:tracePt t="18166" x="2825750" y="3867150"/>
          <p14:tracePt t="18183" x="2844800" y="4121150"/>
          <p14:tracePt t="18200" x="2851150" y="4171950"/>
          <p14:tracePt t="18216" x="2857500" y="4241800"/>
          <p14:tracePt t="18233" x="2863850" y="4286250"/>
          <p14:tracePt t="18249" x="2863850" y="4318000"/>
          <p14:tracePt t="18266" x="2863850" y="4324350"/>
          <p14:tracePt t="18299" x="2863850" y="4330700"/>
          <p14:tracePt t="18355" x="2863850" y="4324350"/>
          <p14:tracePt t="18365" x="2863850" y="4318000"/>
          <p14:tracePt t="18370" x="2863850" y="4286250"/>
          <p14:tracePt t="18383" x="2857500" y="4210050"/>
          <p14:tracePt t="18400" x="2844800" y="4057650"/>
          <p14:tracePt t="18416" x="2838450" y="3867150"/>
          <p14:tracePt t="18433" x="2832100" y="3657600"/>
          <p14:tracePt t="18449" x="2825750" y="3416300"/>
          <p14:tracePt t="18466" x="2825750" y="3295650"/>
          <p14:tracePt t="18483" x="2825750" y="3257550"/>
          <p14:tracePt t="18500" x="2825750" y="3168650"/>
          <p14:tracePt t="18516" x="2825750" y="3124200"/>
          <p14:tracePt t="18533" x="2825750" y="3111500"/>
          <p14:tracePt t="18550" x="2825750" y="3105150"/>
          <p14:tracePt t="18566" x="2825750" y="3098800"/>
          <p14:tracePt t="19105" x="2825750" y="3105150"/>
          <p14:tracePt t="19111" x="2825750" y="3155950"/>
          <p14:tracePt t="19121" x="2825750" y="3232150"/>
          <p14:tracePt t="19133" x="2825750" y="3321050"/>
          <p14:tracePt t="19150" x="2825750" y="3543300"/>
          <p14:tracePt t="19166" x="2825750" y="3835400"/>
          <p14:tracePt t="19183" x="2825750" y="4165600"/>
          <p14:tracePt t="19200" x="2825750" y="4445000"/>
          <p14:tracePt t="19216" x="2825750" y="4622800"/>
          <p14:tracePt t="19233" x="2825750" y="4705350"/>
          <p14:tracePt t="19297" x="2825750" y="4692650"/>
          <p14:tracePt t="19313" x="2825750" y="4686300"/>
          <p14:tracePt t="19333" x="2825750" y="4679950"/>
          <p14:tracePt t="20129" x="2825750" y="4667250"/>
          <p14:tracePt t="20135" x="2825750" y="4635500"/>
          <p14:tracePt t="20145" x="2825750" y="4578350"/>
          <p14:tracePt t="20151" x="2825750" y="4521200"/>
          <p14:tracePt t="20166" x="2825750" y="4445000"/>
          <p14:tracePt t="20183" x="2825750" y="4254500"/>
          <p14:tracePt t="20199" x="2825750" y="3848100"/>
          <p14:tracePt t="20216" x="2800350" y="3663950"/>
          <p14:tracePt t="20233" x="2800350" y="3505200"/>
          <p14:tracePt t="20250" x="2800350" y="3435350"/>
          <p14:tracePt t="20266" x="2794000" y="3308350"/>
          <p14:tracePt t="20283" x="2794000" y="3251200"/>
          <p14:tracePt t="20300" x="2794000" y="3219450"/>
          <p14:tracePt t="20316" x="2794000" y="3200400"/>
          <p14:tracePt t="20333" x="2794000" y="3181350"/>
          <p14:tracePt t="20350" x="2794000" y="3175000"/>
          <p14:tracePt t="20366" x="2794000" y="3168650"/>
          <p14:tracePt t="20443" x="2794000" y="3162300"/>
          <p14:tracePt t="20483" x="2794000" y="3155950"/>
          <p14:tracePt t="21773" x="2794000" y="3162300"/>
          <p14:tracePt t="21779" x="2794000" y="3194050"/>
          <p14:tracePt t="21789" x="2787650" y="3232150"/>
          <p14:tracePt t="21801" x="2787650" y="3282950"/>
          <p14:tracePt t="21816" x="2787650" y="3390900"/>
          <p14:tracePt t="21833" x="2787650" y="3543300"/>
          <p14:tracePt t="21850" x="2787650" y="3708400"/>
          <p14:tracePt t="21867" x="2787650" y="3848100"/>
          <p14:tracePt t="21883" x="2787650" y="3930650"/>
          <p14:tracePt t="21900" x="2787650" y="4000500"/>
          <p14:tracePt t="21916" x="2787650" y="4013200"/>
          <p14:tracePt t="21933" x="2787650" y="4025900"/>
          <p14:tracePt t="21950" x="2787650" y="4032250"/>
          <p14:tracePt t="22041" x="2787650" y="4038600"/>
          <p14:tracePt t="22047" x="2787650" y="4044950"/>
          <p14:tracePt t="22055" x="2787650" y="4051300"/>
          <p14:tracePt t="22066" x="2787650" y="4057650"/>
          <p14:tracePt t="22083" x="2794000" y="4064000"/>
          <p14:tracePt t="22100" x="2794000" y="4070350"/>
          <p14:tracePt t="22119" x="2794000" y="4089400"/>
          <p14:tracePt t="22133" x="2800350" y="4095750"/>
          <p14:tracePt t="22150" x="2800350" y="4102100"/>
          <p14:tracePt t="22166" x="2800350" y="4108450"/>
          <p14:tracePt t="22183" x="2800350" y="4114800"/>
          <p14:tracePt t="22537" x="2806700" y="4121150"/>
          <p14:tracePt t="22559" x="2813050" y="4127500"/>
          <p14:tracePt t="22563" x="2819400" y="4133850"/>
          <p14:tracePt t="22571" x="2825750" y="4140200"/>
          <p14:tracePt t="22583" x="2832100" y="4152900"/>
          <p14:tracePt t="22600" x="2851150" y="4171950"/>
          <p14:tracePt t="22616" x="2870200" y="4184650"/>
          <p14:tracePt t="22633" x="2882900" y="4203700"/>
          <p14:tracePt t="22650" x="2895600" y="4216400"/>
          <p14:tracePt t="22666" x="2908300" y="4222750"/>
          <p14:tracePt t="22683" x="2914650" y="4229100"/>
          <p14:tracePt t="22700" x="2921000" y="4229100"/>
          <p14:tracePt t="22718" x="2921000" y="4235450"/>
          <p14:tracePt t="22935" x="2927350" y="4235450"/>
          <p14:tracePt t="22941" x="2927350" y="4241800"/>
          <p14:tracePt t="22951" x="2933700" y="4241800"/>
          <p14:tracePt t="22966" x="2933700" y="4248150"/>
          <p14:tracePt t="22983" x="2940050" y="4248150"/>
          <p14:tracePt t="23000" x="2940050" y="4254500"/>
          <p14:tracePt t="23016" x="2952750" y="4260850"/>
          <p14:tracePt t="23033" x="2952750" y="4267200"/>
          <p14:tracePt t="23237" x="2952750" y="4273550"/>
          <p14:tracePt t="23273" x="2959100" y="4273550"/>
          <p14:tracePt t="23303" x="2965450" y="4279900"/>
          <p14:tracePt t="23393" x="2971800" y="4279900"/>
          <p14:tracePt t="23409" x="2971800" y="4267200"/>
          <p14:tracePt t="23420" x="2959100" y="4248150"/>
          <p14:tracePt t="23425" x="2946400" y="4235450"/>
          <p14:tracePt t="23436" x="2921000" y="4216400"/>
          <p14:tracePt t="23450" x="2882900" y="4184650"/>
          <p14:tracePt t="23466" x="2832100" y="4152900"/>
          <p14:tracePt t="23483" x="2813050" y="4140200"/>
          <p14:tracePt t="23500" x="2787650" y="4127500"/>
          <p14:tracePt t="23516" x="2762250" y="4121150"/>
          <p14:tracePt t="23533" x="2736850" y="4114800"/>
          <p14:tracePt t="23550" x="2717800" y="4108450"/>
          <p14:tracePt t="23566" x="2698750" y="4108450"/>
          <p14:tracePt t="23583" x="2679700" y="4108450"/>
          <p14:tracePt t="23602" x="2654300" y="4108450"/>
          <p14:tracePt t="23616" x="2635250" y="4108450"/>
          <p14:tracePt t="23633" x="2609850" y="4114800"/>
          <p14:tracePt t="23650" x="2584450" y="4133850"/>
          <p14:tracePt t="23666" x="2552700" y="4140200"/>
          <p14:tracePt t="23683" x="2520950" y="4171950"/>
          <p14:tracePt t="23700" x="2508250" y="4191000"/>
          <p14:tracePt t="23717" x="2495550" y="4203700"/>
          <p14:tracePt t="23733" x="2489200" y="4241800"/>
          <p14:tracePt t="23750" x="2489200" y="4254500"/>
          <p14:tracePt t="23766" x="2489200" y="4273550"/>
          <p14:tracePt t="23783" x="2495550" y="4292600"/>
          <p14:tracePt t="23801" x="2508250" y="4305300"/>
          <p14:tracePt t="23816" x="2546350" y="4330700"/>
          <p14:tracePt t="23833" x="2609850" y="4375150"/>
          <p14:tracePt t="23850" x="2686050" y="4394200"/>
          <p14:tracePt t="23853" x="2724150" y="4413250"/>
          <p14:tracePt t="23867" x="2774950" y="4432300"/>
          <p14:tracePt t="23884" x="2857500" y="4445000"/>
          <p14:tracePt t="23900" x="2876550" y="4445000"/>
          <p14:tracePt t="23916" x="2895600" y="4445000"/>
          <p14:tracePt t="23933" x="2940050" y="4425950"/>
          <p14:tracePt t="23950" x="2971800" y="4394200"/>
          <p14:tracePt t="23966" x="2990850" y="4330700"/>
          <p14:tracePt t="23984" x="2990850" y="4311650"/>
          <p14:tracePt t="24000" x="2952750" y="4248150"/>
          <p14:tracePt t="24016" x="2794000" y="4235450"/>
          <p14:tracePt t="24033" x="2597150" y="4241800"/>
          <p14:tracePt t="24050" x="2368550" y="4273550"/>
          <p14:tracePt t="24066" x="2228850" y="4311650"/>
          <p14:tracePt t="24085" x="2165350" y="4330700"/>
          <p14:tracePt t="24100" x="2159000" y="4343400"/>
          <p14:tracePt t="24118" x="2228850" y="4387850"/>
          <p14:tracePt t="24133" x="2527300" y="4438650"/>
          <p14:tracePt t="24149" x="2984500" y="4457700"/>
          <p14:tracePt t="24166" x="3454400" y="4432300"/>
          <p14:tracePt t="24183" x="3479800" y="4419600"/>
          <p14:tracePt t="24199" x="3460750" y="4413250"/>
          <p14:tracePt t="24216" x="3257550" y="4349750"/>
          <p14:tracePt t="24233" x="3117850" y="4324350"/>
          <p14:tracePt t="24249" x="2990850" y="4318000"/>
          <p14:tracePt t="24266" x="2965450" y="4318000"/>
          <p14:tracePt t="24300" x="2984500" y="4318000"/>
          <p14:tracePt t="24316" x="3028950" y="4324350"/>
          <p14:tracePt t="24333" x="3073400" y="4324350"/>
          <p14:tracePt t="24349" x="3092450" y="4324350"/>
          <p14:tracePt t="24366" x="3098800" y="4324350"/>
          <p14:tracePt t="24951" x="3105150" y="4324350"/>
          <p14:tracePt t="24984" x="3111500" y="4330700"/>
          <p14:tracePt t="25034" x="3111500" y="4337050"/>
          <p14:tracePt t="25209" x="3117850" y="4343400"/>
          <p14:tracePt t="25255" x="3117850" y="4349750"/>
          <p14:tracePt t="25266" x="3117850" y="4356100"/>
          <p14:tracePt t="25295" x="3117850" y="4362450"/>
          <p14:tracePt t="25315" x="3124200" y="4362450"/>
          <p14:tracePt t="25331" x="3124200" y="4368800"/>
          <p14:tracePt t="25337" x="3124200" y="4375150"/>
          <p14:tracePt t="25350" x="3124200" y="4381500"/>
          <p14:tracePt t="25368" x="3124200" y="4387850"/>
          <p14:tracePt t="25383" x="3130550" y="4394200"/>
          <p14:tracePt t="25400" x="3168650" y="4406900"/>
          <p14:tracePt t="25416" x="3232150" y="4419600"/>
          <p14:tracePt t="25433" x="3321050" y="4438650"/>
          <p14:tracePt t="25450" x="3409950" y="4470400"/>
          <p14:tracePt t="25466" x="3511550" y="4502150"/>
          <p14:tracePt t="25483" x="3759200" y="4610100"/>
          <p14:tracePt t="25500" x="4006850" y="4692650"/>
          <p14:tracePt t="25517" x="4102100" y="4730750"/>
          <p14:tracePt t="25533" x="4298950" y="4794250"/>
          <p14:tracePt t="25550" x="4438650" y="4806950"/>
          <p14:tracePt t="25566" x="4572000" y="4813300"/>
          <p14:tracePt t="25583" x="4692650" y="4813300"/>
          <p14:tracePt t="25600" x="4845050" y="4800600"/>
          <p14:tracePt t="25617" x="4908550" y="4794250"/>
          <p14:tracePt t="25633" x="4972050" y="4794250"/>
          <p14:tracePt t="25651" x="5060950" y="4787900"/>
          <p14:tracePt t="25666" x="5137150" y="4787900"/>
          <p14:tracePt t="25683" x="5213350" y="4787900"/>
          <p14:tracePt t="25700" x="5295900" y="4787900"/>
          <p14:tracePt t="25716" x="5340350" y="4787900"/>
          <p14:tracePt t="25733" x="5384800" y="4781550"/>
          <p14:tracePt t="25750" x="5416550" y="4781550"/>
          <p14:tracePt t="25766" x="5473700" y="4775200"/>
          <p14:tracePt t="25783" x="5619750" y="4768850"/>
          <p14:tracePt t="25800" x="5721350" y="4762500"/>
          <p14:tracePt t="25816" x="5822950" y="4743450"/>
          <p14:tracePt t="25833" x="5911850" y="4730750"/>
          <p14:tracePt t="25851" x="5981700" y="4718050"/>
          <p14:tracePt t="25855" x="6013450" y="4718050"/>
          <p14:tracePt t="25867" x="6038850" y="4705350"/>
          <p14:tracePt t="25883" x="6076950" y="4686300"/>
          <p14:tracePt t="25900" x="6146800" y="4667250"/>
          <p14:tracePt t="25917" x="6210300" y="4641850"/>
          <p14:tracePt t="25933" x="6318250" y="4578350"/>
          <p14:tracePt t="25950" x="6369050" y="4533900"/>
          <p14:tracePt t="25966" x="6394450" y="4502150"/>
          <p14:tracePt t="25983" x="6438900" y="4445000"/>
          <p14:tracePt t="26000" x="6502400" y="4343400"/>
          <p14:tracePt t="26016" x="6546850" y="4197350"/>
          <p14:tracePt t="26033" x="6559550" y="4102100"/>
          <p14:tracePt t="26051" x="6559550" y="4000500"/>
          <p14:tracePt t="26066" x="6559550" y="3898900"/>
          <p14:tracePt t="26083" x="6559550" y="3810000"/>
          <p14:tracePt t="26100" x="6559550" y="3714750"/>
          <p14:tracePt t="26119" x="6559550" y="3644900"/>
          <p14:tracePt t="26133" x="6559550" y="3587750"/>
          <p14:tracePt t="26150" x="6553200" y="3556000"/>
          <p14:tracePt t="26166" x="6546850" y="3530600"/>
          <p14:tracePt t="26183" x="6540500" y="3492500"/>
          <p14:tracePt t="26200" x="6527800" y="3454400"/>
          <p14:tracePt t="26216" x="6515100" y="3416300"/>
          <p14:tracePt t="26233" x="6483350" y="3371850"/>
          <p14:tracePt t="26251" x="6483350" y="3365500"/>
          <p14:tracePt t="26266" x="6477000" y="3359150"/>
          <p14:tracePt t="26283" x="6464300" y="3346450"/>
          <p14:tracePt t="26299" x="6457950" y="3340100"/>
          <p14:tracePt t="27427" x="6464300" y="3333750"/>
          <p14:tracePt t="27433" x="6470650" y="3327400"/>
          <p14:tracePt t="27443" x="6477000" y="3321050"/>
          <p14:tracePt t="27455" x="6483350" y="3308350"/>
          <p14:tracePt t="27467" x="6496050" y="3289300"/>
          <p14:tracePt t="27483" x="6521450" y="3244850"/>
          <p14:tracePt t="27500" x="6534150" y="3225800"/>
          <p14:tracePt t="27516" x="6553200" y="3206750"/>
          <p14:tracePt t="27533" x="6565900" y="3194050"/>
          <p14:tracePt t="27550" x="6584950" y="3175000"/>
          <p14:tracePt t="27566" x="6591300" y="3168650"/>
          <p14:tracePt t="27583" x="6591300" y="3162300"/>
          <p14:tracePt t="27600" x="6591300" y="3155950"/>
          <p14:tracePt t="27616" x="6597650" y="3143250"/>
          <p14:tracePt t="27633" x="6604000" y="3124200"/>
          <p14:tracePt t="27650" x="6604000" y="3111500"/>
          <p14:tracePt t="27666" x="6610350" y="3086100"/>
          <p14:tracePt t="27683" x="6616700" y="3073400"/>
          <p14:tracePt t="27700" x="6616700" y="3060700"/>
          <p14:tracePt t="27716" x="6623050" y="3054350"/>
          <p14:tracePt t="27750" x="6629400" y="3048000"/>
          <p14:tracePt t="27766" x="6635750" y="3041650"/>
          <p14:tracePt t="27783" x="6648450" y="3035300"/>
          <p14:tracePt t="27800" x="6673850" y="3016250"/>
          <p14:tracePt t="27816" x="6718300" y="2984500"/>
          <p14:tracePt t="27833" x="6762750" y="2952750"/>
          <p14:tracePt t="27850" x="6807200" y="2927350"/>
          <p14:tracePt t="27867" x="6838950" y="2908300"/>
          <p14:tracePt t="27883" x="6877050" y="2882900"/>
          <p14:tracePt t="27900" x="6902450" y="2870200"/>
          <p14:tracePt t="27916" x="6940550" y="2857500"/>
          <p14:tracePt t="27935" x="6953250" y="2857500"/>
          <p14:tracePt t="27950" x="6978650" y="2844800"/>
          <p14:tracePt t="27966" x="7016750" y="2838450"/>
          <p14:tracePt t="27983" x="7048500" y="2832100"/>
          <p14:tracePt t="28000" x="7061200" y="2825750"/>
          <p14:tracePt t="28016" x="7067550" y="2825750"/>
          <p14:tracePt t="28033" x="7086600" y="2825750"/>
          <p14:tracePt t="28050" x="7099300" y="2819400"/>
          <p14:tracePt t="28066" x="7131050" y="2819400"/>
          <p14:tracePt t="28083" x="7143750" y="2819400"/>
          <p14:tracePt t="28100" x="7156450" y="2819400"/>
          <p14:tracePt t="28117" x="7162800" y="2819400"/>
          <p14:tracePt t="28135" x="7175500" y="2813050"/>
          <p14:tracePt t="28149" x="7188200" y="2813050"/>
          <p14:tracePt t="28166" x="7194550" y="2813050"/>
          <p14:tracePt t="28233" x="7194550" y="2806700"/>
          <p14:tracePt t="28249" x="7194550" y="2800350"/>
          <p14:tracePt t="28259" x="7194550" y="2794000"/>
          <p14:tracePt t="28266" x="7194550" y="2787650"/>
          <p14:tracePt t="28283" x="7194550" y="2781300"/>
          <p14:tracePt t="28300" x="7194550" y="2774950"/>
          <p14:tracePt t="28316" x="7188200" y="2768600"/>
          <p14:tracePt t="28333" x="7175500" y="2762250"/>
          <p14:tracePt t="28350" x="7175500" y="2755900"/>
          <p14:tracePt t="28366" x="7169150" y="2749550"/>
          <p14:tracePt t="28383" x="7162800" y="2749550"/>
          <p14:tracePt t="28400" x="7150100" y="2743200"/>
          <p14:tracePt t="28416" x="7143750" y="2743200"/>
          <p14:tracePt t="28433" x="7131050" y="2743200"/>
          <p14:tracePt t="28450" x="7112000" y="2736850"/>
          <p14:tracePt t="28466" x="7086600" y="2730500"/>
          <p14:tracePt t="28483" x="7061200" y="2730500"/>
          <p14:tracePt t="28499" x="7054850" y="2724150"/>
          <p14:tracePt t="28516" x="7029450" y="2717800"/>
          <p14:tracePt t="28533" x="6959600" y="2698750"/>
          <p14:tracePt t="28549" x="6927850" y="2686050"/>
          <p14:tracePt t="28566" x="6889750" y="2667000"/>
          <p14:tracePt t="28583" x="6832600" y="2660650"/>
          <p14:tracePt t="28599" x="6750050" y="2641600"/>
          <p14:tracePt t="28616" x="6686550" y="2628900"/>
          <p14:tracePt t="28633" x="6610350" y="2609850"/>
          <p14:tracePt t="28649" x="6521450" y="2597150"/>
          <p14:tracePt t="28666" x="6426200" y="2584450"/>
          <p14:tracePt t="28683" x="6311900" y="2571750"/>
          <p14:tracePt t="28700" x="6267450" y="2565400"/>
          <p14:tracePt t="28716" x="6191250" y="2565400"/>
          <p14:tracePt t="28733" x="6089650" y="2565400"/>
          <p14:tracePt t="28749" x="6013450" y="2565400"/>
          <p14:tracePt t="28766" x="5930900" y="2565400"/>
          <p14:tracePt t="28783" x="5829300" y="2565400"/>
          <p14:tracePt t="28800" x="5721350" y="2565400"/>
          <p14:tracePt t="28816" x="5594350" y="2565400"/>
          <p14:tracePt t="28833" x="5486400" y="2565400"/>
          <p14:tracePt t="28850" x="5359400" y="2565400"/>
          <p14:tracePt t="28866" x="5264150" y="2565400"/>
          <p14:tracePt t="28883" x="5200650" y="2571750"/>
          <p14:tracePt t="28900" x="5162550" y="2578100"/>
          <p14:tracePt t="28916" x="5130800" y="2597150"/>
          <p14:tracePt t="28933" x="5099050" y="2597150"/>
          <p14:tracePt t="28950" x="5080000" y="2609850"/>
          <p14:tracePt t="28966" x="5048250" y="2616200"/>
          <p14:tracePt t="28983" x="5003800" y="2635250"/>
          <p14:tracePt t="28999" x="4972050" y="2654300"/>
          <p14:tracePt t="29016" x="4953000" y="2667000"/>
          <p14:tracePt t="29033" x="4908550" y="2692400"/>
          <p14:tracePt t="29049" x="4883150" y="2711450"/>
          <p14:tracePt t="29066" x="4876800" y="2717800"/>
          <p14:tracePt t="29083" x="4870450" y="2736850"/>
          <p14:tracePt t="29100" x="4870450" y="2768600"/>
          <p14:tracePt t="29116" x="4870450" y="2800350"/>
          <p14:tracePt t="29133" x="4870450" y="2851150"/>
          <p14:tracePt t="29149" x="4895850" y="2889250"/>
          <p14:tracePt t="29166" x="4914900" y="2933700"/>
          <p14:tracePt t="29183" x="4946650" y="2978150"/>
          <p14:tracePt t="29199" x="4978400" y="3003550"/>
          <p14:tracePt t="29216" x="4991100" y="3016250"/>
          <p14:tracePt t="29233" x="5041900" y="3041650"/>
          <p14:tracePt t="29249" x="5111750" y="3067050"/>
          <p14:tracePt t="29266" x="5187950" y="3079750"/>
          <p14:tracePt t="29283" x="5257800" y="3086100"/>
          <p14:tracePt t="29299" x="5321300" y="3086100"/>
          <p14:tracePt t="29316" x="5397500" y="3092450"/>
          <p14:tracePt t="29333" x="5467350" y="3092450"/>
          <p14:tracePt t="29350" x="5537200" y="3092450"/>
          <p14:tracePt t="29366" x="5619750" y="3092450"/>
          <p14:tracePt t="29383" x="5689600" y="3092450"/>
          <p14:tracePt t="29400" x="5778500" y="3092450"/>
          <p14:tracePt t="29416" x="5842000" y="3092450"/>
          <p14:tracePt t="29433" x="5937250" y="3092450"/>
          <p14:tracePt t="29450" x="6007100" y="3092450"/>
          <p14:tracePt t="29466" x="6070600" y="3092450"/>
          <p14:tracePt t="29483" x="6165850" y="3092450"/>
          <p14:tracePt t="29500" x="6184900" y="3092450"/>
          <p14:tracePt t="29516" x="6248400" y="3092450"/>
          <p14:tracePt t="29533" x="6369050" y="3092450"/>
          <p14:tracePt t="29549" x="6470650" y="3092450"/>
          <p14:tracePt t="29566" x="6578600" y="3092450"/>
          <p14:tracePt t="29583" x="6654800" y="3092450"/>
          <p14:tracePt t="29599" x="6711950" y="3092450"/>
          <p14:tracePt t="29616" x="6743700" y="3092450"/>
          <p14:tracePt t="29633" x="6762750" y="3092450"/>
          <p14:tracePt t="29649" x="6800850" y="3079750"/>
          <p14:tracePt t="29666" x="6832600" y="3079750"/>
          <p14:tracePt t="29683" x="6889750" y="3054350"/>
          <p14:tracePt t="29700" x="6921500" y="3054350"/>
          <p14:tracePt t="29716" x="6965950" y="3035300"/>
          <p14:tracePt t="29733" x="7010400" y="3016250"/>
          <p14:tracePt t="29750" x="7042150" y="2997200"/>
          <p14:tracePt t="29766" x="7080250" y="2984500"/>
          <p14:tracePt t="29783" x="7092950" y="2978150"/>
          <p14:tracePt t="29799" x="7143750" y="2946400"/>
          <p14:tracePt t="29816" x="7175500" y="2940050"/>
          <p14:tracePt t="29833" x="7207250" y="2921000"/>
          <p14:tracePt t="29849" x="7226300" y="2914650"/>
          <p14:tracePt t="29868" x="7239000" y="2901950"/>
          <p14:tracePt t="29883" x="7258050" y="2889250"/>
          <p14:tracePt t="29900" x="7264400" y="2882900"/>
          <p14:tracePt t="29916" x="7277100" y="2876550"/>
          <p14:tracePt t="29933" x="7277100" y="2863850"/>
          <p14:tracePt t="29950" x="7283450" y="2857500"/>
          <p14:tracePt t="29966" x="7289800" y="2844800"/>
          <p14:tracePt t="29983" x="7289800" y="2838450"/>
          <p14:tracePt t="30000" x="7289800" y="2832100"/>
          <p14:tracePt t="30016" x="7289800" y="2825750"/>
          <p14:tracePt t="30033" x="7283450" y="2800350"/>
          <p14:tracePt t="30049" x="7270750" y="2787650"/>
          <p14:tracePt t="30068" x="7258050" y="2781300"/>
          <p14:tracePt t="30083" x="7232650" y="2762250"/>
          <p14:tracePt t="30099" x="7207250" y="2755900"/>
          <p14:tracePt t="30116" x="7194550" y="2743200"/>
          <p14:tracePt t="30133" x="7162800" y="2736850"/>
          <p14:tracePt t="30150" x="7131050" y="2730500"/>
          <p14:tracePt t="30166" x="7073900" y="2717800"/>
          <p14:tracePt t="30183" x="7048500" y="2717800"/>
          <p14:tracePt t="30199" x="7016750" y="2711450"/>
          <p14:tracePt t="30216" x="6985000" y="2711450"/>
          <p14:tracePt t="30233" x="6921500" y="2692400"/>
          <p14:tracePt t="30249" x="6889750" y="2692400"/>
          <p14:tracePt t="30266" x="6864350" y="2686050"/>
          <p14:tracePt t="30283" x="6832600" y="2673350"/>
          <p14:tracePt t="30299" x="6769100" y="2660650"/>
          <p14:tracePt t="30316" x="6718300" y="2654300"/>
          <p14:tracePt t="30333" x="6673850" y="2641600"/>
          <p14:tracePt t="30349" x="6623050" y="2635250"/>
          <p14:tracePt t="30366" x="6565900" y="2628900"/>
          <p14:tracePt t="30383" x="6496050" y="2622550"/>
          <p14:tracePt t="30400" x="6432550" y="2616200"/>
          <p14:tracePt t="30416" x="6362700" y="2609850"/>
          <p14:tracePt t="30433" x="6305550" y="2609850"/>
          <p14:tracePt t="30450" x="6235700" y="2609850"/>
          <p14:tracePt t="30466" x="6108700" y="2609850"/>
          <p14:tracePt t="30483" x="6064250" y="2609850"/>
          <p14:tracePt t="30500" x="5975350" y="2609850"/>
          <p14:tracePt t="30516" x="5892800" y="2609850"/>
          <p14:tracePt t="30533" x="5772150" y="2609850"/>
          <p14:tracePt t="30550" x="5702300" y="2609850"/>
          <p14:tracePt t="30566" x="5657850" y="2609850"/>
          <p14:tracePt t="30583" x="5537200" y="2616200"/>
          <p14:tracePt t="30599" x="5467350" y="2628900"/>
          <p14:tracePt t="30616" x="5403850" y="2641600"/>
          <p14:tracePt t="30633" x="5353050" y="2641600"/>
          <p14:tracePt t="30650" x="5257800" y="2654300"/>
          <p14:tracePt t="30666" x="5219700" y="2667000"/>
          <p14:tracePt t="30683" x="5187950" y="2673350"/>
          <p14:tracePt t="30699" x="5162550" y="2686050"/>
          <p14:tracePt t="30716" x="5137150" y="2692400"/>
          <p14:tracePt t="30733" x="5105400" y="2717800"/>
          <p14:tracePt t="30749" x="5080000" y="2724150"/>
          <p14:tracePt t="30766" x="5067300" y="2736850"/>
          <p14:tracePt t="30783" x="5003800" y="2768600"/>
          <p14:tracePt t="30800" x="4972050" y="2781300"/>
          <p14:tracePt t="30816" x="4946650" y="2787650"/>
          <p14:tracePt t="30833" x="4933950" y="2800350"/>
          <p14:tracePt t="30849" x="4927600" y="2800350"/>
          <p14:tracePt t="30866" x="4921250" y="2806700"/>
          <p14:tracePt t="30883" x="4914900" y="2806700"/>
          <p14:tracePt t="30899" x="4914900" y="2813050"/>
          <p14:tracePt t="30916" x="4908550" y="2819400"/>
          <p14:tracePt t="30933" x="4908550" y="2825750"/>
          <p14:tracePt t="30952" x="4908550" y="2832100"/>
          <p14:tracePt t="30975" x="4908550" y="2838450"/>
          <p14:tracePt t="30991" x="4908550" y="2844800"/>
          <p14:tracePt t="31027" x="4908550" y="2851150"/>
          <p14:tracePt t="31031" x="4908550" y="2857500"/>
          <p14:tracePt t="31067" x="4908550" y="2863850"/>
          <p14:tracePt t="31071" x="4908550" y="2870200"/>
          <p14:tracePt t="31097" x="4908550" y="2876550"/>
          <p14:tracePt t="31107" x="4908550" y="2882900"/>
          <p14:tracePt t="31116" x="4908550" y="2889250"/>
          <p14:tracePt t="31133" x="4914900" y="2895600"/>
          <p14:tracePt t="31149" x="4921250" y="2908300"/>
          <p14:tracePt t="31166" x="4927600" y="2914650"/>
          <p14:tracePt t="31183" x="4959350" y="2940050"/>
          <p14:tracePt t="31200" x="4972050" y="2952750"/>
          <p14:tracePt t="31216" x="4991100" y="2965450"/>
          <p14:tracePt t="31233" x="5041900" y="2990850"/>
          <p14:tracePt t="31249" x="5080000" y="3009900"/>
          <p14:tracePt t="31266" x="5111750" y="3022600"/>
          <p14:tracePt t="31283" x="5207000" y="3054350"/>
          <p14:tracePt t="31299" x="5359400" y="3092450"/>
          <p14:tracePt t="31316" x="5562600" y="3143250"/>
          <p14:tracePt t="31333" x="5702300" y="3155950"/>
          <p14:tracePt t="31349" x="5810250" y="3155950"/>
          <p14:tracePt t="31366" x="5918200" y="3155950"/>
          <p14:tracePt t="31383" x="6032500" y="3155950"/>
          <p14:tracePt t="31399" x="6140450" y="3149600"/>
          <p14:tracePt t="31416" x="6235700" y="3149600"/>
          <p14:tracePt t="31434" x="6343650" y="3149600"/>
          <p14:tracePt t="31450" x="6438900" y="3143250"/>
          <p14:tracePt t="31466" x="6534150" y="3143250"/>
          <p14:tracePt t="31483" x="6623050" y="3143250"/>
          <p14:tracePt t="31500" x="6680200" y="3143250"/>
          <p14:tracePt t="31516" x="6750050" y="3136900"/>
          <p14:tracePt t="31533" x="6883400" y="3130550"/>
          <p14:tracePt t="31550" x="6927850" y="3124200"/>
          <p14:tracePt t="31566" x="6991350" y="3111500"/>
          <p14:tracePt t="31583" x="7067550" y="3086100"/>
          <p14:tracePt t="31599" x="7105650" y="3073400"/>
          <p14:tracePt t="31616" x="7124700" y="3054350"/>
          <p14:tracePt t="31633" x="7137400" y="3041650"/>
          <p14:tracePt t="31649" x="7143750" y="3035300"/>
          <p14:tracePt t="31666" x="7169150" y="3009900"/>
          <p14:tracePt t="31683" x="7200900" y="2984500"/>
          <p14:tracePt t="31700" x="7219950" y="2965450"/>
          <p14:tracePt t="31716" x="7239000" y="2940050"/>
          <p14:tracePt t="31733" x="7251700" y="2921000"/>
          <p14:tracePt t="31749" x="7270750" y="2895600"/>
          <p14:tracePt t="31766" x="7277100" y="2889250"/>
          <p14:tracePt t="31783" x="7289800" y="2876550"/>
          <p14:tracePt t="31799" x="7296150" y="2863850"/>
          <p14:tracePt t="31816" x="7296150" y="2844800"/>
          <p14:tracePt t="31833" x="7296150" y="2832100"/>
          <p14:tracePt t="31849" x="7296150" y="2813050"/>
          <p14:tracePt t="31866" x="7277100" y="2781300"/>
          <p14:tracePt t="31883" x="7245350" y="2762250"/>
          <p14:tracePt t="31899" x="7200900" y="2762250"/>
          <p14:tracePt t="31916" x="7137400" y="2755900"/>
          <p14:tracePt t="31933" x="7061200" y="2749550"/>
          <p14:tracePt t="31950" x="6978650" y="2749550"/>
          <p14:tracePt t="31966" x="6889750" y="2749550"/>
          <p14:tracePt t="31983" x="6788150" y="2749550"/>
          <p14:tracePt t="32000" x="6711950" y="2749550"/>
          <p14:tracePt t="32016" x="6642100" y="2749550"/>
          <p14:tracePt t="32033" x="6546850" y="2749550"/>
          <p14:tracePt t="32050" x="6515100" y="2749550"/>
          <p14:tracePt t="32066" x="6432550" y="2743200"/>
          <p14:tracePt t="32083" x="6330950" y="2730500"/>
          <p14:tracePt t="32099" x="6242050" y="2724150"/>
          <p14:tracePt t="32116" x="6172200" y="2717800"/>
          <p14:tracePt t="32133" x="6076950" y="2711450"/>
          <p14:tracePt t="32149" x="5994400" y="2711450"/>
          <p14:tracePt t="32166" x="5905500" y="2711450"/>
          <p14:tracePt t="32183" x="5822950" y="2711450"/>
          <p14:tracePt t="32199" x="5734050" y="2711450"/>
          <p14:tracePt t="32216" x="5664200" y="2717800"/>
          <p14:tracePt t="32233" x="5581650" y="2730500"/>
          <p14:tracePt t="32249" x="5556250" y="2743200"/>
          <p14:tracePt t="32266" x="5499100" y="2762250"/>
          <p14:tracePt t="32283" x="5461000" y="2781300"/>
          <p14:tracePt t="32299" x="5422900" y="2806700"/>
          <p14:tracePt t="32316" x="5397500" y="2825750"/>
          <p14:tracePt t="32333" x="5391150" y="2825750"/>
          <p14:tracePt t="32349" x="5372100" y="2838450"/>
          <p14:tracePt t="32366" x="5353050" y="2857500"/>
          <p14:tracePt t="32383" x="5346700" y="2870200"/>
          <p14:tracePt t="32399" x="5340350" y="2882900"/>
          <p14:tracePt t="32416" x="5334000" y="2901950"/>
          <p14:tracePt t="32433" x="5334000" y="2927350"/>
          <p14:tracePt t="32449" x="5334000" y="2946400"/>
          <p14:tracePt t="32466" x="5334000" y="2959100"/>
          <p14:tracePt t="32483" x="5346700" y="2965450"/>
          <p14:tracePt t="32500" x="5384800" y="2997200"/>
          <p14:tracePt t="32516" x="5473700" y="3022600"/>
          <p14:tracePt t="32533" x="5518150" y="3028950"/>
          <p14:tracePt t="32550" x="5607050" y="3054350"/>
          <p14:tracePt t="32566" x="5715000" y="3073400"/>
          <p14:tracePt t="32583" x="5892800" y="3092450"/>
          <p14:tracePt t="32600" x="6026150" y="3092450"/>
          <p14:tracePt t="32616" x="6076950" y="3098800"/>
          <p14:tracePt t="32633" x="6292850" y="3098800"/>
          <p14:tracePt t="32649" x="6457950" y="3086100"/>
          <p14:tracePt t="32666" x="6610350" y="3067050"/>
          <p14:tracePt t="32683" x="6705600" y="3041650"/>
          <p14:tracePt t="32699" x="6807200" y="3016250"/>
          <p14:tracePt t="32716" x="6877050" y="2997200"/>
          <p14:tracePt t="32733" x="6940550" y="2984500"/>
          <p14:tracePt t="32749" x="6953250" y="2984500"/>
          <p14:tracePt t="32766" x="6991350" y="2971800"/>
          <p14:tracePt t="32783" x="7061200" y="2971800"/>
          <p14:tracePt t="32799" x="7112000" y="2971800"/>
          <p14:tracePt t="32816" x="7156450" y="2971800"/>
          <p14:tracePt t="32833" x="7181850" y="2971800"/>
          <p14:tracePt t="32849" x="7213600" y="2978150"/>
          <p14:tracePt t="32866" x="7219950" y="2978150"/>
          <p14:tracePt t="33459" x="7226300" y="2978150"/>
          <p14:tracePt t="33753" x="7219950" y="2978150"/>
          <p14:tracePt t="33807" x="7213600" y="2978150"/>
          <p14:tracePt t="33813" x="7207250" y="2978150"/>
          <p14:tracePt t="33823" x="7200900" y="2978150"/>
          <p14:tracePt t="33841" x="7194550" y="2978150"/>
          <p14:tracePt t="33851" x="7188200" y="2978150"/>
          <p14:tracePt t="33866" x="7181850" y="2978150"/>
          <p14:tracePt t="33883" x="7175500" y="2978150"/>
          <p14:tracePt t="33904" x="7169150" y="2978150"/>
          <p14:tracePt t="33916" x="7162800" y="2978150"/>
          <p14:tracePt t="33933" x="7131050" y="2959100"/>
          <p14:tracePt t="33950" x="7112000" y="2940050"/>
          <p14:tracePt t="33968" x="7080250" y="2914650"/>
          <p14:tracePt t="33983" x="7048500" y="2889250"/>
          <p14:tracePt t="33999" x="6997700" y="2832100"/>
          <p14:tracePt t="34016" x="6953250" y="2806700"/>
          <p14:tracePt t="34033" x="6940550" y="2806700"/>
          <p14:tracePt t="34050" x="6896100" y="2781300"/>
          <p14:tracePt t="34066" x="6832600" y="2743200"/>
          <p14:tracePt t="34083" x="6781800" y="2730500"/>
          <p14:tracePt t="34100" x="6705600" y="2698750"/>
          <p14:tracePt t="34116" x="6629400" y="2673350"/>
          <p14:tracePt t="34133" x="6534150" y="2660650"/>
          <p14:tracePt t="34150" x="6426200" y="2654300"/>
          <p14:tracePt t="34166" x="6330950" y="2647950"/>
          <p14:tracePt t="34183" x="6216650" y="2641600"/>
          <p14:tracePt t="34200" x="6115050" y="2635250"/>
          <p14:tracePt t="34216" x="6032500" y="2635250"/>
          <p14:tracePt t="34233" x="5949950" y="2635250"/>
          <p14:tracePt t="34249" x="5880100" y="2635250"/>
          <p14:tracePt t="34266" x="5810250" y="2628900"/>
          <p14:tracePt t="34283" x="5689600" y="2628900"/>
          <p14:tracePt t="34299" x="5600700" y="2635250"/>
          <p14:tracePt t="34316" x="5549900" y="2635250"/>
          <p14:tracePt t="34333" x="5435600" y="2660650"/>
          <p14:tracePt t="34349" x="5372100" y="2667000"/>
          <p14:tracePt t="34366" x="5308600" y="2686050"/>
          <p14:tracePt t="34383" x="5264150" y="2692400"/>
          <p14:tracePt t="34400" x="5213350" y="2711450"/>
          <p14:tracePt t="34416" x="5181600" y="2724150"/>
          <p14:tracePt t="34433" x="5156200" y="2736850"/>
          <p14:tracePt t="34450" x="5137150" y="2755900"/>
          <p14:tracePt t="34466" x="5111750" y="2762250"/>
          <p14:tracePt t="34483" x="5086350" y="2787650"/>
          <p14:tracePt t="34500" x="5060950" y="2813050"/>
          <p14:tracePt t="34516" x="5048250" y="2832100"/>
          <p14:tracePt t="34533" x="5029200" y="2851150"/>
          <p14:tracePt t="34549" x="5029200" y="2863850"/>
          <p14:tracePt t="34566" x="5022850" y="2876550"/>
          <p14:tracePt t="34583" x="5022850" y="2914650"/>
          <p14:tracePt t="34599" x="5022850" y="2940050"/>
          <p14:tracePt t="34616" x="5022850" y="2959100"/>
          <p14:tracePt t="34633" x="5035550" y="2997200"/>
          <p14:tracePt t="34649" x="5060950" y="3035300"/>
          <p14:tracePt t="34666" x="5086350" y="3060700"/>
          <p14:tracePt t="34683" x="5105400" y="3079750"/>
          <p14:tracePt t="34700" x="5143500" y="3111500"/>
          <p14:tracePt t="34716" x="5187950" y="3130550"/>
          <p14:tracePt t="34733" x="5251450" y="3149600"/>
          <p14:tracePt t="34749" x="5314950" y="3162300"/>
          <p14:tracePt t="34766" x="5378450" y="3162300"/>
          <p14:tracePt t="34783" x="5416550" y="3162300"/>
          <p14:tracePt t="34800" x="5505450" y="3162300"/>
          <p14:tracePt t="34816" x="5657850" y="3149600"/>
          <p14:tracePt t="34833" x="5778500" y="3136900"/>
          <p14:tracePt t="34849" x="5962650" y="3130550"/>
          <p14:tracePt t="34866" x="6038850" y="3130550"/>
          <p14:tracePt t="34883" x="6216650" y="3130550"/>
          <p14:tracePt t="34899" x="6330950" y="3130550"/>
          <p14:tracePt t="34916" x="6407150" y="3130550"/>
          <p14:tracePt t="34933" x="6483350" y="3117850"/>
          <p14:tracePt t="34950" x="6565900" y="3105150"/>
          <p14:tracePt t="34966" x="6635750" y="3098800"/>
          <p14:tracePt t="34983" x="6705600" y="3086100"/>
          <p14:tracePt t="34999" x="6762750" y="3079750"/>
          <p14:tracePt t="35016" x="6794500" y="3073400"/>
          <p14:tracePt t="35033" x="6819900" y="3060700"/>
          <p14:tracePt t="35049" x="6845300" y="3048000"/>
          <p14:tracePt t="35066" x="6864350" y="3048000"/>
          <p14:tracePt t="35083" x="7010400" y="3009900"/>
          <p14:tracePt t="35099" x="7092950" y="2997200"/>
          <p14:tracePt t="35116" x="7150100" y="2984500"/>
          <p14:tracePt t="35133" x="7169150" y="2978150"/>
          <p14:tracePt t="35149" x="7175500" y="2978150"/>
          <p14:tracePt t="35166" x="7181850" y="2971800"/>
          <p14:tracePt t="35183" x="7188200" y="2971800"/>
          <p14:tracePt t="35200" x="7207250" y="2965450"/>
          <p14:tracePt t="35216" x="7232650" y="2952750"/>
          <p14:tracePt t="35233" x="7258050" y="2946400"/>
          <p14:tracePt t="35251" x="7277100" y="2933700"/>
          <p14:tracePt t="35283" x="7289800" y="2927350"/>
          <p14:tracePt t="35299" x="7302500" y="2921000"/>
          <p14:tracePt t="35316" x="7308850" y="2914650"/>
          <p14:tracePt t="35333" x="7315200" y="2908300"/>
          <p14:tracePt t="35366" x="7321550" y="2901950"/>
          <p14:tracePt t="35383" x="7321550" y="2895600"/>
          <p14:tracePt t="35407" x="7321550" y="2889250"/>
          <p14:tracePt t="35416" x="7321550" y="2882900"/>
          <p14:tracePt t="35433" x="7321550" y="2876550"/>
          <p14:tracePt t="35461" x="7321550" y="2870200"/>
          <p14:tracePt t="35477" x="7315200" y="2857500"/>
          <p14:tracePt t="35487" x="7308850" y="2851150"/>
          <p14:tracePt t="35500" x="7308850" y="2844800"/>
          <p14:tracePt t="35516" x="7302500" y="2838450"/>
          <p14:tracePt t="35533" x="7277100" y="2825750"/>
          <p14:tracePt t="35549" x="7277100" y="2819400"/>
          <p14:tracePt t="35566" x="7264400" y="2806700"/>
          <p14:tracePt t="35583" x="7239000" y="2787650"/>
          <p14:tracePt t="35599" x="7213600" y="2774950"/>
          <p14:tracePt t="35616" x="7194550" y="2768600"/>
          <p14:tracePt t="35633" x="7162800" y="2749550"/>
          <p14:tracePt t="35649" x="7137400" y="2736850"/>
          <p14:tracePt t="35666" x="7105650" y="2736850"/>
          <p14:tracePt t="35683" x="7086600" y="2724150"/>
          <p14:tracePt t="35700" x="7054850" y="2717800"/>
          <p14:tracePt t="35716" x="7023100" y="2711450"/>
          <p14:tracePt t="35733" x="6972300" y="2705100"/>
          <p14:tracePt t="35750" x="6959600" y="2705100"/>
          <p14:tracePt t="35766" x="6927850" y="2705100"/>
          <p14:tracePt t="35783" x="6826250" y="2698750"/>
          <p14:tracePt t="35799" x="6750050" y="2692400"/>
          <p14:tracePt t="35816" x="6692900" y="2686050"/>
          <p14:tracePt t="35833" x="6673850" y="2679700"/>
          <p14:tracePt t="35849" x="6623050" y="2673350"/>
          <p14:tracePt t="35866" x="6565900" y="2660650"/>
          <p14:tracePt t="35883" x="6477000" y="2654300"/>
          <p14:tracePt t="35899" x="6381750" y="2654300"/>
          <p14:tracePt t="35916" x="6292850" y="2647950"/>
          <p14:tracePt t="35934" x="6210300" y="2647950"/>
          <p14:tracePt t="35949" x="6127750" y="2647950"/>
          <p14:tracePt t="35966" x="6057900" y="2647950"/>
          <p14:tracePt t="35983" x="5988050" y="2647950"/>
          <p14:tracePt t="36000" x="5943600" y="2647950"/>
          <p14:tracePt t="36016" x="5861050" y="2647950"/>
          <p14:tracePt t="36033" x="5835650" y="2647950"/>
          <p14:tracePt t="36050" x="5772150" y="2647950"/>
          <p14:tracePt t="36066" x="5727700" y="2647950"/>
          <p14:tracePt t="36083" x="5645150" y="2647950"/>
          <p14:tracePt t="36099" x="5568950" y="2647950"/>
          <p14:tracePt t="36116" x="5537200" y="2654300"/>
          <p14:tracePt t="36133" x="5448300" y="2673350"/>
          <p14:tracePt t="36149" x="5403850" y="2679700"/>
          <p14:tracePt t="36166" x="5359400" y="2686050"/>
          <p14:tracePt t="36183" x="5334000" y="2692400"/>
          <p14:tracePt t="36199" x="5289550" y="2698750"/>
          <p14:tracePt t="36216" x="5226050" y="2717800"/>
          <p14:tracePt t="36233" x="5149850" y="2730500"/>
          <p14:tracePt t="36249" x="5111750" y="2743200"/>
          <p14:tracePt t="36266" x="5060950" y="2755900"/>
          <p14:tracePt t="36283" x="5010150" y="2768600"/>
          <p14:tracePt t="36299" x="4984750" y="2774950"/>
          <p14:tracePt t="36316" x="4984750" y="2781300"/>
          <p14:tracePt t="36333" x="4965700" y="2787650"/>
          <p14:tracePt t="36366" x="4953000" y="2800350"/>
          <p14:tracePt t="36383" x="4946650" y="2806700"/>
          <p14:tracePt t="36399" x="4933950" y="2825750"/>
          <p14:tracePt t="36416" x="4933950" y="2844800"/>
          <p14:tracePt t="36433" x="4921250" y="2876550"/>
          <p14:tracePt t="36449" x="4921250" y="2895600"/>
          <p14:tracePt t="36466" x="4921250" y="2908300"/>
          <p14:tracePt t="36483" x="4921250" y="2927350"/>
          <p14:tracePt t="36500" x="4927600" y="2940050"/>
          <p14:tracePt t="36516" x="4933950" y="2946400"/>
          <p14:tracePt t="36533" x="4946650" y="2959100"/>
          <p14:tracePt t="36550" x="4978400" y="2971800"/>
          <p14:tracePt t="36566" x="5041900" y="2997200"/>
          <p14:tracePt t="36583" x="5111750" y="3028950"/>
          <p14:tracePt t="36600" x="5137150" y="3035300"/>
          <p14:tracePt t="36616" x="5213350" y="3060700"/>
          <p14:tracePt t="36633" x="5321300" y="3086100"/>
          <p14:tracePt t="36649" x="5410200" y="3098800"/>
          <p14:tracePt t="36666" x="5499100" y="3098800"/>
          <p14:tracePt t="36683" x="5588000" y="3098800"/>
          <p14:tracePt t="36699" x="5695950" y="3098800"/>
          <p14:tracePt t="36716" x="5905500" y="3098800"/>
          <p14:tracePt t="36733" x="6045200" y="3098800"/>
          <p14:tracePt t="36749" x="6184900" y="3098800"/>
          <p14:tracePt t="36766" x="6311900" y="3098800"/>
          <p14:tracePt t="36783" x="6451600" y="3098800"/>
          <p14:tracePt t="36800" x="6502400" y="3098800"/>
          <p14:tracePt t="36816" x="6591300" y="3098800"/>
          <p14:tracePt t="36833" x="6743700" y="3098800"/>
          <p14:tracePt t="36849" x="6838950" y="3098800"/>
          <p14:tracePt t="36866" x="6915150" y="3098800"/>
          <p14:tracePt t="36883" x="7004050" y="3086100"/>
          <p14:tracePt t="36899" x="7067550" y="3073400"/>
          <p14:tracePt t="36916" x="7137400" y="3054350"/>
          <p14:tracePt t="36933" x="7175500" y="3054350"/>
          <p14:tracePt t="36950" x="7207250" y="3041650"/>
          <p14:tracePt t="36966" x="7239000" y="3035300"/>
          <p14:tracePt t="36983" x="7270750" y="3022600"/>
          <p14:tracePt t="36999" x="7308850" y="3009900"/>
          <p14:tracePt t="37016" x="7346950" y="2990850"/>
          <p14:tracePt t="37033" x="7391400" y="2984500"/>
          <p14:tracePt t="37050" x="7429500" y="2965450"/>
          <p14:tracePt t="37066" x="7454900" y="2965450"/>
          <p14:tracePt t="37083" x="7454900" y="2952750"/>
          <p14:tracePt t="37101" x="7467600" y="2952750"/>
          <p14:tracePt t="37116" x="7480300" y="2946400"/>
          <p14:tracePt t="37133" x="7486650" y="2933700"/>
          <p14:tracePt t="37149" x="7499350" y="2927350"/>
          <p14:tracePt t="37166" x="7499350" y="2921000"/>
          <p14:tracePt t="37183" x="7499350" y="2914650"/>
          <p14:tracePt t="37199" x="7499350" y="2901950"/>
          <p14:tracePt t="37233" x="7499350" y="2889250"/>
          <p14:tracePt t="37249" x="7499350" y="2882900"/>
          <p14:tracePt t="37266" x="7493000" y="2876550"/>
          <p14:tracePt t="37283" x="7461250" y="2857500"/>
          <p14:tracePt t="37301" x="7448550" y="2857500"/>
          <p14:tracePt t="37316" x="7416800" y="2844800"/>
          <p14:tracePt t="37333" x="7378700" y="2832100"/>
          <p14:tracePt t="37350" x="7340600" y="2825750"/>
          <p14:tracePt t="37366" x="7308850" y="2813050"/>
          <p14:tracePt t="37383" x="7296150" y="2806700"/>
          <p14:tracePt t="37399" x="7251700" y="2800350"/>
          <p14:tracePt t="37416" x="7213600" y="2794000"/>
          <p14:tracePt t="37433" x="7175500" y="2787650"/>
          <p14:tracePt t="37449" x="7092950" y="2768600"/>
          <p14:tracePt t="37466" x="7029450" y="2749550"/>
          <p14:tracePt t="37483" x="6978650" y="2743200"/>
          <p14:tracePt t="37501" x="6927850" y="2730500"/>
          <p14:tracePt t="37516" x="6883400" y="2730500"/>
          <p14:tracePt t="37533" x="6832600" y="2724150"/>
          <p14:tracePt t="37550" x="6800850" y="2724150"/>
          <p14:tracePt t="37566" x="6705600" y="2724150"/>
          <p14:tracePt t="37583" x="6673850" y="2724150"/>
          <p14:tracePt t="37599" x="6559550" y="2724150"/>
          <p14:tracePt t="37616" x="6508750" y="2724150"/>
          <p14:tracePt t="37633" x="6400800" y="2724150"/>
          <p14:tracePt t="37649" x="6311900" y="2724150"/>
          <p14:tracePt t="37666" x="6229350" y="2724150"/>
          <p14:tracePt t="37683" x="6159500" y="2724150"/>
          <p14:tracePt t="37700" x="6057900" y="2724150"/>
          <p14:tracePt t="37716" x="5956300" y="2724150"/>
          <p14:tracePt t="37733" x="5835650" y="2724150"/>
          <p14:tracePt t="37750" x="5753100" y="2724150"/>
          <p14:tracePt t="37766" x="5676900" y="2724150"/>
          <p14:tracePt t="37783" x="5607050" y="2724150"/>
          <p14:tracePt t="37800" x="5537200" y="2730500"/>
          <p14:tracePt t="37816" x="5473700" y="2730500"/>
          <p14:tracePt t="37833" x="5410200" y="2730500"/>
          <p14:tracePt t="37850" x="5384800" y="2730500"/>
          <p14:tracePt t="37866" x="5340350" y="2736850"/>
          <p14:tracePt t="37883" x="5295900" y="2749550"/>
          <p14:tracePt t="37901" x="5276850" y="2749550"/>
          <p14:tracePt t="37916" x="5245100" y="2755900"/>
          <p14:tracePt t="37933" x="5226050" y="2762250"/>
          <p14:tracePt t="37949" x="5200650" y="2768600"/>
          <p14:tracePt t="37966" x="5168900" y="2781300"/>
          <p14:tracePt t="37983" x="5149850" y="2787650"/>
          <p14:tracePt t="37999" x="5130800" y="2800350"/>
          <p14:tracePt t="38016" x="5124450" y="2813050"/>
          <p14:tracePt t="38033" x="5105400" y="2844800"/>
          <p14:tracePt t="38049" x="5092700" y="2857500"/>
          <p14:tracePt t="38066" x="5080000" y="2895600"/>
          <p14:tracePt t="38083" x="5073650" y="2940050"/>
          <p14:tracePt t="38100" x="5067300" y="2971800"/>
          <p14:tracePt t="38116" x="5067300" y="3003550"/>
          <p14:tracePt t="38133" x="5067300" y="3016250"/>
          <p14:tracePt t="38149" x="5073650" y="3048000"/>
          <p14:tracePt t="38166" x="5086350" y="3067050"/>
          <p14:tracePt t="38183" x="5143500" y="3098800"/>
          <p14:tracePt t="38199" x="5200650" y="3111500"/>
          <p14:tracePt t="38216" x="5289550" y="3117850"/>
          <p14:tracePt t="38233" x="5372100" y="3117850"/>
          <p14:tracePt t="38249" x="5480050" y="3117850"/>
          <p14:tracePt t="38266" x="5607050" y="3117850"/>
          <p14:tracePt t="38283" x="5708650" y="3117850"/>
          <p14:tracePt t="38301" x="5791200" y="3117850"/>
          <p14:tracePt t="38316" x="5880100" y="3117850"/>
          <p14:tracePt t="38333" x="5975350" y="3111500"/>
          <p14:tracePt t="38350" x="6089650" y="3105150"/>
          <p14:tracePt t="38366" x="6216650" y="3105150"/>
          <p14:tracePt t="38383" x="6400800" y="3105150"/>
          <p14:tracePt t="38400" x="6521450" y="3105150"/>
          <p14:tracePt t="38416" x="6578600" y="3098800"/>
          <p14:tracePt t="38433" x="6711950" y="3086100"/>
          <p14:tracePt t="38449" x="6807200" y="3079750"/>
          <p14:tracePt t="38466" x="6908800" y="3067050"/>
          <p14:tracePt t="38483" x="7010400" y="3060700"/>
          <p14:tracePt t="38501" x="7099300" y="3048000"/>
          <p14:tracePt t="38516" x="7169150" y="3035300"/>
          <p14:tracePt t="38533" x="7226300" y="3022600"/>
          <p14:tracePt t="38549" x="7258050" y="3016250"/>
          <p14:tracePt t="38566" x="7277100" y="3016250"/>
          <p14:tracePt t="38583" x="7315200" y="3003550"/>
          <p14:tracePt t="38599" x="7346950" y="2990850"/>
          <p14:tracePt t="38616" x="7359650" y="2990850"/>
          <p14:tracePt t="38633" x="7391400" y="2978150"/>
          <p14:tracePt t="38649" x="7410450" y="2971800"/>
          <p14:tracePt t="38666" x="7429500" y="2959100"/>
          <p14:tracePt t="38683" x="7435850" y="2952750"/>
          <p14:tracePt t="38700" x="7442200" y="2952750"/>
          <p14:tracePt t="38733" x="7454900" y="2946400"/>
          <p14:tracePt t="38749" x="7454900" y="2940050"/>
          <p14:tracePt t="38766" x="7461250" y="2940050"/>
          <p14:tracePt t="38783" x="7467600" y="2933700"/>
          <p14:tracePt t="38800" x="7467600" y="2921000"/>
          <p14:tracePt t="38816" x="7473950" y="2914650"/>
          <p14:tracePt t="38833" x="7473950" y="2895600"/>
          <p14:tracePt t="38850" x="7473950" y="2889250"/>
          <p14:tracePt t="38866" x="7473950" y="2876550"/>
          <p14:tracePt t="38883" x="7467600" y="2857500"/>
          <p14:tracePt t="38916" x="7454900" y="2844800"/>
          <p14:tracePt t="38933" x="7442200" y="2832100"/>
          <p14:tracePt t="38950" x="7429500" y="2825750"/>
          <p14:tracePt t="38966" x="7410450" y="2813050"/>
          <p14:tracePt t="38983" x="7378700" y="2813050"/>
          <p14:tracePt t="39000" x="7353300" y="2800350"/>
          <p14:tracePt t="39016" x="7327900" y="2794000"/>
          <p14:tracePt t="39033" x="7283450" y="2794000"/>
          <p14:tracePt t="39049" x="7258050" y="2787650"/>
          <p14:tracePt t="39066" x="7194550" y="2768600"/>
          <p14:tracePt t="39083" x="7086600" y="2749550"/>
          <p14:tracePt t="39101" x="7061200" y="2749550"/>
          <p14:tracePt t="39116" x="7016750" y="2743200"/>
          <p14:tracePt t="39133" x="6915150" y="2724150"/>
          <p14:tracePt t="39149" x="6813550" y="2711450"/>
          <p14:tracePt t="39166" x="6718300" y="2692400"/>
          <p14:tracePt t="39183" x="6610350" y="2686050"/>
          <p14:tracePt t="39199" x="6521450" y="2679700"/>
          <p14:tracePt t="39216" x="6438900" y="2679700"/>
          <p14:tracePt t="39233" x="6356350" y="2679700"/>
          <p14:tracePt t="39249" x="6261100" y="2679700"/>
          <p14:tracePt t="39266" x="6184900" y="2679700"/>
          <p14:tracePt t="39283" x="6102350" y="2679700"/>
          <p14:tracePt t="39301" x="6032500" y="2679700"/>
          <p14:tracePt t="39316" x="5969000" y="2679700"/>
          <p14:tracePt t="39333" x="5892800" y="2679700"/>
          <p14:tracePt t="39349" x="5778500" y="2679700"/>
          <p14:tracePt t="39366" x="5715000" y="2679700"/>
          <p14:tracePt t="39383" x="5676900" y="2679700"/>
          <p14:tracePt t="39400" x="5581650" y="2679700"/>
          <p14:tracePt t="39416" x="5499100" y="2679700"/>
          <p14:tracePt t="39433" x="5435600" y="2679700"/>
          <p14:tracePt t="39449" x="5372100" y="2679700"/>
          <p14:tracePt t="39466" x="5321300" y="2679700"/>
          <p14:tracePt t="39483" x="5283200" y="2686050"/>
          <p14:tracePt t="39499" x="5226050" y="2692400"/>
          <p14:tracePt t="39516" x="5187950" y="2705100"/>
          <p14:tracePt t="39533" x="5156200" y="2711450"/>
          <p14:tracePt t="39550" x="5124450" y="2711450"/>
          <p14:tracePt t="39566" x="5111750" y="2724150"/>
          <p14:tracePt t="39583" x="5086350" y="2724150"/>
          <p14:tracePt t="39599" x="5073650" y="2724150"/>
          <p14:tracePt t="39616" x="5060950" y="2730500"/>
          <p14:tracePt t="39633" x="5054600" y="2736850"/>
          <p14:tracePt t="39649" x="5048250" y="2736850"/>
          <p14:tracePt t="39666" x="5041900" y="2736850"/>
          <p14:tracePt t="39683" x="5035550" y="2743200"/>
          <p14:tracePt t="39699" x="5029200" y="2749550"/>
          <p14:tracePt t="39716" x="5016500" y="2762250"/>
          <p14:tracePt t="39733" x="4991100" y="2774950"/>
          <p14:tracePt t="39749" x="4972050" y="2781300"/>
          <p14:tracePt t="39766" x="4959350" y="2794000"/>
          <p14:tracePt t="39783" x="4946650" y="2806700"/>
          <p14:tracePt t="39799" x="4940300" y="2813050"/>
          <p14:tracePt t="39816" x="4927600" y="2825750"/>
          <p14:tracePt t="39833" x="4921250" y="2844800"/>
          <p14:tracePt t="39849" x="4921250" y="2863850"/>
          <p14:tracePt t="39869" x="4921250" y="2876550"/>
          <p14:tracePt t="39883" x="4921250" y="2882900"/>
          <p14:tracePt t="39899" x="4921250" y="2889250"/>
          <p14:tracePt t="39916" x="4921250" y="2901950"/>
          <p14:tracePt t="39950" x="4921250" y="2914650"/>
          <p14:tracePt t="39966" x="4927600" y="2921000"/>
          <p14:tracePt t="39983" x="4933950" y="2927350"/>
          <p14:tracePt t="39999" x="4959350" y="2946400"/>
          <p14:tracePt t="40016" x="4978400" y="2959100"/>
          <p14:tracePt t="40033" x="4997450" y="2971800"/>
          <p14:tracePt t="40050" x="5029200" y="2984500"/>
          <p14:tracePt t="40066" x="5067300" y="2997200"/>
          <p14:tracePt t="40083" x="5111750" y="3009900"/>
          <p14:tracePt t="40100" x="5175250" y="3035300"/>
          <p14:tracePt t="40116" x="5314950" y="3060700"/>
          <p14:tracePt t="40133" x="5473700" y="3086100"/>
          <p14:tracePt t="40150" x="5543550" y="3086100"/>
          <p14:tracePt t="40166" x="5645150" y="3098800"/>
          <p14:tracePt t="40183" x="5759450" y="3111500"/>
          <p14:tracePt t="40199" x="5848350" y="3111500"/>
          <p14:tracePt t="40216" x="5930900" y="3117850"/>
          <p14:tracePt t="40233" x="6026150" y="3117850"/>
          <p14:tracePt t="40249" x="6127750" y="3117850"/>
          <p14:tracePt t="40266" x="6229350" y="3117850"/>
          <p14:tracePt t="40283" x="6330950" y="3117850"/>
          <p14:tracePt t="40299" x="6426200" y="3117850"/>
          <p14:tracePt t="40316" x="6508750" y="3111500"/>
          <p14:tracePt t="40333" x="6635750" y="3086100"/>
          <p14:tracePt t="40349" x="6673850" y="3079750"/>
          <p14:tracePt t="40366" x="6769100" y="3073400"/>
          <p14:tracePt t="40383" x="6883400" y="3054350"/>
          <p14:tracePt t="40399" x="6953250" y="3035300"/>
          <p14:tracePt t="40416" x="7029450" y="3016250"/>
          <p14:tracePt t="40433" x="7048500" y="2997200"/>
          <p14:tracePt t="40450" x="7124700" y="2978150"/>
          <p14:tracePt t="40466" x="7156450" y="2959100"/>
          <p14:tracePt t="40483" x="7181850" y="2952750"/>
          <p14:tracePt t="40500" x="7232650" y="2933700"/>
          <p14:tracePt t="40516" x="7264400" y="2908300"/>
          <p14:tracePt t="40533" x="7302500" y="2895600"/>
          <p14:tracePt t="40550" x="7327900" y="2876550"/>
          <p14:tracePt t="40566" x="7359650" y="2863850"/>
          <p14:tracePt t="40583" x="7378700" y="2851150"/>
          <p14:tracePt t="40599" x="7391400" y="2838450"/>
          <p14:tracePt t="40637" x="7391400" y="2832100"/>
          <p14:tracePt t="40657" x="7391400" y="2825750"/>
          <p14:tracePt t="40707" x="7391400" y="2819400"/>
          <p14:tracePt t="40731" x="7391400" y="2813050"/>
          <p14:tracePt t="40763" x="7385050" y="2813050"/>
          <p14:tracePt t="40797" x="7385050" y="2806700"/>
          <p14:tracePt t="40803" x="7378700" y="2806700"/>
          <p14:tracePt t="40923" x="7366000" y="2794000"/>
          <p14:tracePt t="40935" x="7340600" y="2781300"/>
          <p14:tracePt t="40940" x="7327900" y="2774950"/>
          <p14:tracePt t="40951" x="7308850" y="2774950"/>
          <p14:tracePt t="40966" x="7270750" y="2755900"/>
          <p14:tracePt t="40985" x="7226300" y="2749550"/>
          <p14:tracePt t="41000" x="7169150" y="2736850"/>
          <p14:tracePt t="41016" x="7073900" y="2717800"/>
          <p14:tracePt t="41033" x="6953250" y="2698750"/>
          <p14:tracePt t="41050" x="6851650" y="2679700"/>
          <p14:tracePt t="41066" x="6775450" y="2667000"/>
          <p14:tracePt t="41083" x="6705600" y="2660650"/>
          <p14:tracePt t="41100" x="6610350" y="2654300"/>
          <p14:tracePt t="41119" x="6572250" y="2654300"/>
          <p14:tracePt t="41133" x="6521450" y="2654300"/>
          <p14:tracePt t="41150" x="6451600" y="2654300"/>
          <p14:tracePt t="41166" x="6369050" y="2654300"/>
          <p14:tracePt t="41183" x="6330950" y="2654300"/>
          <p14:tracePt t="41199" x="6324600" y="2654300"/>
          <p14:tracePt t="41216" x="6229350" y="2654300"/>
          <p14:tracePt t="41233" x="6172200" y="2654300"/>
          <p14:tracePt t="41249" x="6102350" y="2654300"/>
          <p14:tracePt t="41266" x="6032500" y="2654300"/>
          <p14:tracePt t="41283" x="5975350" y="2654300"/>
          <p14:tracePt t="41300" x="5905500" y="2654300"/>
          <p14:tracePt t="41316" x="5842000" y="2654300"/>
          <p14:tracePt t="41333" x="5772150" y="2654300"/>
          <p14:tracePt t="41349" x="5689600" y="2654300"/>
          <p14:tracePt t="41366" x="5619750" y="2654300"/>
          <p14:tracePt t="41383" x="5524500" y="2654300"/>
          <p14:tracePt t="41399" x="5505450" y="2654300"/>
          <p14:tracePt t="41416" x="5467350" y="2660650"/>
          <p14:tracePt t="41433" x="5391150" y="2667000"/>
          <p14:tracePt t="41449" x="5365750" y="2679700"/>
          <p14:tracePt t="41466" x="5346700" y="2679700"/>
          <p14:tracePt t="41483" x="5327650" y="2686050"/>
          <p14:tracePt t="41499" x="5308600" y="2692400"/>
          <p14:tracePt t="41516" x="5283200" y="2698750"/>
          <p14:tracePt t="41533" x="5257800" y="2711450"/>
          <p14:tracePt t="41550" x="5238750" y="2724150"/>
          <p14:tracePt t="41566" x="5207000" y="2736850"/>
          <p14:tracePt t="41583" x="5181600" y="2755900"/>
          <p14:tracePt t="41600" x="5149850" y="2787650"/>
          <p14:tracePt t="41616" x="5086350" y="2851150"/>
          <p14:tracePt t="41633" x="5067300" y="2882900"/>
          <p14:tracePt t="41649" x="5054600" y="2921000"/>
          <p14:tracePt t="41667" x="5054600" y="2940050"/>
          <p14:tracePt t="41683" x="5054600" y="2946400"/>
          <p14:tracePt t="41700" x="5054600" y="2971800"/>
          <p14:tracePt t="41716" x="5054600" y="2997200"/>
          <p14:tracePt t="41733" x="5073650" y="3009900"/>
          <p14:tracePt t="41749" x="5092700" y="3035300"/>
          <p14:tracePt t="41766" x="5130800" y="3060700"/>
          <p14:tracePt t="41783" x="5162550" y="3079750"/>
          <p14:tracePt t="41799" x="5207000" y="3098800"/>
          <p14:tracePt t="41816" x="5238750" y="3098800"/>
          <p14:tracePt t="41833" x="5276850" y="3105150"/>
          <p14:tracePt t="41850" x="5321300" y="3105150"/>
          <p14:tracePt t="41852" x="5353050" y="3105150"/>
          <p14:tracePt t="41868" x="5391150" y="3105150"/>
          <p14:tracePt t="41883" x="5511800" y="3111500"/>
          <p14:tracePt t="41899" x="5613400" y="3111500"/>
          <p14:tracePt t="41916" x="5715000" y="3111500"/>
          <p14:tracePt t="41933" x="5886450" y="3111500"/>
          <p14:tracePt t="41949" x="5994400" y="3111500"/>
          <p14:tracePt t="41966" x="6045200" y="3111500"/>
          <p14:tracePt t="41983" x="6197600" y="3111500"/>
          <p14:tracePt t="41999" x="6324600" y="3111500"/>
          <p14:tracePt t="42016" x="6457950" y="3111500"/>
          <p14:tracePt t="42033" x="6553200" y="3111500"/>
          <p14:tracePt t="42049" x="6680200" y="3111500"/>
          <p14:tracePt t="42066" x="6826250" y="3111500"/>
          <p14:tracePt t="42083" x="6972300" y="3105150"/>
          <p14:tracePt t="42100" x="7105650" y="3105150"/>
          <p14:tracePt t="42116" x="7200900" y="3105150"/>
          <p14:tracePt t="42133" x="7264400" y="3105150"/>
          <p14:tracePt t="42149" x="7296150" y="3098800"/>
          <p14:tracePt t="42166" x="7302500" y="3098800"/>
          <p14:tracePt t="42291" x="7302500" y="3105150"/>
          <p14:tracePt t="42311" x="7302500" y="3111500"/>
          <p14:tracePt t="42345" x="7302500" y="3117850"/>
          <p14:tracePt t="42371" x="7302500" y="3124200"/>
          <p14:tracePt t="42387" x="7302500" y="3130550"/>
          <p14:tracePt t="42431" x="7302500" y="3136900"/>
          <p14:tracePt t="43816" x="7308850" y="3136900"/>
          <p14:tracePt t="44050" x="7321550" y="3124200"/>
          <p14:tracePt t="44066" x="7321550" y="3111500"/>
          <p14:tracePt t="44083" x="7321550" y="3092450"/>
          <p14:tracePt t="44100" x="7321550" y="3079750"/>
          <p14:tracePt t="44119" x="7321550" y="3073400"/>
          <p14:tracePt t="44133" x="7296150" y="3054350"/>
          <p14:tracePt t="44150" x="7213600" y="3009900"/>
          <p14:tracePt t="44166" x="7156450" y="2990850"/>
          <p14:tracePt t="44183" x="7054850" y="2946400"/>
          <p14:tracePt t="44200" x="6953250" y="2921000"/>
          <p14:tracePt t="44216" x="6902450" y="2908300"/>
          <p14:tracePt t="44234" x="6737350" y="2870200"/>
          <p14:tracePt t="44250" x="6654800" y="2851150"/>
          <p14:tracePt t="44266" x="6616700" y="2838450"/>
          <p14:tracePt t="44283" x="6578600" y="2825750"/>
          <p14:tracePt t="44299" x="6546850" y="2813050"/>
          <p14:tracePt t="44316" x="6508750" y="2794000"/>
          <p14:tracePt t="44333" x="6489700" y="2787650"/>
          <p14:tracePt t="44349" x="6464300" y="2781300"/>
          <p14:tracePt t="44366" x="6451600" y="2774950"/>
          <p14:tracePt t="44383" x="6432550" y="2768600"/>
          <p14:tracePt t="44399" x="6426200" y="2768600"/>
          <p14:tracePt t="44416" x="6419850" y="2768600"/>
          <p14:tracePt t="44433" x="6413500" y="2762250"/>
          <p14:tracePt t="44459" x="6407150" y="2755900"/>
          <p14:tracePt t="44475" x="6407150" y="2749550"/>
          <p14:tracePt t="44483" x="6400800" y="2743200"/>
          <p14:tracePt t="44499" x="6394450" y="2736850"/>
          <p14:tracePt t="44516" x="6394450" y="2730500"/>
          <p14:tracePt t="44533" x="6394450" y="2724150"/>
          <p14:tracePt t="44551" x="6394450" y="2717800"/>
          <p14:tracePt t="44566" x="6394450" y="2711450"/>
          <p14:tracePt t="44583" x="6400800" y="2705100"/>
          <p14:tracePt t="44600" x="6400800" y="2698750"/>
          <p14:tracePt t="44616" x="6400800" y="2692400"/>
          <p14:tracePt t="44636" x="6407150" y="2686050"/>
          <p14:tracePt t="44661" x="6407150" y="2679700"/>
          <p14:tracePt t="44666" x="6413500" y="2673350"/>
          <p14:tracePt t="44683" x="6419850" y="2673350"/>
          <p14:tracePt t="44700" x="6426200" y="2667000"/>
          <p14:tracePt t="44716" x="6432550" y="2654300"/>
          <p14:tracePt t="44733" x="6438900" y="2647950"/>
          <p14:tracePt t="44749" x="6451600" y="2641600"/>
          <p14:tracePt t="44766" x="6457950" y="2628900"/>
          <p14:tracePt t="44783" x="6464300" y="2628900"/>
          <p14:tracePt t="44799" x="6470650" y="2616200"/>
          <p14:tracePt t="44816" x="6477000" y="2609850"/>
          <p14:tracePt t="44833" x="6483350" y="2603500"/>
          <p14:tracePt t="44849" x="6489700" y="2597150"/>
          <p14:tracePt t="44866" x="6489700" y="2584450"/>
          <p14:tracePt t="44883" x="6496050" y="2578100"/>
          <p14:tracePt t="44899" x="6496050" y="2565400"/>
          <p14:tracePt t="44933" x="6496050" y="2559050"/>
          <p14:tracePt t="44949" x="6502400" y="2552700"/>
          <p14:tracePt t="44989" x="6515100" y="2552700"/>
          <p14:tracePt t="44999" x="6521450" y="2552700"/>
          <p14:tracePt t="45005" x="6527800" y="2552700"/>
          <p14:tracePt t="45016" x="6534150" y="2552700"/>
          <p14:tracePt t="45033" x="6553200" y="2565400"/>
          <p14:tracePt t="45049" x="6565900" y="2571750"/>
          <p14:tracePt t="45066" x="6578600" y="2584450"/>
          <p14:tracePt t="45083" x="6591300" y="2597150"/>
          <p14:tracePt t="45100" x="6591300" y="2609850"/>
          <p14:tracePt t="45116" x="6597650" y="2616200"/>
          <p14:tracePt t="45133" x="6597650" y="2622550"/>
          <p14:tracePt t="45150" x="6610350" y="2628900"/>
          <p14:tracePt t="45166" x="6610350" y="2635250"/>
          <p14:tracePt t="45515" x="6597650" y="2641600"/>
          <p14:tracePt t="45522" x="6584950" y="2641600"/>
          <p14:tracePt t="45533" x="6565900" y="2647950"/>
          <p14:tracePt t="45550" x="6527800" y="2647950"/>
          <p14:tracePt t="45566" x="6496050" y="2647950"/>
          <p14:tracePt t="45583" x="6426200" y="2654300"/>
          <p14:tracePt t="45600" x="6337300" y="2654300"/>
          <p14:tracePt t="45616" x="6172200" y="2667000"/>
          <p14:tracePt t="45633" x="6007100" y="2673350"/>
          <p14:tracePt t="45650" x="5797550" y="2679700"/>
          <p14:tracePt t="45666" x="5467350" y="2679700"/>
          <p14:tracePt t="45683" x="5295900" y="2679700"/>
          <p14:tracePt t="45700" x="5245100" y="2679700"/>
          <p14:tracePt t="45716" x="5137150" y="2679700"/>
          <p14:tracePt t="45733" x="4991100" y="2679700"/>
          <p14:tracePt t="45750" x="4876800" y="2660650"/>
          <p14:tracePt t="45766" x="4749800" y="2647950"/>
          <p14:tracePt t="45783" x="4679950" y="2635250"/>
          <p14:tracePt t="45801" x="4616450" y="2622550"/>
          <p14:tracePt t="45816" x="4572000" y="2603500"/>
          <p14:tracePt t="45833" x="4527550" y="2590800"/>
          <p14:tracePt t="45850" x="4476750" y="2571750"/>
          <p14:tracePt t="45854" x="4445000" y="2559050"/>
          <p14:tracePt t="45867" x="4387850" y="2552700"/>
          <p14:tracePt t="45883" x="4241800" y="2514600"/>
          <p14:tracePt t="45900" x="4203700" y="2501900"/>
          <p14:tracePt t="45916" x="4108450" y="2476500"/>
          <p14:tracePt t="45933" x="3956050" y="2432050"/>
          <p14:tracePt t="45950" x="3867150" y="2406650"/>
          <p14:tracePt t="45966" x="3784600" y="2374900"/>
          <p14:tracePt t="45983" x="3708400" y="2343150"/>
          <p14:tracePt t="46001" x="3644900" y="2324100"/>
          <p14:tracePt t="46016" x="3562350" y="2292350"/>
          <p14:tracePt t="46033" x="3486150" y="2273300"/>
          <p14:tracePt t="46049" x="3409950" y="2241550"/>
          <p14:tracePt t="46066" x="3333750" y="2216150"/>
          <p14:tracePt t="46083" x="3263900" y="2190750"/>
          <p14:tracePt t="46099" x="3168650" y="2165350"/>
          <p14:tracePt t="46116" x="3079750" y="2152650"/>
          <p14:tracePt t="46133" x="2997200" y="2146300"/>
          <p14:tracePt t="46149" x="2908300" y="2133600"/>
          <p14:tracePt t="46166" x="2857500" y="2127250"/>
          <p14:tracePt t="46183" x="2838450" y="2127250"/>
          <p14:tracePt t="46201" x="2806700" y="2120900"/>
          <p14:tracePt t="46233" x="2800350" y="2120900"/>
          <p14:tracePt t="46250" x="2794000" y="2120900"/>
          <p14:tracePt t="46266" x="2781300" y="2114550"/>
          <p14:tracePt t="46283" x="2768600" y="2114550"/>
          <p14:tracePt t="46299" x="2743200" y="2114550"/>
          <p14:tracePt t="46316" x="2736850" y="2108200"/>
          <p14:tracePt t="46333" x="2730500" y="2101850"/>
          <p14:tracePt t="46445" x="2730500" y="2095500"/>
          <p14:tracePt t="46470" x="2730500" y="2089150"/>
          <p14:tracePt t="46476" x="2730500" y="2082800"/>
          <p14:tracePt t="46507" x="2730500" y="2076450"/>
          <p14:tracePt t="46513" x="2736850" y="2076450"/>
          <p14:tracePt t="46529" x="2743200" y="2076450"/>
          <p14:tracePt t="46549" x="2749550" y="2070100"/>
          <p14:tracePt t="46554" x="2755900" y="2070100"/>
          <p14:tracePt t="46566" x="2755900" y="2063750"/>
          <p14:tracePt t="46583" x="2768600" y="2063750"/>
          <p14:tracePt t="46599" x="2774950" y="2057400"/>
          <p14:tracePt t="46616" x="2781300" y="2057400"/>
          <p14:tracePt t="46633" x="2781300" y="2051050"/>
          <p14:tracePt t="46649" x="2844800" y="2044700"/>
          <p14:tracePt t="46666" x="2851150" y="2044700"/>
          <p14:tracePt t="46683" x="2863850" y="2044700"/>
          <p14:tracePt t="46699" x="2882900" y="2044700"/>
          <p14:tracePt t="46716" x="2895600" y="2044700"/>
          <p14:tracePt t="46733" x="2908300" y="2044700"/>
          <p14:tracePt t="46750" x="2921000" y="2044700"/>
          <p14:tracePt t="46766" x="2959100" y="2044700"/>
          <p14:tracePt t="46783" x="2984500" y="2044700"/>
          <p14:tracePt t="46800" x="2997200" y="2044700"/>
          <p14:tracePt t="46816" x="3016250" y="2044700"/>
          <p14:tracePt t="46833" x="3035300" y="2044700"/>
          <p14:tracePt t="46850" x="3048000" y="2044700"/>
          <p14:tracePt t="46853" x="3054350" y="2044700"/>
          <p14:tracePt t="46866" x="3060700" y="2044700"/>
          <p14:tracePt t="46883" x="3073400" y="2044700"/>
          <p14:tracePt t="46900" x="3098800" y="2044700"/>
          <p14:tracePt t="46916" x="3124200" y="2044700"/>
          <p14:tracePt t="46933" x="3168650" y="2044700"/>
          <p14:tracePt t="46949" x="3181350" y="2044700"/>
          <p14:tracePt t="46966" x="3200400" y="2044700"/>
          <p14:tracePt t="46983" x="3238500" y="2044700"/>
          <p14:tracePt t="46999" x="3263900" y="2044700"/>
          <p14:tracePt t="47016" x="3295650" y="2044700"/>
          <p14:tracePt t="47033" x="3308350" y="2044700"/>
          <p14:tracePt t="47049" x="3352800" y="2044700"/>
          <p14:tracePt t="47066" x="3378200" y="2044700"/>
          <p14:tracePt t="47083" x="3409950" y="2044700"/>
          <p14:tracePt t="47099" x="3441700" y="2044700"/>
          <p14:tracePt t="47116" x="3479800" y="2044700"/>
          <p14:tracePt t="47133" x="3517900" y="2038350"/>
          <p14:tracePt t="47149" x="3568700" y="2032000"/>
          <p14:tracePt t="47166" x="3575050" y="2032000"/>
          <p14:tracePt t="47183" x="3587750" y="2032000"/>
          <p14:tracePt t="47200" x="3594100" y="2032000"/>
          <p14:tracePt t="47216" x="3606800" y="2032000"/>
          <p14:tracePt t="47233" x="3619500" y="2032000"/>
          <p14:tracePt t="47249" x="3625850" y="2032000"/>
          <p14:tracePt t="47266" x="3670300" y="2025650"/>
          <p14:tracePt t="47283" x="3676650" y="2025650"/>
          <p14:tracePt t="47539" x="3683000" y="2025650"/>
          <p14:tracePt t="47545" x="3695700" y="2032000"/>
          <p14:tracePt t="47555" x="3702050" y="2032000"/>
          <p14:tracePt t="47566" x="3727450" y="2051050"/>
          <p14:tracePt t="47583" x="3829050" y="2076450"/>
          <p14:tracePt t="47600" x="3981450" y="2127250"/>
          <p14:tracePt t="47616" x="4178300" y="2171700"/>
          <p14:tracePt t="47633" x="4330700" y="2209800"/>
          <p14:tracePt t="47650" x="4438650" y="2235200"/>
          <p14:tracePt t="47666" x="4572000" y="2273300"/>
          <p14:tracePt t="47685" x="4622800" y="2292350"/>
          <p14:tracePt t="47700" x="4749800" y="2324100"/>
          <p14:tracePt t="47716" x="4953000" y="2374900"/>
          <p14:tracePt t="47733" x="5086350" y="2400300"/>
          <p14:tracePt t="47750" x="5219700" y="2438400"/>
          <p14:tracePt t="47766" x="5359400" y="2463800"/>
          <p14:tracePt t="47783" x="5416550" y="2476500"/>
          <p14:tracePt t="47800" x="5588000" y="2520950"/>
          <p14:tracePt t="47816" x="5695950" y="2552700"/>
          <p14:tracePt t="47833" x="5810250" y="2590800"/>
          <p14:tracePt t="47850" x="5918200" y="2616200"/>
          <p14:tracePt t="47853" x="5988050" y="2635250"/>
          <p14:tracePt t="47867" x="6045200" y="2654300"/>
          <p14:tracePt t="47883" x="6235700" y="2698750"/>
          <p14:tracePt t="47900" x="6350000" y="2724150"/>
          <p14:tracePt t="47916" x="6413500" y="2736850"/>
          <p14:tracePt t="47933" x="6559550" y="2755900"/>
          <p14:tracePt t="47950" x="6724650" y="2787650"/>
          <p14:tracePt t="47968" x="6832600" y="2794000"/>
          <p14:tracePt t="47983" x="6902450" y="2800350"/>
          <p14:tracePt t="48000" x="6965950" y="2806700"/>
          <p14:tracePt t="48016" x="7029450" y="2813050"/>
          <p14:tracePt t="48033" x="7092950" y="2819400"/>
          <p14:tracePt t="48050" x="7118350" y="2825750"/>
          <p14:tracePt t="48066" x="7131050" y="2832100"/>
          <p14:tracePt t="48100" x="7137400" y="2832100"/>
          <p14:tracePt t="48217" x="7131050" y="2832100"/>
          <p14:tracePt t="48233" x="7118350" y="2825750"/>
          <p14:tracePt t="48247" x="7105650" y="2819400"/>
          <p14:tracePt t="48257" x="7099300" y="2819400"/>
          <p14:tracePt t="48266" x="7086600" y="2819400"/>
          <p14:tracePt t="48283" x="7067550" y="2819400"/>
          <p14:tracePt t="48299" x="7042150" y="2813050"/>
          <p14:tracePt t="48316" x="7029450" y="2813050"/>
          <p14:tracePt t="48333" x="7004050" y="2813050"/>
          <p14:tracePt t="48349" x="6991350" y="2813050"/>
          <p14:tracePt t="48366" x="6959600" y="2819400"/>
          <p14:tracePt t="48383" x="6915150" y="2832100"/>
          <p14:tracePt t="48399" x="6889750" y="2832100"/>
          <p14:tracePt t="48416" x="6845300" y="2832100"/>
          <p14:tracePt t="48433" x="6775450" y="2838450"/>
          <p14:tracePt t="48449" x="6737350" y="2838450"/>
          <p14:tracePt t="48466" x="6699250" y="2838450"/>
          <p14:tracePt t="48483" x="6686550" y="2838450"/>
          <p14:tracePt t="48499" x="6642100" y="2838450"/>
          <p14:tracePt t="48516" x="6616700" y="2838450"/>
          <p14:tracePt t="48533" x="6578600" y="2838450"/>
          <p14:tracePt t="48549" x="6540500" y="2844800"/>
          <p14:tracePt t="48566" x="6502400" y="2851150"/>
          <p14:tracePt t="48583" x="6457950" y="2857500"/>
          <p14:tracePt t="48599" x="6432550" y="2857500"/>
          <p14:tracePt t="48616" x="6419850" y="2857500"/>
          <p14:tracePt t="48633" x="6388100" y="2857500"/>
          <p14:tracePt t="48650" x="6356350" y="2857500"/>
          <p14:tracePt t="48666" x="6292850" y="2857500"/>
          <p14:tracePt t="48683" x="6267450" y="2857500"/>
          <p14:tracePt t="48700" x="6242050" y="2857500"/>
          <p14:tracePt t="48716" x="6191250" y="2851150"/>
          <p14:tracePt t="48733" x="6172200" y="2844800"/>
          <p14:tracePt t="48749" x="6146800" y="2844800"/>
          <p14:tracePt t="48766" x="6140450" y="2838450"/>
          <p14:tracePt t="48783" x="6121400" y="2832100"/>
          <p14:tracePt t="48799" x="6108700" y="2825750"/>
          <p14:tracePt t="48816" x="6108700" y="2819400"/>
          <p14:tracePt t="48833" x="6102350" y="2813050"/>
          <p14:tracePt t="48866" x="6089650" y="2806700"/>
          <p14:tracePt t="48883" x="6089650" y="2800350"/>
          <p14:tracePt t="48899" x="6083300" y="2800350"/>
          <p14:tracePt t="48929" x="6083300" y="2794000"/>
          <p14:tracePt t="48983" x="6083300" y="2787650"/>
          <p14:tracePt t="49569" x="6089650" y="2787650"/>
          <p14:tracePt t="49579" x="6096000" y="2787650"/>
          <p14:tracePt t="49590" x="6102350" y="2787650"/>
          <p14:tracePt t="49604" x="6108700" y="2787650"/>
          <p14:tracePt t="49616" x="6115050" y="2787650"/>
          <p14:tracePt t="49633" x="6134100" y="2787650"/>
          <p14:tracePt t="49650" x="6165850" y="2787650"/>
          <p14:tracePt t="49666" x="6184900" y="2787650"/>
          <p14:tracePt t="49683" x="6210300" y="2787650"/>
          <p14:tracePt t="49700" x="6235700" y="2787650"/>
          <p14:tracePt t="49716" x="6242050" y="2787650"/>
          <p14:tracePt t="49733" x="6254750" y="2787650"/>
          <p14:tracePt t="49750" x="6261100" y="2787650"/>
          <p14:tracePt t="49766" x="6292850" y="2781300"/>
          <p14:tracePt t="49783" x="6337300" y="2774950"/>
          <p14:tracePt t="49800" x="6394450" y="2774950"/>
          <p14:tracePt t="49818" x="6451600" y="2768600"/>
          <p14:tracePt t="49833" x="6515100" y="2768600"/>
          <p14:tracePt t="49850" x="6565900" y="2768600"/>
          <p14:tracePt t="49854" x="6597650" y="2768600"/>
          <p14:tracePt t="49867" x="6616700" y="2768600"/>
          <p14:tracePt t="49883" x="6648450" y="2768600"/>
          <p14:tracePt t="49900" x="6667500" y="2768600"/>
          <p14:tracePt t="49916" x="6673850" y="2768600"/>
          <p14:tracePt t="49933" x="6692900" y="2768600"/>
          <p14:tracePt t="49966" x="6699250" y="2768600"/>
          <p14:tracePt t="49983" x="6718300" y="2768600"/>
          <p14:tracePt t="50000" x="6724650" y="2768600"/>
          <p14:tracePt t="50016" x="6769100" y="2768600"/>
          <p14:tracePt t="50033" x="6794500" y="2768600"/>
          <p14:tracePt t="50050" x="6813550" y="2768600"/>
          <p14:tracePt t="50066" x="6832600" y="2768600"/>
          <p14:tracePt t="50083" x="6851650" y="2768600"/>
          <p14:tracePt t="50101" x="6870700" y="2768600"/>
          <p14:tracePt t="50118" x="6883400" y="2768600"/>
          <p14:tracePt t="50133" x="6902450" y="2768600"/>
          <p14:tracePt t="50149" x="6908800" y="2768600"/>
          <p14:tracePt t="50166" x="6915150" y="2768600"/>
          <p14:tracePt t="50183" x="6921500" y="2768600"/>
          <p14:tracePt t="50199" x="6934200" y="2768600"/>
          <p14:tracePt t="50216" x="6940550" y="2768600"/>
          <p14:tracePt t="50233" x="6946900" y="2768600"/>
          <p14:tracePt t="50249" x="6959600" y="2768600"/>
          <p14:tracePt t="50266" x="6972300" y="2768600"/>
          <p14:tracePt t="50283" x="6978650" y="2768600"/>
          <p14:tracePt t="50299" x="6991350" y="2768600"/>
          <p14:tracePt t="50316" x="6997700" y="2768600"/>
          <p14:tracePt t="50333" x="7004050" y="2768600"/>
          <p14:tracePt t="50395" x="7010400" y="2768600"/>
          <p14:tracePt t="50425" x="7016750" y="2768600"/>
          <p14:tracePt t="50441" x="7023100" y="2768600"/>
          <p14:tracePt t="50467" x="7029450" y="2768600"/>
          <p14:tracePt t="50481" x="7035800" y="2768600"/>
          <p14:tracePt t="50491" x="7042150" y="2768600"/>
          <p14:tracePt t="50501" x="7048500" y="2768600"/>
          <p14:tracePt t="50521" x="7054850" y="2768600"/>
          <p14:tracePt t="50537" x="7061200" y="2768600"/>
          <p14:tracePt t="50550" x="7067550" y="2768600"/>
          <p14:tracePt t="50566" x="7073900" y="2768600"/>
          <p14:tracePt t="50583" x="7080250" y="2768600"/>
          <p14:tracePt t="50600" x="7086600" y="2768600"/>
          <p14:tracePt t="50616" x="7092950" y="2768600"/>
          <p14:tracePt t="50637" x="7099300" y="2768600"/>
          <p14:tracePt t="50670" x="7112000" y="2774950"/>
          <p14:tracePt t="50677" x="7137400" y="2800350"/>
          <p14:tracePt t="50685" x="7150100" y="2825750"/>
          <p14:tracePt t="50701" x="7169150" y="2857500"/>
          <p14:tracePt t="50716" x="7181850" y="2863850"/>
          <p14:tracePt t="50733" x="7194550" y="2870200"/>
          <p14:tracePt t="50766" x="7194550" y="2863850"/>
          <p14:tracePt t="50783" x="7200900" y="2857500"/>
          <p14:tracePt t="50816" x="7207250" y="2851150"/>
          <p14:tracePt t="50833" x="7213600" y="2851150"/>
          <p14:tracePt t="50850" x="7226300" y="2851150"/>
          <p14:tracePt t="50866" x="7232650" y="2851150"/>
          <p14:tracePt t="50886" x="7239000" y="2851150"/>
          <p14:tracePt t="50904" x="7245350" y="2851150"/>
          <p14:tracePt t="50916" x="7245350" y="2857500"/>
          <p14:tracePt t="50933" x="7264400" y="2870200"/>
          <p14:tracePt t="50966" x="7270750" y="2870200"/>
          <p14:tracePt t="50991" x="7277100" y="2870200"/>
          <p14:tracePt t="51047" x="7283450" y="2870200"/>
          <p14:tracePt t="51058" x="7283450" y="2876550"/>
          <p14:tracePt t="51066" x="7308850" y="2882900"/>
          <p14:tracePt t="51083" x="7340600" y="2895600"/>
          <p14:tracePt t="51101" x="7353300" y="2901950"/>
          <p14:tracePt t="51243" x="7359650" y="2901950"/>
          <p14:tracePt t="51260" x="7366000" y="2901950"/>
          <p14:tracePt t="51289" x="7372350" y="2901950"/>
          <p14:tracePt t="51451" x="7372350" y="2895600"/>
          <p14:tracePt t="51585" x="7372350" y="2901950"/>
          <p14:tracePt t="51607" x="7372350" y="2908300"/>
          <p14:tracePt t="51652" x="7372350" y="2914650"/>
          <p14:tracePt t="51661" x="7366000" y="2914650"/>
          <p14:tracePt t="51669" x="7359650" y="2914650"/>
          <p14:tracePt t="51683" x="7353300" y="2927350"/>
          <p14:tracePt t="51700" x="7340600" y="2933700"/>
          <p14:tracePt t="51716" x="7334250" y="2940050"/>
          <p14:tracePt t="51733" x="7302500" y="2952750"/>
          <p14:tracePt t="51750" x="7277100" y="2959100"/>
          <p14:tracePt t="51766" x="7270750" y="2965450"/>
          <p14:tracePt t="51784" x="7258050" y="2971800"/>
          <p14:tracePt t="51799" x="7251700" y="2971800"/>
          <p14:tracePt t="51816" x="7245350" y="2978150"/>
          <p14:tracePt t="51833" x="7239000" y="2978150"/>
          <p14:tracePt t="51889" x="7232650" y="2978150"/>
          <p14:tracePt t="51919" x="7213600" y="2984500"/>
          <p14:tracePt t="51929" x="7207250" y="2984500"/>
          <p14:tracePt t="51936" x="7188200" y="2990850"/>
          <p14:tracePt t="51950" x="7162800" y="3003550"/>
          <p14:tracePt t="51966" x="7156450" y="3003550"/>
          <p14:tracePt t="51983" x="7137400" y="3016250"/>
          <p14:tracePt t="51999" x="7118350" y="3022600"/>
          <p14:tracePt t="52016" x="7112000" y="3022600"/>
          <p14:tracePt t="52033" x="7099300" y="3028950"/>
          <p14:tracePt t="52049" x="7086600" y="3035300"/>
          <p14:tracePt t="52066" x="7042150" y="3048000"/>
          <p14:tracePt t="52083" x="7016750" y="3054350"/>
          <p14:tracePt t="52099" x="6985000" y="3060700"/>
          <p14:tracePt t="52116" x="6965950" y="3067050"/>
          <p14:tracePt t="52133" x="6946900" y="3067050"/>
          <p14:tracePt t="52150" x="6921500" y="3073400"/>
          <p14:tracePt t="52166" x="6883400" y="3086100"/>
          <p14:tracePt t="52183" x="6845300" y="3092450"/>
          <p14:tracePt t="52200" x="6794500" y="3105150"/>
          <p14:tracePt t="52216" x="6737350" y="3130550"/>
          <p14:tracePt t="52233" x="6667500" y="3143250"/>
          <p14:tracePt t="52250" x="6635750" y="3149600"/>
          <p14:tracePt t="52268" x="6597650" y="3155950"/>
          <p14:tracePt t="52283" x="6540500" y="3155950"/>
          <p14:tracePt t="52299" x="6489700" y="3155950"/>
          <p14:tracePt t="52316" x="6438900" y="3155950"/>
          <p14:tracePt t="52333" x="6381750" y="3149600"/>
          <p14:tracePt t="52349" x="6330950" y="3136900"/>
          <p14:tracePt t="52366" x="6273800" y="3136900"/>
          <p14:tracePt t="52383" x="6248400" y="3130550"/>
          <p14:tracePt t="52399" x="6229350" y="3130550"/>
          <p14:tracePt t="52416" x="6223000" y="3130550"/>
          <p14:tracePt t="52433" x="6172200" y="3130550"/>
          <p14:tracePt t="52449" x="6146800" y="3136900"/>
          <p14:tracePt t="52466" x="6102350" y="3143250"/>
          <p14:tracePt t="52483" x="6007100" y="3155950"/>
          <p14:tracePt t="52499" x="5937250" y="3155950"/>
          <p14:tracePt t="52516" x="5892800" y="3155950"/>
          <p14:tracePt t="52533" x="5848350" y="3155950"/>
          <p14:tracePt t="52549" x="5803900" y="3155950"/>
          <p14:tracePt t="52566" x="5759450" y="3155950"/>
          <p14:tracePt t="52583" x="5727700" y="3155950"/>
          <p14:tracePt t="52599" x="5676900" y="3155950"/>
          <p14:tracePt t="52616" x="5632450" y="3155950"/>
          <p14:tracePt t="52633" x="5568950" y="3155950"/>
          <p14:tracePt t="52649" x="5524500" y="3155950"/>
          <p14:tracePt t="52666" x="5473700" y="3155950"/>
          <p14:tracePt t="52683" x="5448300" y="3155950"/>
          <p14:tracePt t="52700" x="5422900" y="3149600"/>
          <p14:tracePt t="52716" x="5391150" y="3149600"/>
          <p14:tracePt t="52733" x="5384800" y="3149600"/>
          <p14:tracePt t="52750" x="5359400" y="3143250"/>
          <p14:tracePt t="52766" x="5334000" y="3143250"/>
          <p14:tracePt t="52783" x="5302250" y="3136900"/>
          <p14:tracePt t="52799" x="5276850" y="3136900"/>
          <p14:tracePt t="52833" x="5257800" y="3136900"/>
          <p14:tracePt t="52849" x="5251450" y="3136900"/>
          <p14:tracePt t="52866" x="5238750" y="3130550"/>
          <p14:tracePt t="52883" x="5232400" y="3130550"/>
          <p14:tracePt t="52899" x="5219700" y="3130550"/>
          <p14:tracePt t="52916" x="5213350" y="3124200"/>
          <p14:tracePt t="52933" x="5200650" y="3124200"/>
          <p14:tracePt t="52949" x="5187950" y="3124200"/>
          <p14:tracePt t="52966" x="5181600" y="3117850"/>
          <p14:tracePt t="52983" x="5162550" y="3111500"/>
          <p14:tracePt t="52999" x="5149850" y="3105150"/>
          <p14:tracePt t="53016" x="5137150" y="3098800"/>
          <p14:tracePt t="53033" x="5105400" y="3086100"/>
          <p14:tracePt t="53049" x="5054600" y="3054350"/>
          <p14:tracePt t="53066" x="5035550" y="3048000"/>
          <p14:tracePt t="53083" x="5016500" y="3035300"/>
          <p14:tracePt t="53099" x="4997450" y="3028950"/>
          <p14:tracePt t="53116" x="4984750" y="3022600"/>
          <p14:tracePt t="53133" x="4965700" y="3009900"/>
          <p14:tracePt t="53149" x="4946650" y="2997200"/>
          <p14:tracePt t="53166" x="4940300" y="2990850"/>
          <p14:tracePt t="53183" x="4921250" y="2971800"/>
          <p14:tracePt t="53199" x="4883150" y="2940050"/>
          <p14:tracePt t="53216" x="4870450" y="2940050"/>
          <p14:tracePt t="53233" x="4851400" y="2921000"/>
          <p14:tracePt t="53250" x="4838700" y="2908300"/>
          <p14:tracePt t="53266" x="4819650" y="2882900"/>
          <p14:tracePt t="53283" x="4813300" y="2870200"/>
          <p14:tracePt t="53300" x="4806950" y="2863850"/>
          <p14:tracePt t="53316" x="4800600" y="2851150"/>
          <p14:tracePt t="53333" x="4800600" y="2844800"/>
          <p14:tracePt t="53349" x="4794250" y="2832100"/>
          <p14:tracePt t="53366" x="4794250" y="2825750"/>
          <p14:tracePt t="53383" x="4794250" y="2813050"/>
          <p14:tracePt t="53399" x="4794250" y="2806700"/>
          <p14:tracePt t="53416" x="4794250" y="2794000"/>
          <p14:tracePt t="53433" x="4794250" y="2781300"/>
          <p14:tracePt t="53449" x="4794250" y="2774950"/>
          <p14:tracePt t="53466" x="4800600" y="2755900"/>
          <p14:tracePt t="53483" x="4819650" y="2743200"/>
          <p14:tracePt t="53499" x="4826000" y="2736850"/>
          <p14:tracePt t="53516" x="4851400" y="2724150"/>
          <p14:tracePt t="53533" x="4889500" y="2698750"/>
          <p14:tracePt t="53549" x="4895850" y="2686050"/>
          <p14:tracePt t="53566" x="4914900" y="2679700"/>
          <p14:tracePt t="53583" x="4940300" y="2660650"/>
          <p14:tracePt t="53599" x="4959350" y="2654300"/>
          <p14:tracePt t="53616" x="4997450" y="2641600"/>
          <p14:tracePt t="53633" x="5022850" y="2635250"/>
          <p14:tracePt t="53649" x="5054600" y="2622550"/>
          <p14:tracePt t="53666" x="5099050" y="2616200"/>
          <p14:tracePt t="53683" x="5143500" y="2609850"/>
          <p14:tracePt t="53699" x="5213350" y="2590800"/>
          <p14:tracePt t="53716" x="5295900" y="2584450"/>
          <p14:tracePt t="53733" x="5365750" y="2578100"/>
          <p14:tracePt t="53750" x="5448300" y="2565400"/>
          <p14:tracePt t="53766" x="5607050" y="2559050"/>
          <p14:tracePt t="53783" x="5664200" y="2559050"/>
          <p14:tracePt t="53800" x="5784850" y="2552700"/>
          <p14:tracePt t="53816" x="5911850" y="2552700"/>
          <p14:tracePt t="53833" x="5962650" y="2546350"/>
          <p14:tracePt t="53849" x="6045200" y="2540000"/>
          <p14:tracePt t="53866" x="6184900" y="2540000"/>
          <p14:tracePt t="53883" x="6305550" y="2540000"/>
          <p14:tracePt t="53899" x="6426200" y="2540000"/>
          <p14:tracePt t="53916" x="6534150" y="2540000"/>
          <p14:tracePt t="53933" x="6610350" y="2540000"/>
          <p14:tracePt t="53950" x="6680200" y="2540000"/>
          <p14:tracePt t="53966" x="6750050" y="2540000"/>
          <p14:tracePt t="53983" x="6858000" y="2540000"/>
          <p14:tracePt t="53999" x="6985000" y="2546350"/>
          <p14:tracePt t="54016" x="7156450" y="2546350"/>
          <p14:tracePt t="54033" x="7334250" y="2546350"/>
          <p14:tracePt t="54049" x="7410450" y="2546350"/>
          <p14:tracePt t="54066" x="7442200" y="2546350"/>
          <p14:tracePt t="54083" x="7473950" y="2559050"/>
          <p14:tracePt t="54099" x="7505700" y="2571750"/>
          <p14:tracePt t="54116" x="7531100" y="2584450"/>
          <p14:tracePt t="54133" x="7543800" y="2590800"/>
          <p14:tracePt t="54149" x="7556500" y="2597150"/>
          <p14:tracePt t="54166" x="7556500" y="2609850"/>
          <p14:tracePt t="54183" x="7562850" y="2616200"/>
          <p14:tracePt t="54199" x="7575550" y="2635250"/>
          <p14:tracePt t="54216" x="7581900" y="2654300"/>
          <p14:tracePt t="54233" x="7600950" y="2686050"/>
          <p14:tracePt t="54249" x="7607300" y="2711450"/>
          <p14:tracePt t="54266" x="7607300" y="2717800"/>
          <p14:tracePt t="54283" x="7607300" y="2736850"/>
          <p14:tracePt t="54299" x="7607300" y="2749550"/>
          <p14:tracePt t="54316" x="7594600" y="2768600"/>
          <p14:tracePt t="54333" x="7581900" y="2774950"/>
          <p14:tracePt t="54349" x="7569200" y="2787650"/>
          <p14:tracePt t="54366" x="7543800" y="2794000"/>
          <p14:tracePt t="54383" x="7524750" y="2806700"/>
          <p14:tracePt t="54399" x="7473950" y="2832100"/>
          <p14:tracePt t="54416" x="7448550" y="2851150"/>
          <p14:tracePt t="54433" x="7404100" y="2876550"/>
          <p14:tracePt t="54450" x="7378700" y="2895600"/>
          <p14:tracePt t="54466" x="7359650" y="2914650"/>
          <p14:tracePt t="54483" x="7327900" y="2933700"/>
          <p14:tracePt t="54500" x="7302500" y="2959100"/>
          <p14:tracePt t="54516" x="7270750" y="2971800"/>
          <p14:tracePt t="54533" x="7200900" y="3003550"/>
          <p14:tracePt t="54550" x="7181850" y="3009900"/>
          <p14:tracePt t="54566" x="7150100" y="3028950"/>
          <p14:tracePt t="54583" x="7092950" y="3041650"/>
          <p14:tracePt t="54599" x="7067550" y="3060700"/>
          <p14:tracePt t="54616" x="6997700" y="3073400"/>
          <p14:tracePt t="54633" x="6927850" y="3086100"/>
          <p14:tracePt t="54649" x="6838950" y="3098800"/>
          <p14:tracePt t="54666" x="6737350" y="3117850"/>
          <p14:tracePt t="54683" x="6642100" y="3130550"/>
          <p14:tracePt t="54699" x="6559550" y="3143250"/>
          <p14:tracePt t="54716" x="6496050" y="3155950"/>
          <p14:tracePt t="54733" x="6407150" y="3168650"/>
          <p14:tracePt t="54749" x="6375400" y="3175000"/>
          <p14:tracePt t="54766" x="6286500" y="3175000"/>
          <p14:tracePt t="54783" x="6140450" y="3181350"/>
          <p14:tracePt t="54800" x="6057900" y="3181350"/>
          <p14:tracePt t="54816" x="5969000" y="3181350"/>
          <p14:tracePt t="54833" x="5918200" y="3181350"/>
          <p14:tracePt t="54849" x="5822950" y="3181350"/>
          <p14:tracePt t="54866" x="5753100" y="3181350"/>
          <p14:tracePt t="54883" x="5695950" y="3181350"/>
          <p14:tracePt t="54899" x="5651500" y="3181350"/>
          <p14:tracePt t="54916" x="5613400" y="3181350"/>
          <p14:tracePt t="54933" x="5568950" y="3181350"/>
          <p14:tracePt t="54949" x="5530850" y="3181350"/>
          <p14:tracePt t="54966" x="5492750" y="3181350"/>
          <p14:tracePt t="54983" x="5454650" y="3168650"/>
          <p14:tracePt t="55000" x="5422900" y="3168650"/>
          <p14:tracePt t="55016" x="5391150" y="3155950"/>
          <p14:tracePt t="55033" x="5327650" y="3136900"/>
          <p14:tracePt t="55050" x="5289550" y="3117850"/>
          <p14:tracePt t="55066" x="5251450" y="3111500"/>
          <p14:tracePt t="55083" x="5207000" y="3086100"/>
          <p14:tracePt t="55099" x="5181600" y="3073400"/>
          <p14:tracePt t="55116" x="5168900" y="3060700"/>
          <p14:tracePt t="55133" x="5124450" y="3035300"/>
          <p14:tracePt t="55149" x="5099050" y="3016250"/>
          <p14:tracePt t="55166" x="5073650" y="2997200"/>
          <p14:tracePt t="55183" x="5060950" y="2990850"/>
          <p14:tracePt t="55201" x="5048250" y="2978150"/>
          <p14:tracePt t="55216" x="5035550" y="2965450"/>
          <p14:tracePt t="55233" x="5022850" y="2952750"/>
          <p14:tracePt t="55249" x="5010150" y="2940050"/>
          <p14:tracePt t="55266" x="5003800" y="2933700"/>
          <p14:tracePt t="55283" x="4997450" y="2921000"/>
          <p14:tracePt t="55299" x="4991100" y="2901950"/>
          <p14:tracePt t="55316" x="4984750" y="2901950"/>
          <p14:tracePt t="55333" x="4984750" y="2895600"/>
          <p14:tracePt t="55349" x="4984750" y="2882900"/>
          <p14:tracePt t="55366" x="4984750" y="2870200"/>
          <p14:tracePt t="55383" x="4984750" y="2857500"/>
          <p14:tracePt t="55399" x="5003800" y="2825750"/>
          <p14:tracePt t="55416" x="5029200" y="2806700"/>
          <p14:tracePt t="55433" x="5060950" y="2781300"/>
          <p14:tracePt t="55449" x="5092700" y="2762250"/>
          <p14:tracePt t="55466" x="5124450" y="2736850"/>
          <p14:tracePt t="55483" x="5162550" y="2717800"/>
          <p14:tracePt t="55499" x="5200650" y="2692400"/>
          <p14:tracePt t="55516" x="5257800" y="2667000"/>
          <p14:tracePt t="55533" x="5276850" y="2660650"/>
          <p14:tracePt t="55550" x="5334000" y="2635250"/>
          <p14:tracePt t="55566" x="5416550" y="2609850"/>
          <p14:tracePt t="55583" x="5524500" y="2590800"/>
          <p14:tracePt t="55599" x="5568950" y="2578100"/>
          <p14:tracePt t="55616" x="5600700" y="2565400"/>
          <p14:tracePt t="55633" x="5657850" y="2559050"/>
          <p14:tracePt t="55649" x="5708650" y="2552700"/>
          <p14:tracePt t="55666" x="5822950" y="2546350"/>
          <p14:tracePt t="55683" x="5892800" y="2546350"/>
          <p14:tracePt t="55699" x="5962650" y="2540000"/>
          <p14:tracePt t="55716" x="6026150" y="2533650"/>
          <p14:tracePt t="55733" x="6064250" y="2527300"/>
          <p14:tracePt t="55749" x="6146800" y="2520950"/>
          <p14:tracePt t="55766" x="6261100" y="2520950"/>
          <p14:tracePt t="55783" x="6426200" y="2520950"/>
          <p14:tracePt t="55799" x="6540500" y="2520950"/>
          <p14:tracePt t="55816" x="6591300" y="2520950"/>
          <p14:tracePt t="55833" x="6667500" y="2520950"/>
          <p14:tracePt t="55849" x="6762750" y="2520950"/>
          <p14:tracePt t="55866" x="6800850" y="2520950"/>
          <p14:tracePt t="55883" x="6864350" y="2527300"/>
          <p14:tracePt t="55899" x="6940550" y="2533650"/>
          <p14:tracePt t="55916" x="7023100" y="2546350"/>
          <p14:tracePt t="55933" x="7099300" y="2559050"/>
          <p14:tracePt t="55949" x="7156450" y="2578100"/>
          <p14:tracePt t="55966" x="7207250" y="2603500"/>
          <p14:tracePt t="55983" x="7239000" y="2622550"/>
          <p14:tracePt t="56000" x="7289800" y="2654300"/>
          <p14:tracePt t="56016" x="7321550" y="2679700"/>
          <p14:tracePt t="56033" x="7346950" y="2692400"/>
          <p14:tracePt t="56050" x="7359650" y="2705100"/>
          <p14:tracePt t="56066" x="7366000" y="2717800"/>
          <p14:tracePt t="56083" x="7372350" y="2730500"/>
          <p14:tracePt t="56099" x="7372350" y="2736850"/>
          <p14:tracePt t="56116" x="7372350" y="2755900"/>
          <p14:tracePt t="56133" x="7353300" y="2787650"/>
          <p14:tracePt t="56149" x="7334250" y="2813050"/>
          <p14:tracePt t="56166" x="7315200" y="2838450"/>
          <p14:tracePt t="56183" x="7296150" y="2876550"/>
          <p14:tracePt t="56200" x="7277100" y="2901950"/>
          <p14:tracePt t="56216" x="7251700" y="2933700"/>
          <p14:tracePt t="56233" x="7226300" y="2965450"/>
          <p14:tracePt t="56249" x="7213600" y="2984500"/>
          <p14:tracePt t="56266" x="7181850" y="3003550"/>
          <p14:tracePt t="56283" x="7131050" y="3035300"/>
          <p14:tracePt t="56299" x="7112000" y="3041650"/>
          <p14:tracePt t="56316" x="7073900" y="3054350"/>
          <p14:tracePt t="56333" x="6985000" y="3079750"/>
          <p14:tracePt t="56349" x="6889750" y="3111500"/>
          <p14:tracePt t="56366" x="6819900" y="3117850"/>
          <p14:tracePt t="56383" x="6756400" y="3136900"/>
          <p14:tracePt t="56399" x="6686550" y="3143250"/>
          <p14:tracePt t="56416" x="6591300" y="3155950"/>
          <p14:tracePt t="56433" x="6502400" y="3162300"/>
          <p14:tracePt t="56449" x="6426200" y="3168650"/>
          <p14:tracePt t="56466" x="6350000" y="3175000"/>
          <p14:tracePt t="56483" x="6267450" y="3181350"/>
          <p14:tracePt t="56499" x="6191250" y="3181350"/>
          <p14:tracePt t="56516" x="6096000" y="3181350"/>
          <p14:tracePt t="56533" x="6019800" y="3181350"/>
          <p14:tracePt t="56550" x="5924550" y="3181350"/>
          <p14:tracePt t="56566" x="5797550" y="3181350"/>
          <p14:tracePt t="56583" x="5765800" y="3181350"/>
          <p14:tracePt t="56600" x="5676900" y="3181350"/>
          <p14:tracePt t="56616" x="5600700" y="3181350"/>
          <p14:tracePt t="56633" x="5537200" y="3162300"/>
          <p14:tracePt t="56649" x="5480050" y="3155950"/>
          <p14:tracePt t="56666" x="5461000" y="3155950"/>
          <p14:tracePt t="56683" x="5410200" y="3136900"/>
          <p14:tracePt t="56699" x="5378450" y="3130550"/>
          <p14:tracePt t="56716" x="5353050" y="3117850"/>
          <p14:tracePt t="56733" x="5314950" y="3092450"/>
          <p14:tracePt t="56750" x="5276850" y="3079750"/>
          <p14:tracePt t="56767" x="5245100" y="3060700"/>
          <p14:tracePt t="56783" x="5226050" y="3048000"/>
          <p14:tracePt t="56799" x="5194300" y="3022600"/>
          <p14:tracePt t="56816" x="5175250" y="2997200"/>
          <p14:tracePt t="56833" x="5149850" y="2971800"/>
          <p14:tracePt t="56849" x="5137150" y="2946400"/>
          <p14:tracePt t="56867" x="5130800" y="2940050"/>
          <p14:tracePt t="56883" x="5124450" y="2921000"/>
          <p14:tracePt t="56899" x="5124450" y="2901950"/>
          <p14:tracePt t="56916" x="5118100" y="2882900"/>
          <p14:tracePt t="56933" x="5118100" y="2870200"/>
          <p14:tracePt t="56949" x="5118100" y="2851150"/>
          <p14:tracePt t="56966" x="5118100" y="2838450"/>
          <p14:tracePt t="56983" x="5149850" y="2806700"/>
          <p14:tracePt t="56999" x="5187950" y="2787650"/>
          <p14:tracePt t="57016" x="5219700" y="2768600"/>
          <p14:tracePt t="57033" x="5283200" y="2743200"/>
          <p14:tracePt t="57050" x="5378450" y="2711450"/>
          <p14:tracePt t="57066" x="5422900" y="2698750"/>
          <p14:tracePt t="57083" x="5626100" y="2660650"/>
          <p14:tracePt t="57099" x="5810250" y="2635250"/>
          <p14:tracePt t="57116" x="5892800" y="2622550"/>
          <p14:tracePt t="57133" x="5981700" y="2616200"/>
          <p14:tracePt t="57149" x="6013450" y="2616200"/>
          <p14:tracePt t="57166" x="6184900" y="2603500"/>
          <p14:tracePt t="57183" x="6299200" y="2603500"/>
          <p14:tracePt t="57199" x="6426200" y="2603500"/>
          <p14:tracePt t="57216" x="6559550" y="2603500"/>
          <p14:tracePt t="57233" x="6692900" y="2603500"/>
          <p14:tracePt t="57249" x="6788150" y="2603500"/>
          <p14:tracePt t="57266" x="6858000" y="2603500"/>
          <p14:tracePt t="57283" x="6915150" y="2603500"/>
          <p14:tracePt t="57300" x="6972300" y="2603500"/>
          <p14:tracePt t="57316" x="7048500" y="2603500"/>
          <p14:tracePt t="57333" x="7080250" y="2609850"/>
          <p14:tracePt t="57350" x="7131050" y="2616200"/>
          <p14:tracePt t="57352" x="7169150" y="2635250"/>
          <p14:tracePt t="57366" x="7200900" y="2641600"/>
          <p14:tracePt t="57383" x="7245350" y="2673350"/>
          <p14:tracePt t="57399" x="7258050" y="2686050"/>
          <p14:tracePt t="57416" x="7264400" y="2692400"/>
          <p14:tracePt t="57433" x="7283450" y="2717800"/>
          <p14:tracePt t="57449" x="7289800" y="2730500"/>
          <p14:tracePt t="57466" x="7289800" y="2749550"/>
          <p14:tracePt t="57483" x="7289800" y="2762250"/>
          <p14:tracePt t="57500" x="7289800" y="2774950"/>
          <p14:tracePt t="57516" x="7283450" y="2794000"/>
          <p14:tracePt t="57533" x="7264400" y="2819400"/>
          <p14:tracePt t="57549" x="7239000" y="2838450"/>
          <p14:tracePt t="57566" x="7219950" y="2857500"/>
          <p14:tracePt t="57583" x="7162800" y="2889250"/>
          <p14:tracePt t="57599" x="7080250" y="2927350"/>
          <p14:tracePt t="57616" x="7042150" y="2940050"/>
          <p14:tracePt t="57633" x="6965950" y="2965450"/>
          <p14:tracePt t="57649" x="6915150" y="2984500"/>
          <p14:tracePt t="57666" x="6870700" y="2997200"/>
          <p14:tracePt t="57683" x="6813550" y="3016250"/>
          <p14:tracePt t="57699" x="6750050" y="3022600"/>
          <p14:tracePt t="57716" x="6667500" y="3041650"/>
          <p14:tracePt t="57733" x="6616700" y="3048000"/>
          <p14:tracePt t="57749" x="6540500" y="3060700"/>
          <p14:tracePt t="57766" x="6502400" y="3073400"/>
          <p14:tracePt t="57783" x="6483350" y="3073400"/>
          <p14:tracePt t="57799" x="6477000" y="3073400"/>
          <p14:tracePt t="57833" x="6464300" y="3073400"/>
          <p14:tracePt t="57849" x="6457950" y="3073400"/>
          <p14:tracePt t="57961" x="6464300" y="3073400"/>
          <p14:tracePt t="57971" x="6470650" y="3073400"/>
          <p14:tracePt t="57981" x="6483350" y="3073400"/>
          <p14:tracePt t="57988" x="6502400" y="3073400"/>
          <p14:tracePt t="58000" x="6515100" y="3073400"/>
          <p14:tracePt t="58016" x="6527800" y="3073400"/>
          <p14:tracePt t="58033" x="6553200" y="3073400"/>
          <p14:tracePt t="58051" x="6584950" y="3073400"/>
          <p14:tracePt t="58066" x="6610350" y="3067050"/>
          <p14:tracePt t="58083" x="6661150" y="3060700"/>
          <p14:tracePt t="58100" x="6680200" y="3048000"/>
          <p14:tracePt t="58117" x="6705600" y="3041650"/>
          <p14:tracePt t="58133" x="6769100" y="3016250"/>
          <p14:tracePt t="58149" x="6864350" y="2965450"/>
          <p14:tracePt t="58166" x="6934200" y="2946400"/>
          <p14:tracePt t="58183" x="7004050" y="2914650"/>
          <p14:tracePt t="58199" x="7035800" y="2895600"/>
          <p14:tracePt t="58216" x="7054850" y="2882900"/>
          <p14:tracePt t="58233" x="7067550" y="2876550"/>
          <p14:tracePt t="58251" x="7080250" y="2870200"/>
          <p14:tracePt t="58266" x="7092950" y="2863850"/>
          <p14:tracePt t="58283" x="7112000" y="2863850"/>
          <p14:tracePt t="58299" x="7118350" y="2857500"/>
          <p14:tracePt t="58316" x="7131050" y="2851150"/>
          <p14:tracePt t="58333" x="7143750" y="2844800"/>
          <p14:tracePt t="58349" x="7162800" y="2832100"/>
          <p14:tracePt t="58366" x="7175500" y="2832100"/>
          <p14:tracePt t="58399" x="7181850" y="2825750"/>
          <p14:tracePt t="58416" x="7194550" y="2825750"/>
          <p14:tracePt t="58433" x="7200900" y="2825750"/>
          <p14:tracePt t="58729" x="7207250" y="2825750"/>
          <p14:tracePt t="58793" x="7207250" y="2819400"/>
          <p14:tracePt t="58939" x="7207250" y="2813050"/>
          <p14:tracePt t="58995" x="7213600" y="2813050"/>
          <p14:tracePt t="59025" x="7213600" y="2806700"/>
          <p14:tracePt t="59061" x="7219950" y="2806700"/>
          <p14:tracePt t="59085" x="7226300" y="2806700"/>
          <p14:tracePt t="59102" x="7232650" y="2800350"/>
          <p14:tracePt t="59141" x="7232650" y="2794000"/>
          <p14:tracePt t="59157" x="7239000" y="2794000"/>
          <p14:tracePt t="59181" x="7245350" y="2794000"/>
          <p14:tracePt t="59211" x="7251700" y="2794000"/>
          <p14:tracePt t="59237" x="7258050" y="2794000"/>
          <p14:tracePt t="59267" x="7264400" y="2794000"/>
          <p14:tracePt t="59303" x="7270750" y="2794000"/>
          <p14:tracePt t="59327" x="7277100" y="2794000"/>
          <p14:tracePt t="59343" x="7283450" y="2794000"/>
          <p14:tracePt t="59400" x="7289800" y="2794000"/>
          <p14:tracePt t="59413" x="7296150" y="2794000"/>
          <p14:tracePt t="59611" x="7302500" y="2794000"/>
          <p14:tracePt t="59641" x="7302500" y="2787650"/>
          <p14:tracePt t="60237" x="7296150" y="2787650"/>
          <p14:tracePt t="60248" x="7277100" y="2787650"/>
          <p14:tracePt t="60254" x="7264400" y="2787650"/>
          <p14:tracePt t="60266" x="7219950" y="2787650"/>
          <p14:tracePt t="60283" x="7150100" y="2787650"/>
          <p14:tracePt t="60300" x="7048500" y="2794000"/>
          <p14:tracePt t="60316" x="6965950" y="2800350"/>
          <p14:tracePt t="60333" x="6870700" y="2800350"/>
          <p14:tracePt t="60350" x="6851650" y="2800350"/>
          <p14:tracePt t="60366" x="6813550" y="2800350"/>
          <p14:tracePt t="60383" x="6750050" y="2806700"/>
          <p14:tracePt t="60400" x="6699250" y="2806700"/>
          <p14:tracePt t="60418" x="6642100" y="2806700"/>
          <p14:tracePt t="60433" x="6591300" y="2806700"/>
          <p14:tracePt t="60450" x="6553200" y="2806700"/>
          <p14:tracePt t="60466" x="6521450" y="2806700"/>
          <p14:tracePt t="60483" x="6496050" y="2806700"/>
          <p14:tracePt t="60500" x="6470650" y="2806700"/>
          <p14:tracePt t="60516" x="6413500" y="2813050"/>
          <p14:tracePt t="60533" x="6324600" y="2825750"/>
          <p14:tracePt t="60550" x="6299200" y="2825750"/>
          <p14:tracePt t="60566" x="6267450" y="2832100"/>
          <p14:tracePt t="60583" x="6248400" y="2832100"/>
          <p14:tracePt t="60600" x="6229350" y="2832100"/>
          <p14:tracePt t="60618" x="6216650" y="2832100"/>
          <p14:tracePt t="60633" x="6203950" y="2832100"/>
          <p14:tracePt t="60650" x="6191250" y="2832100"/>
          <p14:tracePt t="60666" x="6178550" y="2832100"/>
          <p14:tracePt t="60683" x="6153150" y="2832100"/>
          <p14:tracePt t="60700" x="6134100" y="2832100"/>
          <p14:tracePt t="60716" x="6115050" y="2832100"/>
          <p14:tracePt t="60733" x="6108700" y="2832100"/>
          <p14:tracePt t="60750" x="6102350" y="2832100"/>
          <p14:tracePt t="60766" x="6089650" y="2832100"/>
          <p14:tracePt t="60815" x="6083300" y="2832100"/>
          <p14:tracePt t="60868" x="6083300" y="2825750"/>
          <p14:tracePt t="60881" x="6076950" y="2825750"/>
          <p14:tracePt t="60897" x="6076950" y="2819400"/>
          <p14:tracePt t="60907" x="6070600" y="2819400"/>
          <p14:tracePt t="60921" x="6064250" y="2813050"/>
          <p14:tracePt t="60977" x="6064250" y="2806700"/>
          <p14:tracePt t="61028" x="6064250" y="2800350"/>
          <p14:tracePt t="61043" x="6064250" y="2794000"/>
          <p14:tracePt t="61069" x="6064250" y="2787650"/>
          <p14:tracePt t="61123" x="6064250" y="2781300"/>
          <p14:tracePt t="61679" x="6064250" y="2774950"/>
          <p14:tracePt t="61902" x="6089650" y="2774950"/>
          <p14:tracePt t="61906" x="6127750" y="2774950"/>
          <p14:tracePt t="61916" x="6184900" y="2774950"/>
          <p14:tracePt t="61933" x="6299200" y="2774950"/>
          <p14:tracePt t="61950" x="6438900" y="2781300"/>
          <p14:tracePt t="61966" x="6559550" y="2781300"/>
          <p14:tracePt t="61985" x="6629400" y="2781300"/>
          <p14:tracePt t="62000" x="6680200" y="2781300"/>
          <p14:tracePt t="62016" x="6724650" y="2781300"/>
          <p14:tracePt t="62033" x="6756400" y="2781300"/>
          <p14:tracePt t="62050" x="6819900" y="2781300"/>
          <p14:tracePt t="62066" x="6877050" y="2781300"/>
          <p14:tracePt t="62083" x="6978650" y="2781300"/>
          <p14:tracePt t="62100" x="7023100" y="2781300"/>
          <p14:tracePt t="62117" x="7073900" y="2781300"/>
          <p14:tracePt t="62133" x="7131050" y="2781300"/>
          <p14:tracePt t="62149" x="7162800" y="2781300"/>
          <p14:tracePt t="62166" x="7181850" y="2781300"/>
          <p14:tracePt t="62183" x="7200900" y="2781300"/>
          <p14:tracePt t="62199" x="7219950" y="2781300"/>
          <p14:tracePt t="62216" x="7226300" y="2781300"/>
          <p14:tracePt t="62233" x="7239000" y="2781300"/>
          <p14:tracePt t="62249" x="7245350" y="2774950"/>
          <p14:tracePt t="62266" x="7251700" y="2774950"/>
          <p14:tracePt t="62283" x="7258050" y="2774950"/>
          <p14:tracePt t="62299" x="7264400" y="2774950"/>
          <p14:tracePt t="62325" x="7270750" y="2774950"/>
          <p14:tracePt t="62359" x="7277100" y="2768600"/>
          <p14:tracePt t="62365" x="7289800" y="2762250"/>
          <p14:tracePt t="62375" x="7296150" y="2762250"/>
          <p14:tracePt t="62386" x="7308850" y="2762250"/>
          <p14:tracePt t="62399" x="7334250" y="2762250"/>
          <p14:tracePt t="62416" x="7346950" y="2755900"/>
          <p14:tracePt t="62783" x="7353300" y="2755900"/>
          <p14:tracePt t="62804" x="7353300" y="2768600"/>
          <p14:tracePt t="62820" x="7353300" y="2774950"/>
          <p14:tracePt t="62835" x="7353300" y="2781300"/>
          <p14:tracePt t="62843" x="7353300" y="2787650"/>
          <p14:tracePt t="62851" x="7353300" y="2794000"/>
          <p14:tracePt t="62873" x="7353300" y="2800350"/>
          <p14:tracePt t="62890" x="7353300" y="2806700"/>
          <p14:tracePt t="62905" x="7353300" y="2813050"/>
          <p14:tracePt t="62916" x="7353300" y="2819400"/>
          <p14:tracePt t="62939" x="7353300" y="2825750"/>
          <p14:tracePt t="62970" x="7353300" y="2832100"/>
          <p14:tracePt t="63019" x="7353300" y="2838450"/>
          <p14:tracePt t="63025" x="7353300" y="2844800"/>
          <p14:tracePt t="63045" x="7340600" y="2851150"/>
          <p14:tracePt t="63061" x="7334250" y="2857500"/>
          <p14:tracePt t="63067" x="7334250" y="2863850"/>
          <p14:tracePt t="63086" x="7327900" y="2870200"/>
          <p14:tracePt t="63100" x="7321550" y="2870200"/>
          <p14:tracePt t="63118" x="7302500" y="2895600"/>
          <p14:tracePt t="63133" x="7283450" y="2908300"/>
          <p14:tracePt t="63149" x="7251700" y="2927350"/>
          <p14:tracePt t="63166" x="7245350" y="2933700"/>
          <p14:tracePt t="63183" x="7194550" y="2971800"/>
          <p14:tracePt t="63199" x="7150100" y="2997200"/>
          <p14:tracePt t="63216" x="7099300" y="3009900"/>
          <p14:tracePt t="63233" x="7016750" y="3048000"/>
          <p14:tracePt t="63249" x="6915150" y="3086100"/>
          <p14:tracePt t="63266" x="6813550" y="3111500"/>
          <p14:tracePt t="63283" x="6724650" y="3136900"/>
          <p14:tracePt t="63299" x="6654800" y="3155950"/>
          <p14:tracePt t="63316" x="6584950" y="3168650"/>
          <p14:tracePt t="63333" x="6457950" y="3187700"/>
          <p14:tracePt t="63349" x="6381750" y="3194050"/>
          <p14:tracePt t="63366" x="6330950" y="3200400"/>
          <p14:tracePt t="63383" x="6210300" y="3206750"/>
          <p14:tracePt t="63399" x="6121400" y="3213100"/>
          <p14:tracePt t="63418" x="6032500" y="3219450"/>
          <p14:tracePt t="63433" x="5962650" y="3225800"/>
          <p14:tracePt t="63449" x="5886450" y="3232150"/>
          <p14:tracePt t="63466" x="5829300" y="3232150"/>
          <p14:tracePt t="63483" x="5740400" y="3232150"/>
          <p14:tracePt t="63499" x="5638800" y="3232150"/>
          <p14:tracePt t="63516" x="5537200" y="3232150"/>
          <p14:tracePt t="63533" x="5454650" y="3232150"/>
          <p14:tracePt t="63549" x="5353050" y="3232150"/>
          <p14:tracePt t="63566" x="5327650" y="3232150"/>
          <p14:tracePt t="63583" x="5276850" y="3213100"/>
          <p14:tracePt t="63599" x="5238750" y="3206750"/>
          <p14:tracePt t="63618" x="5194300" y="3181350"/>
          <p14:tracePt t="63633" x="5168900" y="3168650"/>
          <p14:tracePt t="63649" x="5162550" y="3155950"/>
          <p14:tracePt t="63666" x="5143500" y="3143250"/>
          <p14:tracePt t="63699" x="5137150" y="3136900"/>
          <p14:tracePt t="63721" x="5130800" y="3136900"/>
          <p14:tracePt t="63751" x="5130800" y="3130550"/>
          <p14:tracePt t="64059" x="5137150" y="3117850"/>
          <p14:tracePt t="64070" x="5149850" y="3117850"/>
          <p14:tracePt t="64075" x="5181600" y="3105150"/>
          <p14:tracePt t="64086" x="5207000" y="3098800"/>
          <p14:tracePt t="64099" x="5321300" y="3079750"/>
          <p14:tracePt t="64116" x="5543550" y="3048000"/>
          <p14:tracePt t="64133" x="5765800" y="3022600"/>
          <p14:tracePt t="64150" x="5892800" y="3003550"/>
          <p14:tracePt t="64166" x="6273800" y="2933700"/>
          <p14:tracePt t="64183" x="6438900" y="2901950"/>
          <p14:tracePt t="64199" x="6534150" y="2870200"/>
          <p14:tracePt t="64216" x="6610350" y="2844800"/>
          <p14:tracePt t="64233" x="6642100" y="2832100"/>
          <p14:tracePt t="64250" x="6654800" y="2819400"/>
          <p14:tracePt t="64266" x="6654800" y="2813050"/>
          <p14:tracePt t="64283" x="6654800" y="2806700"/>
          <p14:tracePt t="64299" x="6654800" y="2800350"/>
          <p14:tracePt t="64331" x="6654800" y="2794000"/>
          <p14:tracePt t="64357" x="6654800" y="2787650"/>
          <p14:tracePt t="64367" x="6648450" y="2781300"/>
          <p14:tracePt t="64383" x="6648450" y="2774950"/>
          <p14:tracePt t="64393" x="6648450" y="2768600"/>
          <p14:tracePt t="64399" x="6648450" y="2762250"/>
          <p14:tracePt t="64416" x="6642100" y="2749550"/>
          <p14:tracePt t="64433" x="6642100" y="2736850"/>
          <p14:tracePt t="64449" x="6635750" y="2730500"/>
          <p14:tracePt t="64466" x="6623050" y="2724150"/>
          <p14:tracePt t="64483" x="6610350" y="2717800"/>
          <p14:tracePt t="64499" x="6584950" y="2705100"/>
          <p14:tracePt t="64516" x="6559550" y="2698750"/>
          <p14:tracePt t="64533" x="6521450" y="2692400"/>
          <p14:tracePt t="64549" x="6502400" y="2686050"/>
          <p14:tracePt t="64566" x="6483350" y="2686050"/>
          <p14:tracePt t="64583" x="6477000" y="2686050"/>
          <p14:tracePt t="64649" x="6515100" y="2686050"/>
          <p14:tracePt t="64655" x="6546850" y="2686050"/>
          <p14:tracePt t="64666" x="6610350" y="2679700"/>
          <p14:tracePt t="64683" x="6737350" y="2654300"/>
          <p14:tracePt t="64699" x="6946900" y="2616200"/>
          <p14:tracePt t="64716" x="7099300" y="2597150"/>
          <p14:tracePt t="64733" x="7169150" y="2590800"/>
          <p14:tracePt t="64749" x="7175500" y="2590800"/>
          <p14:tracePt t="64877" x="7169150" y="2590800"/>
          <p14:tracePt t="64907" x="7162800" y="2590800"/>
          <p14:tracePt t="64931" x="7156450" y="2597150"/>
          <p14:tracePt t="64957" x="7156450" y="2603500"/>
          <p14:tracePt t="64962" x="7156450" y="2609850"/>
          <p14:tracePt t="64977" x="7156450" y="2616200"/>
          <p14:tracePt t="64987" x="7156450" y="2622550"/>
          <p14:tracePt t="65000" x="7156450" y="2628900"/>
          <p14:tracePt t="65016" x="7162800" y="2647950"/>
          <p14:tracePt t="65033" x="7169150" y="2660650"/>
          <p14:tracePt t="65050" x="7175500" y="2673350"/>
          <p14:tracePt t="65066" x="7181850" y="2679700"/>
          <p14:tracePt t="65083" x="7194550" y="2698750"/>
          <p14:tracePt t="65100" x="7200900" y="2705100"/>
          <p14:tracePt t="65133" x="7200900" y="2711450"/>
          <p14:tracePt t="65163" x="7200900" y="2717800"/>
          <p14:tracePt t="65279" x="7188200" y="2717800"/>
          <p14:tracePt t="65285" x="7181850" y="2717800"/>
          <p14:tracePt t="65300" x="7169150" y="2724150"/>
          <p14:tracePt t="65320" x="7162800" y="2724150"/>
          <p14:tracePt t="65333" x="7150100" y="2724150"/>
          <p14:tracePt t="65350" x="7137400" y="2724150"/>
          <p14:tracePt t="65353" x="7124700" y="2724150"/>
          <p14:tracePt t="65366" x="7112000" y="2724150"/>
          <p14:tracePt t="65383" x="7035800" y="2730500"/>
          <p14:tracePt t="65400" x="7010400" y="2730500"/>
          <p14:tracePt t="65416" x="6953250" y="2730500"/>
          <p14:tracePt t="65433" x="6851650" y="2730500"/>
          <p14:tracePt t="65450" x="6743700" y="2743200"/>
          <p14:tracePt t="65466" x="6635750" y="2749550"/>
          <p14:tracePt t="65483" x="6489700" y="2755900"/>
          <p14:tracePt t="65500" x="6369050" y="2762250"/>
          <p14:tracePt t="65516" x="6261100" y="2762250"/>
          <p14:tracePt t="65533" x="6038850" y="2736850"/>
          <p14:tracePt t="65550" x="5708650" y="2679700"/>
          <p14:tracePt t="65566" x="5270500" y="2603500"/>
          <p14:tracePt t="65583" x="4610100" y="2527300"/>
          <p14:tracePt t="65601" x="4483100" y="2520950"/>
          <p14:tracePt t="65616" x="4292600" y="2508250"/>
          <p14:tracePt t="65633" x="4121150" y="2501900"/>
          <p14:tracePt t="65650" x="4025900" y="2495550"/>
          <p14:tracePt t="65666" x="3917950" y="2495550"/>
          <p14:tracePt t="65684" x="3765550" y="2495550"/>
          <p14:tracePt t="65700" x="3619500" y="2495550"/>
          <p14:tracePt t="65716" x="3511550" y="2495550"/>
          <p14:tracePt t="65733" x="3429000" y="2482850"/>
          <p14:tracePt t="65750" x="3340100" y="2463800"/>
          <p14:tracePt t="65766" x="3244850" y="2438400"/>
          <p14:tracePt t="65783" x="3143250" y="2400300"/>
          <p14:tracePt t="65802" x="3124200" y="2393950"/>
          <p14:tracePt t="65816" x="3067050" y="2374900"/>
          <p14:tracePt t="65833" x="2990850" y="2349500"/>
          <p14:tracePt t="65850" x="2895600" y="2317750"/>
          <p14:tracePt t="65867" x="2838450" y="2298700"/>
          <p14:tracePt t="65883" x="2787650" y="2286000"/>
          <p14:tracePt t="65900" x="2762250" y="2279650"/>
          <p14:tracePt t="65916" x="2717800" y="2260600"/>
          <p14:tracePt t="65933" x="2705100" y="2254250"/>
          <p14:tracePt t="65950" x="2698750" y="2247900"/>
          <p14:tracePt t="65983" x="2692400" y="2235200"/>
          <p14:tracePt t="66001" x="2692400" y="2228850"/>
          <p14:tracePt t="66016" x="2686050" y="2216150"/>
          <p14:tracePt t="66033" x="2686050" y="2209800"/>
          <p14:tracePt t="66050" x="2679700" y="2197100"/>
          <p14:tracePt t="66066" x="2673350" y="2190750"/>
          <p14:tracePt t="66083" x="2673350" y="2171700"/>
          <p14:tracePt t="66100" x="2673350" y="2165350"/>
          <p14:tracePt t="66117" x="2673350" y="2152650"/>
          <p14:tracePt t="66133" x="2667000" y="2139950"/>
          <p14:tracePt t="66149" x="2667000" y="2133600"/>
          <p14:tracePt t="66166" x="2667000" y="2120900"/>
          <p14:tracePt t="66183" x="2667000" y="2108200"/>
          <p14:tracePt t="66201" x="2667000" y="2101850"/>
          <p14:tracePt t="66216" x="2667000" y="2095500"/>
          <p14:tracePt t="66233" x="2667000" y="2089150"/>
          <p14:tracePt t="66249" x="2667000" y="2076450"/>
          <p14:tracePt t="66283" x="2667000" y="2070100"/>
          <p14:tracePt t="66299" x="2667000" y="2063750"/>
          <p14:tracePt t="66319" x="2673350" y="2057400"/>
          <p14:tracePt t="66349" x="2673350" y="2051050"/>
          <p14:tracePt t="66365" x="2679700" y="2051050"/>
          <p14:tracePt t="66385" x="2679700" y="2044700"/>
          <p14:tracePt t="66391" x="2686050" y="2044700"/>
          <p14:tracePt t="66405" x="2686050" y="2038350"/>
          <p14:tracePt t="66416" x="2705100" y="2032000"/>
          <p14:tracePt t="66433" x="2743200" y="2032000"/>
          <p14:tracePt t="66449" x="2781300" y="2032000"/>
          <p14:tracePt t="66466" x="2794000" y="2032000"/>
          <p14:tracePt t="66483" x="2825750" y="2032000"/>
          <p14:tracePt t="66499" x="2857500" y="2032000"/>
          <p14:tracePt t="66516" x="2876550" y="2032000"/>
          <p14:tracePt t="66533" x="2946400" y="2032000"/>
          <p14:tracePt t="66550" x="3003550" y="2032000"/>
          <p14:tracePt t="66566" x="3048000" y="2032000"/>
          <p14:tracePt t="66583" x="3092450" y="2032000"/>
          <p14:tracePt t="66601" x="3124200" y="2032000"/>
          <p14:tracePt t="66616" x="3149600" y="2032000"/>
          <p14:tracePt t="66633" x="3213100" y="2032000"/>
          <p14:tracePt t="66649" x="3270250" y="2032000"/>
          <p14:tracePt t="66666" x="3295650" y="2032000"/>
          <p14:tracePt t="66683" x="3371850" y="2032000"/>
          <p14:tracePt t="66699" x="3429000" y="2032000"/>
          <p14:tracePt t="66716" x="3479800" y="2032000"/>
          <p14:tracePt t="66733" x="3505200" y="2032000"/>
          <p14:tracePt t="66749" x="3530600" y="2032000"/>
          <p14:tracePt t="66766" x="3543300" y="2032000"/>
          <p14:tracePt t="66783" x="3562350" y="2032000"/>
          <p14:tracePt t="66801" x="3575050" y="2032000"/>
          <p14:tracePt t="66816" x="3594100" y="2032000"/>
          <p14:tracePt t="66833" x="3613150" y="2032000"/>
          <p14:tracePt t="66849" x="3638550" y="2025650"/>
          <p14:tracePt t="66866" x="3657600" y="2025650"/>
          <p14:tracePt t="66883" x="3689350" y="2025650"/>
          <p14:tracePt t="66899" x="3727450" y="2019300"/>
          <p14:tracePt t="66916" x="3746500" y="2019300"/>
          <p14:tracePt t="66933" x="3771900" y="2019300"/>
          <p14:tracePt t="66950" x="3778250" y="2012950"/>
          <p14:tracePt t="66966" x="3816350" y="2006600"/>
          <p14:tracePt t="66983" x="3835400" y="2006600"/>
          <p14:tracePt t="66999" x="3854450" y="2000250"/>
          <p14:tracePt t="67071" x="3860800" y="2000250"/>
          <p14:tracePt t="67077" x="3867150" y="2000250"/>
          <p14:tracePt t="67087" x="3873500" y="2000250"/>
          <p14:tracePt t="67100" x="3879850" y="2000250"/>
          <p14:tracePt t="67116" x="3892550" y="2000250"/>
          <p14:tracePt t="67133" x="3898900" y="1993900"/>
          <p14:tracePt t="67173" x="3905250" y="1993900"/>
          <p14:tracePt t="67319" x="3886200" y="1993900"/>
          <p14:tracePt t="67329" x="3867150" y="2000250"/>
          <p14:tracePt t="67336" x="3841750" y="2000250"/>
          <p14:tracePt t="67350" x="3803650" y="2012950"/>
          <p14:tracePt t="67366" x="3746500" y="2025650"/>
          <p14:tracePt t="67383" x="3676650" y="2032000"/>
          <p14:tracePt t="67400" x="3594100" y="2051050"/>
          <p14:tracePt t="67416" x="3530600" y="2063750"/>
          <p14:tracePt t="67433" x="3511550" y="2070100"/>
          <p14:tracePt t="67450" x="3454400" y="2082800"/>
          <p14:tracePt t="67466" x="3416300" y="2089150"/>
          <p14:tracePt t="67484" x="3384550" y="2095500"/>
          <p14:tracePt t="67500" x="3346450" y="2108200"/>
          <p14:tracePt t="67516" x="3289300" y="2114550"/>
          <p14:tracePt t="67533" x="3238500" y="2127250"/>
          <p14:tracePt t="67550" x="3187700" y="2139950"/>
          <p14:tracePt t="67566" x="3155950" y="2146300"/>
          <p14:tracePt t="67583" x="3124200" y="2146300"/>
          <p14:tracePt t="67600" x="3086100" y="2146300"/>
          <p14:tracePt t="67616" x="3035300" y="2146300"/>
          <p14:tracePt t="67633" x="3022600" y="2152650"/>
          <p14:tracePt t="67650" x="2997200" y="2152650"/>
          <p14:tracePt t="67666" x="2978150" y="2152650"/>
          <p14:tracePt t="67683" x="2940050" y="2152650"/>
          <p14:tracePt t="67700" x="2921000" y="2152650"/>
          <p14:tracePt t="67716" x="2901950" y="2152650"/>
          <p14:tracePt t="67733" x="2876550" y="2152650"/>
          <p14:tracePt t="67750" x="2857500" y="2152650"/>
          <p14:tracePt t="67766" x="2838450" y="2152650"/>
          <p14:tracePt t="67783" x="2813050" y="2152650"/>
          <p14:tracePt t="67816" x="2806700" y="2152650"/>
          <p14:tracePt t="67833" x="2794000" y="2152650"/>
          <p14:tracePt t="67850" x="2787650" y="2152650"/>
          <p14:tracePt t="67869" x="2781300" y="2152650"/>
          <p14:tracePt t="68039" x="2800350" y="2152650"/>
          <p14:tracePt t="68047" x="2819400" y="2152650"/>
          <p14:tracePt t="68055" x="2844800" y="2152650"/>
          <p14:tracePt t="68066" x="2882900" y="2152650"/>
          <p14:tracePt t="68085" x="2946400" y="2152650"/>
          <p14:tracePt t="68100" x="3054350" y="2152650"/>
          <p14:tracePt t="68116" x="3162300" y="2152650"/>
          <p14:tracePt t="68133" x="3270250" y="2152650"/>
          <p14:tracePt t="68149" x="3397250" y="2146300"/>
          <p14:tracePt t="68166" x="3594100" y="2133600"/>
          <p14:tracePt t="68183" x="3765550" y="2133600"/>
          <p14:tracePt t="68200" x="3848100" y="2133600"/>
          <p14:tracePt t="68216" x="4095750" y="2133600"/>
          <p14:tracePt t="68233" x="4267200" y="2133600"/>
          <p14:tracePt t="68249" x="4432300" y="2133600"/>
          <p14:tracePt t="68266" x="4610100" y="2133600"/>
          <p14:tracePt t="68284" x="4781550" y="2139950"/>
          <p14:tracePt t="68300" x="4965700" y="2171700"/>
          <p14:tracePt t="68316" x="5130800" y="2209800"/>
          <p14:tracePt t="68333" x="5270500" y="2241550"/>
          <p14:tracePt t="68349" x="5384800" y="2286000"/>
          <p14:tracePt t="68366" x="5473700" y="2317750"/>
          <p14:tracePt t="68383" x="5556250" y="2343150"/>
          <p14:tracePt t="68399" x="5581650" y="2355850"/>
          <p14:tracePt t="68416" x="5600700" y="2362200"/>
          <p14:tracePt t="68433" x="5632450" y="2374900"/>
          <p14:tracePt t="68449" x="5670550" y="2400300"/>
          <p14:tracePt t="68466" x="5727700" y="2432050"/>
          <p14:tracePt t="68483" x="5765800" y="2457450"/>
          <p14:tracePt t="68499" x="5810250" y="2489200"/>
          <p14:tracePt t="68516" x="5848350" y="2527300"/>
          <p14:tracePt t="68533" x="5880100" y="2565400"/>
          <p14:tracePt t="68549" x="5924550" y="2597150"/>
          <p14:tracePt t="68566" x="6038850" y="2673350"/>
          <p14:tracePt t="68583" x="6140450" y="2711450"/>
          <p14:tracePt t="68599" x="6184900" y="2724150"/>
          <p14:tracePt t="68616" x="6191250" y="2730500"/>
          <p14:tracePt t="68765" x="6197600" y="2730500"/>
          <p14:tracePt t="68781" x="6203950" y="2730500"/>
          <p14:tracePt t="68795" x="6210300" y="2730500"/>
          <p14:tracePt t="68808" x="6216650" y="2730500"/>
          <p14:tracePt t="68816" x="6223000" y="2730500"/>
          <p14:tracePt t="68833" x="6235700" y="2730500"/>
          <p14:tracePt t="68850" x="6261100" y="2730500"/>
          <p14:tracePt t="68853" x="6273800" y="2730500"/>
          <p14:tracePt t="68867" x="6286500" y="2730500"/>
          <p14:tracePt t="68883" x="6318250" y="2730500"/>
          <p14:tracePt t="68900" x="6356350" y="2730500"/>
          <p14:tracePt t="68916" x="6394450" y="2730500"/>
          <p14:tracePt t="68934" x="6457950" y="2724150"/>
          <p14:tracePt t="68950" x="6483350" y="2717800"/>
          <p14:tracePt t="68967" x="6515100" y="2717800"/>
          <p14:tracePt t="68983" x="6648450" y="2717800"/>
          <p14:tracePt t="69000" x="6737350" y="2717800"/>
          <p14:tracePt t="69016" x="6826250" y="2717800"/>
          <p14:tracePt t="69033" x="6902450" y="2717800"/>
          <p14:tracePt t="69050" x="6965950" y="2717800"/>
          <p14:tracePt t="69066" x="7004050" y="2717800"/>
          <p14:tracePt t="69083" x="7023100" y="2717800"/>
          <p14:tracePt t="69100" x="7035800" y="2717800"/>
          <p14:tracePt t="69116" x="7073900" y="2717800"/>
          <p14:tracePt t="69133" x="7169150" y="2717800"/>
          <p14:tracePt t="69149" x="7188200" y="2717800"/>
          <p14:tracePt t="69166" x="7194550" y="2717800"/>
          <p14:tracePt t="69229" x="7200900" y="2717800"/>
          <p14:tracePt t="69251" x="7207250" y="2717800"/>
          <p14:tracePt t="69255" x="7219950" y="2717800"/>
          <p14:tracePt t="69271" x="7232650" y="2717800"/>
          <p14:tracePt t="69291" x="7239000" y="2717800"/>
          <p14:tracePt t="69528" x="7245350" y="2717800"/>
          <p14:tracePt t="69547" x="7258050" y="2717800"/>
          <p14:tracePt t="69553" x="7264400" y="2717800"/>
          <p14:tracePt t="69567" x="7277100" y="2724150"/>
          <p14:tracePt t="69583" x="7302500" y="2724150"/>
          <p14:tracePt t="69600" x="7321550" y="2724150"/>
          <p14:tracePt t="69616" x="7340600" y="2724150"/>
          <p14:tracePt t="69633" x="7353300" y="2724150"/>
          <p14:tracePt t="69650" x="7359650" y="2724150"/>
          <p14:tracePt t="69666" x="7366000" y="2724150"/>
          <p14:tracePt t="69683" x="7372350" y="2724150"/>
          <p14:tracePt t="69715" x="7378700" y="2724150"/>
          <p14:tracePt t="70000" x="7366000" y="2724150"/>
          <p14:tracePt t="70004" x="7346950" y="2724150"/>
          <p14:tracePt t="70016" x="7321550" y="2724150"/>
          <p14:tracePt t="70033" x="7277100" y="2724150"/>
          <p14:tracePt t="70050" x="7232650" y="2724150"/>
          <p14:tracePt t="70066" x="7194550" y="2724150"/>
          <p14:tracePt t="70083" x="7131050" y="2724150"/>
          <p14:tracePt t="70100" x="7035800" y="2724150"/>
          <p14:tracePt t="70117" x="6940550" y="2724150"/>
          <p14:tracePt t="70133" x="6858000" y="2724150"/>
          <p14:tracePt t="70150" x="6807200" y="2724150"/>
          <p14:tracePt t="70166" x="6756400" y="2724150"/>
          <p14:tracePt t="70183" x="6724650" y="2724150"/>
          <p14:tracePt t="70199" x="6705600" y="2724150"/>
          <p14:tracePt t="70216" x="6699250" y="2724150"/>
          <p14:tracePt t="70233" x="6692900" y="2717800"/>
          <p14:tracePt t="70249" x="6680200" y="2711450"/>
          <p14:tracePt t="70266" x="6667500" y="2698750"/>
          <p14:tracePt t="70283" x="6661150" y="2698750"/>
          <p14:tracePt t="70299" x="6661150" y="2692400"/>
          <p14:tracePt t="70316" x="6648450" y="2692400"/>
          <p14:tracePt t="70333" x="6642100" y="2686050"/>
          <p14:tracePt t="70349" x="6642100" y="2679700"/>
          <p14:tracePt t="70789" x="6642100" y="2673350"/>
          <p14:tracePt t="70800" x="6648450" y="2667000"/>
          <p14:tracePt t="70805" x="6667500" y="2654300"/>
          <p14:tracePt t="70816" x="6680200" y="2654300"/>
          <p14:tracePt t="70833" x="6705600" y="2641600"/>
          <p14:tracePt t="70850" x="6731000" y="2635250"/>
          <p14:tracePt t="70854" x="6737350" y="2628900"/>
          <p14:tracePt t="70867" x="6750050" y="2622550"/>
          <p14:tracePt t="71243" x="6750050" y="2628900"/>
          <p14:tracePt t="71250" x="6750050" y="2660650"/>
          <p14:tracePt t="71266" x="6750050" y="2692400"/>
          <p14:tracePt t="71283" x="6737350" y="2806700"/>
          <p14:tracePt t="71299" x="6731000" y="2844800"/>
          <p14:tracePt t="71316" x="6724650" y="2870200"/>
          <p14:tracePt t="71333" x="6718300" y="2889250"/>
          <p14:tracePt t="71349" x="6718300" y="2895600"/>
          <p14:tracePt t="71366" x="6711950" y="2908300"/>
          <p14:tracePt t="71399" x="6711950" y="2914650"/>
          <p14:tracePt t="71416" x="6699250" y="2927350"/>
          <p14:tracePt t="71433" x="6680200" y="2946400"/>
          <p14:tracePt t="71449" x="6667500" y="2959100"/>
          <p14:tracePt t="71466" x="6661150" y="2965450"/>
          <p14:tracePt t="71483" x="6654800" y="2965450"/>
          <p14:tracePt t="71551" x="6642100" y="2965450"/>
          <p14:tracePt t="71555" x="6629400" y="2959100"/>
          <p14:tracePt t="71566" x="6623050" y="2959100"/>
          <p14:tracePt t="71583" x="6584950" y="2959100"/>
          <p14:tracePt t="71599" x="6515100" y="2959100"/>
          <p14:tracePt t="71616" x="6508750" y="2965450"/>
          <p14:tracePt t="71633" x="6496050" y="3022600"/>
          <p14:tracePt t="71649" x="6489700" y="3168650"/>
          <p14:tracePt t="71666" x="6489700" y="3282950"/>
          <p14:tracePt t="71685" x="6489700" y="3308350"/>
          <p14:tracePt t="71863" x="6464300" y="3359150"/>
          <p14:tracePt t="71868" x="6413500" y="3454400"/>
          <p14:tracePt t="71877" x="6369050" y="3498850"/>
          <p14:tracePt t="71891" x="6343650" y="3517900"/>
          <p14:tracePt t="71899" x="6318250" y="3530600"/>
          <p14:tracePt t="71916" x="6305550" y="3530600"/>
          <p14:tracePt t="71933" x="6184900" y="3486150"/>
          <p14:tracePt t="71949" x="6007100" y="3384550"/>
          <p14:tracePt t="71967" x="5835650" y="3289300"/>
          <p14:tracePt t="71983" x="5543550" y="3181350"/>
          <p14:tracePt t="72000" x="5473700" y="3149600"/>
          <p14:tracePt t="72016" x="5308600" y="3105150"/>
          <p14:tracePt t="72033" x="5257800" y="3092450"/>
          <p14:tracePt t="72050" x="5226050" y="3079750"/>
          <p14:tracePt t="72066" x="5086350" y="3028950"/>
          <p14:tracePt t="72083" x="4972050" y="2978150"/>
          <p14:tracePt t="72099" x="4832350" y="2921000"/>
          <p14:tracePt t="72116" x="4679950" y="2863850"/>
          <p14:tracePt t="72133" x="4495800" y="2787650"/>
          <p14:tracePt t="72149" x="4337050" y="2698750"/>
          <p14:tracePt t="72166" x="4222750" y="2616200"/>
          <p14:tracePt t="72184" x="4121150" y="2552700"/>
          <p14:tracePt t="72200" x="4019550" y="2476500"/>
          <p14:tracePt t="72216" x="3911600" y="2400300"/>
          <p14:tracePt t="72233" x="3860800" y="2355850"/>
          <p14:tracePt t="72249" x="3835400" y="2336800"/>
          <p14:tracePt t="72266" x="3778250" y="2305050"/>
          <p14:tracePt t="72283" x="3746500" y="2286000"/>
          <p14:tracePt t="72299" x="3708400" y="2260600"/>
          <p14:tracePt t="72316" x="3657600" y="2235200"/>
          <p14:tracePt t="72333" x="3613150" y="2209800"/>
          <p14:tracePt t="72350" x="3568700" y="2190750"/>
          <p14:tracePt t="72352" x="3536950" y="2171700"/>
          <p14:tracePt t="72366" x="3517900" y="2165350"/>
          <p14:tracePt t="72383" x="3486150" y="2139950"/>
          <p14:tracePt t="72399" x="3479800" y="2127250"/>
          <p14:tracePt t="72416" x="3460750" y="2108200"/>
          <p14:tracePt t="72433" x="3460750" y="2101850"/>
          <p14:tracePt t="72467" x="3460750" y="2095500"/>
          <p14:tracePt t="72769" x="3467100" y="2095500"/>
          <p14:tracePt t="72775" x="3492500" y="2108200"/>
          <p14:tracePt t="72783" x="3524250" y="2152650"/>
          <p14:tracePt t="72799" x="3594100" y="2228850"/>
          <p14:tracePt t="72816" x="3644900" y="2292350"/>
          <p14:tracePt t="72833" x="3784600" y="2457450"/>
          <p14:tracePt t="72849" x="3879850" y="2571750"/>
          <p14:tracePt t="72866" x="3994150" y="2686050"/>
          <p14:tracePt t="72883" x="4114800" y="2794000"/>
          <p14:tracePt t="72900" x="4210050" y="2870200"/>
          <p14:tracePt t="72916" x="4305300" y="2946400"/>
          <p14:tracePt t="72935" x="4387850" y="3028950"/>
          <p14:tracePt t="72950" x="4470400" y="3124200"/>
          <p14:tracePt t="72967" x="4540250" y="3238500"/>
          <p14:tracePt t="72983" x="4629150" y="3416300"/>
          <p14:tracePt t="72999" x="4692650" y="3517900"/>
          <p14:tracePt t="73016" x="4711700" y="3606800"/>
          <p14:tracePt t="73033" x="4679950" y="3657600"/>
          <p14:tracePt t="73498" x="4673600" y="3657600"/>
          <p14:tracePt t="73518" x="4667250" y="3651250"/>
          <p14:tracePt t="73533" x="4654550" y="3613150"/>
          <p14:tracePt t="73551" x="4648200" y="3581400"/>
          <p14:tracePt t="73566" x="4641850" y="3562350"/>
          <p14:tracePt t="73583" x="4635500" y="3543300"/>
          <p14:tracePt t="73599" x="4635500" y="3530600"/>
          <p14:tracePt t="73616" x="4635500" y="3517900"/>
          <p14:tracePt t="73633" x="4648200" y="3505200"/>
          <p14:tracePt t="73649" x="4667250" y="3498850"/>
          <p14:tracePt t="73666" x="4679950" y="3492500"/>
          <p14:tracePt t="73683" x="4692650" y="3492500"/>
          <p14:tracePt t="73699" x="4699000" y="3486150"/>
          <p14:tracePt t="73716" x="4711700" y="3486150"/>
          <p14:tracePt t="73733" x="4768850" y="3486150"/>
          <p14:tracePt t="73751" x="4787900" y="3486150"/>
          <p14:tracePt t="73766" x="4806950" y="3486150"/>
          <p14:tracePt t="73783" x="4826000" y="3498850"/>
          <p14:tracePt t="73799" x="4832350" y="3511550"/>
          <p14:tracePt t="73816" x="4838700" y="3517900"/>
          <p14:tracePt t="73833" x="4845050" y="3517900"/>
          <p14:tracePt t="73850" x="4851400" y="3524250"/>
          <p14:tracePt t="74007" x="4845050" y="3530600"/>
          <p14:tracePt t="74020" x="4838700" y="3536950"/>
          <p14:tracePt t="74061" x="4832350" y="3536950"/>
          <p14:tracePt t="74163" x="4826000" y="3536950"/>
          <p14:tracePt t="75135" x="4832350" y="3536950"/>
          <p14:tracePt t="75145" x="4832350" y="3543300"/>
          <p14:tracePt t="75153" x="4845050" y="3543300"/>
          <p14:tracePt t="75166" x="4857750" y="3556000"/>
          <p14:tracePt t="75183" x="4889500" y="3575050"/>
          <p14:tracePt t="75201" x="4933950" y="3594100"/>
          <p14:tracePt t="75216" x="5010150" y="3638550"/>
          <p14:tracePt t="75233" x="5124450" y="3702050"/>
          <p14:tracePt t="75250" x="5238750" y="3746500"/>
          <p14:tracePt t="75266" x="5289550" y="3759200"/>
          <p14:tracePt t="75283" x="5416550" y="3778250"/>
          <p14:tracePt t="75300" x="5683250" y="3797300"/>
          <p14:tracePt t="75316" x="5899150" y="3797300"/>
          <p14:tracePt t="75333" x="6076950" y="3803650"/>
          <p14:tracePt t="75350" x="6203950" y="3810000"/>
          <p14:tracePt t="75353" x="6242050" y="3816350"/>
          <p14:tracePt t="75366" x="6273800" y="3816350"/>
          <p14:tracePt t="75383" x="6343650" y="3835400"/>
          <p14:tracePt t="75400" x="6426200" y="3867150"/>
          <p14:tracePt t="75416" x="6546850" y="3892550"/>
          <p14:tracePt t="75433" x="6654800" y="3898900"/>
          <p14:tracePt t="75450" x="6750050" y="3898900"/>
          <p14:tracePt t="75466" x="6775450" y="3898900"/>
          <p14:tracePt t="75483" x="6807200" y="3898900"/>
          <p14:tracePt t="75500" x="6813550" y="3898900"/>
          <p14:tracePt t="75530" x="6826250" y="3898900"/>
          <p14:tracePt t="75539" x="6851650" y="3892550"/>
          <p14:tracePt t="75550" x="6883400" y="3867150"/>
          <p14:tracePt t="75566" x="6965950" y="3810000"/>
          <p14:tracePt t="75583" x="7035800" y="3740150"/>
          <p14:tracePt t="75600" x="7112000" y="3663950"/>
          <p14:tracePt t="75616" x="7213600" y="3562350"/>
          <p14:tracePt t="75633" x="7327900" y="3473450"/>
          <p14:tracePt t="75650" x="7448550" y="3397250"/>
          <p14:tracePt t="75666" x="7531100" y="3346450"/>
          <p14:tracePt t="75685" x="7543800" y="3327400"/>
          <p14:tracePt t="75700" x="7550150" y="3302000"/>
          <p14:tracePt t="75716" x="7550150" y="3282950"/>
          <p14:tracePt t="75733" x="7556500" y="3270250"/>
          <p14:tracePt t="75766" x="7562850" y="3257550"/>
          <p14:tracePt t="75783" x="7575550" y="3238500"/>
          <p14:tracePt t="75800" x="7581900" y="3219450"/>
          <p14:tracePt t="75816" x="7594600" y="3200400"/>
          <p14:tracePt t="75833" x="7620000" y="3175000"/>
          <p14:tracePt t="75850" x="7651750" y="3149600"/>
          <p14:tracePt t="75853" x="7664450" y="3136900"/>
          <p14:tracePt t="75866" x="7677150" y="3117850"/>
          <p14:tracePt t="75884" x="7683500" y="3105150"/>
          <p14:tracePt t="75899" x="7683500" y="3098800"/>
          <p14:tracePt t="75916" x="7683500" y="3092450"/>
          <p14:tracePt t="75943" x="7677150" y="3092450"/>
          <p14:tracePt t="75959" x="7664450" y="3098800"/>
          <p14:tracePt t="75970" x="7651750" y="3130550"/>
          <p14:tracePt t="75983" x="7639050" y="3168650"/>
          <p14:tracePt t="75999" x="7588250" y="3270250"/>
          <p14:tracePt t="76016" x="7556500" y="3340100"/>
          <p14:tracePt t="76033" x="7537450" y="3397250"/>
          <p14:tracePt t="76050" x="7480300" y="3575050"/>
          <p14:tracePt t="76066" x="7448550" y="3708400"/>
          <p14:tracePt t="76085" x="7410450" y="3854450"/>
          <p14:tracePt t="76100" x="7359650" y="3975100"/>
          <p14:tracePt t="76116" x="7327900" y="4076700"/>
          <p14:tracePt t="76133" x="7302500" y="4133850"/>
          <p14:tracePt t="76149" x="7289800" y="4178300"/>
          <p14:tracePt t="76166" x="7264400" y="4229100"/>
          <p14:tracePt t="76183" x="7251700" y="4286250"/>
          <p14:tracePt t="76200" x="7219950" y="4362450"/>
          <p14:tracePt t="76216" x="7169150" y="4489450"/>
          <p14:tracePt t="76233" x="7156450" y="4533900"/>
          <p14:tracePt t="76249" x="7124700" y="4616450"/>
          <p14:tracePt t="76266" x="7067550" y="4819650"/>
          <p14:tracePt t="76284" x="7067550" y="4895850"/>
          <p14:tracePt t="76299" x="7067550" y="4940300"/>
          <p14:tracePt t="76316" x="7067550" y="4953000"/>
          <p14:tracePt t="76483" x="7086600" y="4946650"/>
          <p14:tracePt t="76493" x="7092950" y="4940300"/>
          <p14:tracePt t="76499" x="7099300" y="4927600"/>
          <p14:tracePt t="76516" x="7112000" y="4921250"/>
          <p14:tracePt t="76533" x="7124700" y="4889500"/>
          <p14:tracePt t="76549" x="7131050" y="4864100"/>
          <p14:tracePt t="76567" x="7131050" y="4845050"/>
          <p14:tracePt t="76583" x="7131050" y="4826000"/>
          <p14:tracePt t="76600" x="7137400" y="4813300"/>
          <p14:tracePt t="76616" x="7137400" y="4800600"/>
          <p14:tracePt t="76633" x="7137400" y="4787900"/>
          <p14:tracePt t="76650" x="7137400" y="4781550"/>
          <p14:tracePt t="76666" x="7137400" y="4762500"/>
          <p14:tracePt t="76683" x="7137400" y="4756150"/>
          <p14:tracePt t="76700" x="7137400" y="4743450"/>
          <p14:tracePt t="76733" x="7137400" y="4737100"/>
          <p14:tracePt t="76750" x="7137400" y="4724400"/>
          <p14:tracePt t="76767" x="7131050" y="4711700"/>
          <p14:tracePt t="76783" x="7131050" y="4699000"/>
          <p14:tracePt t="76800" x="7124700" y="4692650"/>
          <p14:tracePt t="76816" x="7118350" y="4673600"/>
          <p14:tracePt t="76833" x="7112000" y="4660900"/>
          <p14:tracePt t="76850" x="7112000" y="4654550"/>
          <p14:tracePt t="76866" x="7112000" y="4648200"/>
          <p14:tracePt t="76883" x="7105650" y="4635500"/>
          <p14:tracePt t="76900" x="7105650" y="4629150"/>
          <p14:tracePt t="76916" x="7099300" y="4616450"/>
          <p14:tracePt t="76933" x="7092950" y="4610100"/>
          <p14:tracePt t="76950" x="7086600" y="4603750"/>
          <p14:tracePt t="76968" x="7080250" y="4597400"/>
          <p14:tracePt t="76983" x="7067550" y="4591050"/>
          <p14:tracePt t="77016" x="7054850" y="4591050"/>
          <p14:tracePt t="77033" x="7035800" y="4591050"/>
          <p14:tracePt t="77050" x="7016750" y="4584700"/>
          <p14:tracePt t="77066" x="7010400" y="4584700"/>
          <p14:tracePt t="77083" x="6997700" y="4584700"/>
          <p14:tracePt t="77099" x="6991350" y="4584700"/>
          <p14:tracePt t="77118" x="6985000" y="4584700"/>
          <p14:tracePt t="77133" x="6972300" y="4584700"/>
          <p14:tracePt t="77149" x="6959600" y="4584700"/>
          <p14:tracePt t="77167" x="6953250" y="4584700"/>
          <p14:tracePt t="77183" x="6946900" y="4584700"/>
          <p14:tracePt t="77199" x="6927850" y="4584700"/>
          <p14:tracePt t="77216" x="6915150" y="4597400"/>
          <p14:tracePt t="77233" x="6908800" y="4603750"/>
          <p14:tracePt t="77249" x="6896100" y="4616450"/>
          <p14:tracePt t="77266" x="6883400" y="4635500"/>
          <p14:tracePt t="77283" x="6883400" y="4641850"/>
          <p14:tracePt t="77299" x="6883400" y="4679950"/>
          <p14:tracePt t="77316" x="6883400" y="4705350"/>
          <p14:tracePt t="77333" x="6896100" y="4737100"/>
          <p14:tracePt t="77349" x="6915150" y="4762500"/>
          <p14:tracePt t="77367" x="6927850" y="4800600"/>
          <p14:tracePt t="77383" x="6940550" y="4826000"/>
          <p14:tracePt t="77399" x="6946900" y="4838700"/>
          <p14:tracePt t="77416" x="6965950" y="4851400"/>
          <p14:tracePt t="77433" x="6991350" y="4864100"/>
          <p14:tracePt t="77450" x="7004050" y="4876800"/>
          <p14:tracePt t="77466" x="7035800" y="4883150"/>
          <p14:tracePt t="77483" x="7048500" y="4883150"/>
          <p14:tracePt t="77499" x="7067550" y="4883150"/>
          <p14:tracePt t="77516" x="7092950" y="4864100"/>
          <p14:tracePt t="77533" x="7131050" y="4806950"/>
          <p14:tracePt t="77549" x="7131050" y="4781550"/>
          <p14:tracePt t="77566" x="7131050" y="4768850"/>
          <p14:tracePt t="77583" x="7131050" y="4737100"/>
          <p14:tracePt t="77599" x="7131050" y="4724400"/>
          <p14:tracePt t="77616" x="7131050" y="4718050"/>
          <p14:tracePt t="77633" x="7118350" y="4711700"/>
          <p14:tracePt t="77649" x="7099300" y="4692650"/>
          <p14:tracePt t="77666" x="7080250" y="4686300"/>
          <p14:tracePt t="77683" x="7061200" y="4679950"/>
          <p14:tracePt t="77699" x="7042150" y="4679950"/>
          <p14:tracePt t="77716" x="7029450" y="4673600"/>
          <p14:tracePt t="77733" x="7023100" y="4673600"/>
          <p14:tracePt t="77749" x="7010400" y="4673600"/>
          <p14:tracePt t="77783" x="7004050" y="4673600"/>
          <p14:tracePt t="77807" x="6997700" y="4673600"/>
          <p14:tracePt t="77821" x="6997700" y="4679950"/>
          <p14:tracePt t="78285" x="6991350" y="4679950"/>
          <p14:tracePt t="78302" x="6985000" y="4679950"/>
          <p14:tracePt t="78305" x="6978650" y="4692650"/>
          <p14:tracePt t="78316" x="6965950" y="4705350"/>
          <p14:tracePt t="78333" x="6946900" y="4718050"/>
          <p14:tracePt t="78349" x="6921500" y="4737100"/>
          <p14:tracePt t="78366" x="6908800" y="4749800"/>
          <p14:tracePt t="78383" x="6877050" y="4762500"/>
          <p14:tracePt t="78399" x="6845300" y="4768850"/>
          <p14:tracePt t="78416" x="6826250" y="4768850"/>
          <p14:tracePt t="78433" x="6813550" y="4768850"/>
          <p14:tracePt t="78449" x="6800850" y="4781550"/>
          <p14:tracePt t="78466" x="6775450" y="4794250"/>
          <p14:tracePt t="78483" x="6769100" y="4800600"/>
          <p14:tracePt t="78499" x="6743700" y="4838700"/>
          <p14:tracePt t="78516" x="6737350" y="4864100"/>
          <p14:tracePt t="78533" x="6731000" y="4876800"/>
          <p14:tracePt t="78549" x="6731000" y="4895850"/>
          <p14:tracePt t="78566" x="6731000" y="4908550"/>
          <p14:tracePt t="78583" x="6731000" y="4914900"/>
          <p14:tracePt t="78711" x="6724650" y="4914900"/>
          <p14:tracePt t="78718" x="6711950" y="4927600"/>
          <p14:tracePt t="78727" x="6692900" y="4933950"/>
          <p14:tracePt t="78737" x="6673850" y="4946650"/>
          <p14:tracePt t="78749" x="6661150" y="4953000"/>
          <p14:tracePt t="78766" x="6623050" y="4972050"/>
          <p14:tracePt t="78783" x="6597650" y="4978400"/>
          <p14:tracePt t="78799" x="6591300" y="4978400"/>
          <p14:tracePt t="78833" x="6578600" y="4889500"/>
          <p14:tracePt t="78849" x="6578600" y="4832350"/>
          <p14:tracePt t="78866" x="6591300" y="4775200"/>
          <p14:tracePt t="78883" x="6604000" y="4749800"/>
          <p14:tracePt t="80387" x="6623050" y="4749800"/>
          <p14:tracePt t="80393" x="6635750" y="4749800"/>
          <p14:tracePt t="80413" x="6642100" y="4749800"/>
          <p14:tracePt t="80420" x="6648450" y="4749800"/>
          <p14:tracePt t="80433" x="6661150" y="4749800"/>
          <p14:tracePt t="80450" x="6667500" y="4749800"/>
          <p14:tracePt t="80466" x="6680200" y="4749800"/>
          <p14:tracePt t="80501" x="6686550" y="4749800"/>
          <p14:tracePt t="80516" x="6705600" y="4730750"/>
          <p14:tracePt t="80533" x="6737350" y="4692650"/>
          <p14:tracePt t="80549" x="6775450" y="4654550"/>
          <p14:tracePt t="80566" x="6819900" y="4616450"/>
          <p14:tracePt t="80583" x="6864350" y="4584700"/>
          <p14:tracePt t="80600" x="6915150" y="4552950"/>
          <p14:tracePt t="80616" x="6946900" y="4533900"/>
          <p14:tracePt t="80633" x="6953250" y="4527550"/>
          <p14:tracePt t="80831" x="6953250" y="4521200"/>
          <p14:tracePt t="80847" x="6953250" y="4514850"/>
          <p14:tracePt t="80857" x="6953250" y="4483100"/>
          <p14:tracePt t="80866" x="6946900" y="4445000"/>
          <p14:tracePt t="80883" x="6946900" y="4368800"/>
          <p14:tracePt t="80900" x="6946900" y="4267200"/>
          <p14:tracePt t="80916" x="6985000" y="4171950"/>
          <p14:tracePt t="80933" x="7029450" y="4070350"/>
          <p14:tracePt t="80949" x="7067550" y="3962400"/>
          <p14:tracePt t="80966" x="7105650" y="3873500"/>
          <p14:tracePt t="80983" x="7143750" y="3733800"/>
          <p14:tracePt t="80999" x="7156450" y="3644900"/>
          <p14:tracePt t="81016" x="7162800" y="3606800"/>
          <p14:tracePt t="81033" x="7200900" y="3498850"/>
          <p14:tracePt t="81049" x="7232650" y="3422650"/>
          <p14:tracePt t="81066" x="7258050" y="3365500"/>
          <p14:tracePt t="81083" x="7270750" y="3314700"/>
          <p14:tracePt t="81101" x="7283450" y="3270250"/>
          <p14:tracePt t="81116" x="7289800" y="3238500"/>
          <p14:tracePt t="81133" x="7302500" y="3213100"/>
          <p14:tracePt t="81149" x="7315200" y="3194050"/>
          <p14:tracePt t="81166" x="7327900" y="3175000"/>
          <p14:tracePt t="81183" x="7334250" y="3155950"/>
          <p14:tracePt t="81199" x="7353300" y="3124200"/>
          <p14:tracePt t="81216" x="7366000" y="3105150"/>
          <p14:tracePt t="81233" x="7385050" y="3079750"/>
          <p14:tracePt t="81249" x="7410450" y="3048000"/>
          <p14:tracePt t="81266" x="7423150" y="3022600"/>
          <p14:tracePt t="81283" x="7429500" y="3003550"/>
          <p14:tracePt t="81301" x="7435850" y="2997200"/>
          <p14:tracePt t="81316" x="7435850" y="2971800"/>
          <p14:tracePt t="81333" x="7442200" y="2959100"/>
          <p14:tracePt t="81349" x="7442200" y="2952750"/>
          <p14:tracePt t="81371" x="7442200" y="2946400"/>
          <p14:tracePt t="81402" x="7442200" y="2940050"/>
          <p14:tracePt t="81481" x="7442200" y="2933700"/>
          <p14:tracePt t="81491" x="7442200" y="2927350"/>
          <p14:tracePt t="81518" x="7442200" y="2921000"/>
          <p14:tracePt t="81534" x="7442200" y="2914650"/>
          <p14:tracePt t="81547" x="7435850" y="2914650"/>
          <p14:tracePt t="81563" x="7435850" y="2908300"/>
          <p14:tracePt t="81573" x="7429500" y="2908300"/>
          <p14:tracePt t="81585" x="7429500" y="2901950"/>
          <p14:tracePt t="81604" x="7423150" y="2901950"/>
          <p14:tracePt t="81623" x="7423150" y="2895600"/>
          <p14:tracePt t="81633" x="7416800" y="2895600"/>
          <p14:tracePt t="81649" x="7410450" y="2895600"/>
          <p14:tracePt t="81679" x="7404100" y="2889250"/>
          <p14:tracePt t="81822" x="7397750" y="2889250"/>
          <p14:tracePt t="81967" x="7391400" y="2889250"/>
          <p14:tracePt t="81981" x="7378700" y="2895600"/>
          <p14:tracePt t="81991" x="7378700" y="2901950"/>
          <p14:tracePt t="82002" x="7366000" y="2921000"/>
          <p14:tracePt t="82016" x="7359650" y="2927350"/>
          <p14:tracePt t="82033" x="7340600" y="2971800"/>
          <p14:tracePt t="82050" x="7327900" y="3003550"/>
          <p14:tracePt t="82066" x="7315200" y="3035300"/>
          <p14:tracePt t="82083" x="7302500" y="3054350"/>
          <p14:tracePt t="82101" x="7302500" y="3079750"/>
          <p14:tracePt t="82118" x="7296150" y="3098800"/>
          <p14:tracePt t="82133" x="7283450" y="3124200"/>
          <p14:tracePt t="82149" x="7270750" y="3143250"/>
          <p14:tracePt t="82166" x="7258050" y="3181350"/>
          <p14:tracePt t="82183" x="7239000" y="3225800"/>
          <p14:tracePt t="82199" x="7232650" y="3238500"/>
          <p14:tracePt t="82216" x="7232650" y="3270250"/>
          <p14:tracePt t="82233" x="7213600" y="3308350"/>
          <p14:tracePt t="82249" x="7207250" y="3327400"/>
          <p14:tracePt t="82266" x="7194550" y="3359150"/>
          <p14:tracePt t="82283" x="7188200" y="3378200"/>
          <p14:tracePt t="82299" x="7181850" y="3403600"/>
          <p14:tracePt t="82316" x="7181850" y="3416300"/>
          <p14:tracePt t="82333" x="7169150" y="3429000"/>
          <p14:tracePt t="82349" x="7169150" y="3454400"/>
          <p14:tracePt t="82366" x="7156450" y="3460750"/>
          <p14:tracePt t="82383" x="7156450" y="3479800"/>
          <p14:tracePt t="82399" x="7150100" y="3498850"/>
          <p14:tracePt t="82416" x="7137400" y="3530600"/>
          <p14:tracePt t="82433" x="7131050" y="3556000"/>
          <p14:tracePt t="82450" x="7124700" y="3581400"/>
          <p14:tracePt t="82466" x="7124700" y="3613150"/>
          <p14:tracePt t="82483" x="7118350" y="3625850"/>
          <p14:tracePt t="82500" x="7112000" y="3644900"/>
          <p14:tracePt t="82516" x="7112000" y="3657600"/>
          <p14:tracePt t="82533" x="7099300" y="3689350"/>
          <p14:tracePt t="82549" x="7092950" y="3702050"/>
          <p14:tracePt t="82566" x="7092950" y="3714750"/>
          <p14:tracePt t="82583" x="7086600" y="3746500"/>
          <p14:tracePt t="82599" x="7080250" y="3771900"/>
          <p14:tracePt t="82616" x="7073900" y="3790950"/>
          <p14:tracePt t="82633" x="7073900" y="3822700"/>
          <p14:tracePt t="82649" x="7073900" y="3841750"/>
          <p14:tracePt t="82666" x="7067550" y="3867150"/>
          <p14:tracePt t="82683" x="7067550" y="3886200"/>
          <p14:tracePt t="82699" x="7054850" y="3898900"/>
          <p14:tracePt t="82716" x="7054850" y="3917950"/>
          <p14:tracePt t="82733" x="7048500" y="3943350"/>
          <p14:tracePt t="82749" x="7035800" y="3968750"/>
          <p14:tracePt t="82766" x="7035800" y="3981450"/>
          <p14:tracePt t="82782" x="7023100" y="4013200"/>
          <p14:tracePt t="82799" x="7010400" y="4032250"/>
          <p14:tracePt t="82816" x="6997700" y="4070350"/>
          <p14:tracePt t="82833" x="6985000" y="4102100"/>
          <p14:tracePt t="82849" x="6965950" y="4146550"/>
          <p14:tracePt t="82868" x="6953250" y="4171950"/>
          <p14:tracePt t="82883" x="6940550" y="4197350"/>
          <p14:tracePt t="82899" x="6927850" y="4216400"/>
          <p14:tracePt t="82916" x="6915150" y="4241800"/>
          <p14:tracePt t="82933" x="6915150" y="4254500"/>
          <p14:tracePt t="82950" x="6902450" y="4267200"/>
          <p14:tracePt t="82966" x="6889750" y="4286250"/>
          <p14:tracePt t="82983" x="6870700" y="4324350"/>
          <p14:tracePt t="82999" x="6870700" y="4330700"/>
          <p14:tracePt t="83016" x="6858000" y="4349750"/>
          <p14:tracePt t="83033" x="6845300" y="4387850"/>
          <p14:tracePt t="83049" x="6832600" y="4413250"/>
          <p14:tracePt t="83066" x="6826250" y="4432300"/>
          <p14:tracePt t="83083" x="6813550" y="4464050"/>
          <p14:tracePt t="83099" x="6800850" y="4483100"/>
          <p14:tracePt t="83116" x="6788150" y="4514850"/>
          <p14:tracePt t="83133" x="6775450" y="4546600"/>
          <p14:tracePt t="83150" x="6762750" y="4565650"/>
          <p14:tracePt t="83166" x="6743700" y="4591050"/>
          <p14:tracePt t="83183" x="6718300" y="4648200"/>
          <p14:tracePt t="83199" x="6718300" y="4660900"/>
          <p14:tracePt t="83216" x="6686550" y="4711700"/>
          <p14:tracePt t="83233" x="6667500" y="4762500"/>
          <p14:tracePt t="83249" x="6642100" y="4806950"/>
          <p14:tracePt t="83266" x="6623050" y="4883150"/>
          <p14:tracePt t="83283" x="6604000" y="4927600"/>
          <p14:tracePt t="83299" x="6604000" y="4946650"/>
          <p14:tracePt t="83316" x="6578600" y="4997450"/>
          <p14:tracePt t="83332" x="6565900" y="5048250"/>
          <p14:tracePt t="83349" x="6553200" y="5080000"/>
          <p14:tracePt t="83366" x="6540500" y="5118100"/>
          <p14:tracePt t="83382" x="6521450" y="5162550"/>
          <p14:tracePt t="83399" x="6508750" y="5200650"/>
          <p14:tracePt t="83416" x="6496050" y="5245100"/>
          <p14:tracePt t="83433" x="6477000" y="5289550"/>
          <p14:tracePt t="83449" x="6470650" y="5327650"/>
          <p14:tracePt t="83466" x="6457950" y="5359400"/>
          <p14:tracePt t="83482" x="6432550" y="5416550"/>
          <p14:tracePt t="83499" x="6426200" y="5441950"/>
          <p14:tracePt t="83516" x="6419850" y="5486400"/>
          <p14:tracePt t="83533" x="6400800" y="5537200"/>
          <p14:tracePt t="83549" x="6394450" y="5581650"/>
          <p14:tracePt t="83566" x="6375400" y="5626100"/>
          <p14:tracePt t="83583" x="6362700" y="5664200"/>
          <p14:tracePt t="83599" x="6330950" y="5715000"/>
          <p14:tracePt t="83616" x="6318250" y="5765800"/>
          <p14:tracePt t="83633" x="6299200" y="5816600"/>
          <p14:tracePt t="83649" x="6273800" y="5854700"/>
          <p14:tracePt t="83666" x="6261100" y="5899150"/>
          <p14:tracePt t="83683" x="6248400" y="5930900"/>
          <p14:tracePt t="83699" x="6242050" y="5956300"/>
          <p14:tracePt t="83716" x="6223000" y="5994400"/>
          <p14:tracePt t="83733" x="6216650" y="6026150"/>
          <p14:tracePt t="83749" x="6210300" y="6064250"/>
          <p14:tracePt t="83766" x="6197600" y="6102350"/>
          <p14:tracePt t="83783" x="6191250" y="6115050"/>
          <p14:tracePt t="83799" x="6172200" y="6146800"/>
          <p14:tracePt t="83816" x="6153150" y="6184900"/>
          <p14:tracePt t="83833" x="6134100" y="6254750"/>
          <p14:tracePt t="83849" x="6121400" y="6299200"/>
          <p14:tracePt t="83866" x="6102350" y="6337300"/>
          <p14:tracePt t="83883" x="6089650" y="6388100"/>
          <p14:tracePt t="83899" x="6083300" y="6426200"/>
          <p14:tracePt t="83916" x="6083300" y="6457950"/>
          <p14:tracePt t="83933" x="6070600" y="6502400"/>
          <p14:tracePt t="83949" x="6064250" y="6527800"/>
          <p14:tracePt t="83966" x="6064250" y="6540500"/>
          <p14:tracePt t="83983" x="6064250" y="6546850"/>
          <p14:tracePt t="84016" x="6057900" y="6546850"/>
          <p14:tracePt t="84033" x="5892800" y="6438900"/>
          <p14:tracePt t="84049" x="5556250" y="6254750"/>
          <p14:tracePt t="84066" x="5105400" y="6038850"/>
          <p14:tracePt t="84082" x="4533900" y="5740400"/>
          <p14:tracePt t="84099" x="4184650" y="5486400"/>
          <p14:tracePt t="84116" x="4038600" y="5302250"/>
          <p14:tracePt t="84133" x="3975100" y="5168900"/>
          <p14:tracePt t="84149" x="3949700" y="5022850"/>
          <p14:tracePt t="84166" x="3949700" y="4902200"/>
          <p14:tracePt t="84183" x="3943350" y="4794250"/>
          <p14:tracePt t="84199" x="3937000" y="4718050"/>
          <p14:tracePt t="84216" x="3911600" y="4610100"/>
          <p14:tracePt t="84235" x="3892550" y="4489450"/>
          <p14:tracePt t="84249" x="3848100" y="4337050"/>
          <p14:tracePt t="84266" x="3816350" y="4235450"/>
          <p14:tracePt t="84283" x="3790950" y="4184650"/>
          <p14:tracePt t="84299" x="3759200" y="4108450"/>
          <p14:tracePt t="84316" x="3752850" y="4051300"/>
          <p14:tracePt t="84333" x="3752850" y="4019550"/>
          <p14:tracePt t="84349" x="3752850" y="3987800"/>
          <p14:tracePt t="84366" x="3771900" y="3937000"/>
          <p14:tracePt t="84383" x="3790950" y="3892550"/>
          <p14:tracePt t="84399" x="3803650" y="3854450"/>
          <p14:tracePt t="84416" x="3810000" y="3816350"/>
          <p14:tracePt t="84433" x="3810000" y="3759200"/>
          <p14:tracePt t="84449" x="3810000" y="3708400"/>
          <p14:tracePt t="84466" x="3816350" y="3632200"/>
          <p14:tracePt t="84483" x="3816350" y="3581400"/>
          <p14:tracePt t="84499" x="3816350" y="3536950"/>
          <p14:tracePt t="84516" x="3816350" y="3486150"/>
          <p14:tracePt t="84532" x="3816350" y="3441700"/>
          <p14:tracePt t="84549" x="3816350" y="3416300"/>
          <p14:tracePt t="84566" x="3829050" y="3390900"/>
          <p14:tracePt t="84583" x="3835400" y="3365500"/>
          <p14:tracePt t="84600" x="3835400" y="3359150"/>
          <p14:tracePt t="84616" x="3841750" y="3340100"/>
          <p14:tracePt t="84633" x="3841750" y="3333750"/>
          <p14:tracePt t="84649" x="3848100" y="3314700"/>
          <p14:tracePt t="84666" x="3854450" y="3289300"/>
          <p14:tracePt t="84683" x="3867150" y="3276600"/>
          <p14:tracePt t="84699" x="3873500" y="3263900"/>
          <p14:tracePt t="84781" x="3873500" y="3276600"/>
          <p14:tracePt t="84791" x="3873500" y="3282950"/>
          <p14:tracePt t="84802" x="3873500" y="3289300"/>
          <p14:tracePt t="84816" x="3860800" y="3295650"/>
          <p14:tracePt t="84833" x="3848100" y="3352800"/>
          <p14:tracePt t="84850" x="3841750" y="3390900"/>
          <p14:tracePt t="84866" x="3822700" y="3441700"/>
          <p14:tracePt t="84883" x="3810000" y="3486150"/>
          <p14:tracePt t="84899" x="3810000" y="3511550"/>
          <p14:tracePt t="84916" x="3790950" y="3549650"/>
          <p14:tracePt t="84933" x="3778250" y="3575050"/>
          <p14:tracePt t="84949" x="3765550" y="3606800"/>
          <p14:tracePt t="84966" x="3752850" y="3632200"/>
          <p14:tracePt t="84983" x="3733800" y="3670300"/>
          <p14:tracePt t="85001" x="3721100" y="3689350"/>
          <p14:tracePt t="85016" x="3708400" y="3721100"/>
          <p14:tracePt t="85033" x="3689350" y="3771900"/>
          <p14:tracePt t="85050" x="3670300" y="3810000"/>
          <p14:tracePt t="85066" x="3657600" y="3854450"/>
          <p14:tracePt t="85083" x="3638550" y="3892550"/>
          <p14:tracePt t="85100" x="3613150" y="3949700"/>
          <p14:tracePt t="85117" x="3606800" y="3975100"/>
          <p14:tracePt t="85133" x="3575050" y="4044950"/>
          <p14:tracePt t="85149" x="3562350" y="4089400"/>
          <p14:tracePt t="85166" x="3549650" y="4140200"/>
          <p14:tracePt t="85183" x="3524250" y="4197350"/>
          <p14:tracePt t="85200" x="3505200" y="4235450"/>
          <p14:tracePt t="85216" x="3479800" y="4286250"/>
          <p14:tracePt t="85233" x="3435350" y="4368800"/>
          <p14:tracePt t="85249" x="3435350" y="4387850"/>
          <p14:tracePt t="85266" x="3409950" y="4451350"/>
          <p14:tracePt t="85282" x="3384550" y="4521200"/>
          <p14:tracePt t="85299" x="3365500" y="4565650"/>
          <p14:tracePt t="85316" x="3346450" y="4622800"/>
          <p14:tracePt t="85333" x="3340100" y="4641850"/>
          <p14:tracePt t="85349" x="3314700" y="4699000"/>
          <p14:tracePt t="85366" x="3308350" y="4737100"/>
          <p14:tracePt t="85383" x="3289300" y="4781550"/>
          <p14:tracePt t="85400" x="3270250" y="4832350"/>
          <p14:tracePt t="85416" x="3257550" y="4876800"/>
          <p14:tracePt t="85433" x="3238500" y="4933950"/>
          <p14:tracePt t="85449" x="3225800" y="4991100"/>
          <p14:tracePt t="85466" x="3194050" y="5073650"/>
          <p14:tracePt t="85483" x="3162300" y="5130800"/>
          <p14:tracePt t="85499" x="3143250" y="5194300"/>
          <p14:tracePt t="85516" x="3117850" y="5283200"/>
          <p14:tracePt t="85533" x="3111500" y="5302250"/>
          <p14:tracePt t="85549" x="3105150" y="5334000"/>
          <p14:tracePt t="85566" x="3092450" y="5359400"/>
          <p14:tracePt t="85582" x="3073400" y="5391150"/>
          <p14:tracePt t="85601" x="3060700" y="5422900"/>
          <p14:tracePt t="85616" x="3041650" y="5454650"/>
          <p14:tracePt t="85633" x="3016250" y="5505450"/>
          <p14:tracePt t="85649" x="2997200" y="5556250"/>
          <p14:tracePt t="85666" x="2971800" y="5613400"/>
          <p14:tracePt t="85683" x="2946400" y="5670550"/>
          <p14:tracePt t="85699" x="2921000" y="5727700"/>
          <p14:tracePt t="85716" x="2908300" y="5772150"/>
          <p14:tracePt t="85733" x="2882900" y="5816600"/>
          <p14:tracePt t="85750" x="2870200" y="5861050"/>
          <p14:tracePt t="85766" x="2844800" y="5911850"/>
          <p14:tracePt t="85783" x="2806700" y="5981700"/>
          <p14:tracePt t="85801" x="2800350" y="6007100"/>
          <p14:tracePt t="85816" x="2794000" y="6038850"/>
          <p14:tracePt t="85833" x="2774950" y="6102350"/>
          <p14:tracePt t="85849" x="2755900" y="6146800"/>
          <p14:tracePt t="85866" x="2749550" y="6178550"/>
          <p14:tracePt t="85882" x="2736850" y="6216650"/>
          <p14:tracePt t="85899" x="2730500" y="6261100"/>
          <p14:tracePt t="85916" x="2724150" y="6299200"/>
          <p14:tracePt t="85933" x="2724150" y="6343650"/>
          <p14:tracePt t="85949" x="2717800" y="6394450"/>
          <p14:tracePt t="85966" x="2717800" y="6432550"/>
          <p14:tracePt t="85983" x="2705100" y="6477000"/>
          <p14:tracePt t="85999" x="2698750" y="6534150"/>
          <p14:tracePt t="86016" x="2692400" y="6572250"/>
          <p14:tracePt t="86033" x="2686050" y="6610350"/>
          <p14:tracePt t="86049" x="2673350" y="6648450"/>
          <p14:tracePt t="86066" x="2673350" y="6667500"/>
          <p14:tracePt t="86301" x="2679700" y="6667500"/>
          <p14:tracePt t="86343" x="2686050" y="6667500"/>
          <p14:tracePt t="86373" x="2692400" y="6661150"/>
          <p14:tracePt t="86397" x="2692400" y="6654800"/>
          <p14:tracePt t="86407" x="2698750" y="6648450"/>
          <p14:tracePt t="86416" x="2698750" y="6642100"/>
          <p14:tracePt t="86433" x="2705100" y="6635750"/>
          <p14:tracePt t="86450" x="2705100" y="6629400"/>
          <p14:tracePt t="86466" x="2711450" y="6623050"/>
          <p14:tracePt t="86484" x="2711450" y="6616700"/>
          <p14:tracePt t="86499" x="2711450" y="6610350"/>
          <p14:tracePt t="86516" x="2711450" y="6604000"/>
          <p14:tracePt t="86533" x="2717800" y="6591300"/>
          <p14:tracePt t="86549" x="2724150" y="6578600"/>
          <p14:tracePt t="86566" x="2724150" y="6572250"/>
          <p14:tracePt t="86583" x="2724150" y="6565900"/>
          <p14:tracePt t="86600" x="2724150" y="6553200"/>
          <p14:tracePt t="86616" x="2724150" y="6546850"/>
          <p14:tracePt t="86633" x="2730500" y="6534150"/>
          <p14:tracePt t="86650" x="2736850" y="6521450"/>
          <p14:tracePt t="86666" x="2743200" y="6502400"/>
          <p14:tracePt t="86684" x="2749550" y="6489700"/>
          <p14:tracePt t="86700" x="2755900" y="6483350"/>
          <p14:tracePt t="86716" x="2762250" y="6470650"/>
          <p14:tracePt t="86733" x="2774950" y="6451600"/>
          <p14:tracePt t="86750" x="2774950" y="6438900"/>
          <p14:tracePt t="86766" x="2781300" y="6432550"/>
          <p14:tracePt t="86783" x="2781300" y="6426200"/>
          <p14:tracePt t="86804" x="2768600" y="6438900"/>
          <p14:tracePt t="86816" x="2730500" y="6483350"/>
          <p14:tracePt t="86833" x="2622550" y="6616700"/>
          <p14:tracePt t="86849" x="2590800" y="6648450"/>
          <p14:tracePt t="86866" x="2590800" y="6654800"/>
          <p14:tracePt t="86887" x="2597150" y="6635750"/>
          <p14:tracePt t="86899" x="2609850" y="6623050"/>
          <p14:tracePt t="86916" x="2641600" y="6584950"/>
          <p14:tracePt t="86933" x="2647950" y="6565900"/>
          <p14:tracePt t="86949" x="2654300" y="6553200"/>
          <p14:tracePt t="86968" x="2654300" y="6546850"/>
          <p14:tracePt t="87004" x="2660650" y="6546850"/>
          <p14:tracePt t="87075" x="2673350" y="6546850"/>
          <p14:tracePt t="87086" x="2679700" y="6540500"/>
          <p14:tracePt t="87092" x="2698750" y="6534150"/>
          <p14:tracePt t="87109" x="2705100" y="6534150"/>
          <p14:tracePt t="87235" x="2698750" y="6534150"/>
          <p14:tracePt t="87252" x="2698750" y="6527800"/>
          <p14:tracePt t="87278" x="2698750" y="6521450"/>
          <p14:tracePt t="87288" x="2692400" y="6521450"/>
          <p14:tracePt t="87302" x="2686050" y="6515100"/>
          <p14:tracePt t="87311" x="2686050" y="6508750"/>
          <p14:tracePt t="87327" x="2686050" y="6502400"/>
          <p14:tracePt t="87341" x="2679700" y="6496050"/>
          <p14:tracePt t="87368" x="2679700" y="6489700"/>
          <p14:tracePt t="87374" x="2673350" y="6483350"/>
          <p14:tracePt t="87383" x="2667000" y="6470650"/>
          <p14:tracePt t="87399" x="2660650" y="6464300"/>
          <p14:tracePt t="87416" x="2660650" y="6451600"/>
          <p14:tracePt t="87433" x="2654300" y="6438900"/>
          <p14:tracePt t="87451" x="2647950" y="6426200"/>
          <p14:tracePt t="87466" x="2641600" y="6407150"/>
          <p14:tracePt t="87483" x="2635250" y="6394450"/>
          <p14:tracePt t="87499" x="2635250" y="6381750"/>
          <p14:tracePt t="87516" x="2628900" y="6369050"/>
          <p14:tracePt t="87534" x="2616200" y="6350000"/>
          <p14:tracePt t="87549" x="2609850" y="6337300"/>
          <p14:tracePt t="87566" x="2609850" y="6305550"/>
          <p14:tracePt t="87583" x="2578100" y="6261100"/>
          <p14:tracePt t="87599" x="2527300" y="6159500"/>
          <p14:tracePt t="87616" x="2495550" y="6102350"/>
          <p14:tracePt t="87633" x="2482850" y="6076950"/>
          <p14:tracePt t="87649" x="2444750" y="6013450"/>
          <p14:tracePt t="87666" x="2432050" y="5975350"/>
          <p14:tracePt t="87683" x="2419350" y="5930900"/>
          <p14:tracePt t="87700" x="2400300" y="5899150"/>
          <p14:tracePt t="87716" x="2387600" y="5873750"/>
          <p14:tracePt t="87735" x="2374900" y="5854700"/>
          <p14:tracePt t="87750" x="2362200" y="5822950"/>
          <p14:tracePt t="87766" x="2349500" y="5803900"/>
          <p14:tracePt t="87783" x="2336800" y="5772150"/>
          <p14:tracePt t="87800" x="2330450" y="5746750"/>
          <p14:tracePt t="87816" x="2317750" y="5689600"/>
          <p14:tracePt t="87833" x="2305050" y="5657850"/>
          <p14:tracePt t="87850" x="2298700" y="5619750"/>
          <p14:tracePt t="87866" x="2286000" y="5588000"/>
          <p14:tracePt t="87883" x="2260600" y="5543550"/>
          <p14:tracePt t="87899" x="2247900" y="5518150"/>
          <p14:tracePt t="87916" x="2247900" y="5499100"/>
          <p14:tracePt t="87933" x="2228850" y="5448300"/>
          <p14:tracePt t="87949" x="2222500" y="5422900"/>
          <p14:tracePt t="87966" x="2216150" y="5397500"/>
          <p14:tracePt t="87983" x="2209800" y="5378450"/>
          <p14:tracePt t="87999" x="2197100" y="5346700"/>
          <p14:tracePt t="88016" x="2190750" y="5308600"/>
          <p14:tracePt t="88033" x="2171700" y="5276850"/>
          <p14:tracePt t="88049" x="2159000" y="5232400"/>
          <p14:tracePt t="88066" x="2146300" y="5181600"/>
          <p14:tracePt t="88083" x="2127250" y="5105400"/>
          <p14:tracePt t="88099" x="2108200" y="5060950"/>
          <p14:tracePt t="88116" x="2101850" y="5035550"/>
          <p14:tracePt t="88134" x="2089150" y="4972050"/>
          <p14:tracePt t="88149" x="2070100" y="4914900"/>
          <p14:tracePt t="88166" x="2070100" y="4876800"/>
          <p14:tracePt t="88183" x="2057400" y="4838700"/>
          <p14:tracePt t="88199" x="2051050" y="4813300"/>
          <p14:tracePt t="88216" x="2038350" y="4768850"/>
          <p14:tracePt t="88233" x="2032000" y="4730750"/>
          <p14:tracePt t="88249" x="2025650" y="4699000"/>
          <p14:tracePt t="88266" x="2019300" y="4660900"/>
          <p14:tracePt t="88283" x="2006600" y="4610100"/>
          <p14:tracePt t="88300" x="1993900" y="4565650"/>
          <p14:tracePt t="88316" x="1981200" y="4508500"/>
          <p14:tracePt t="88333" x="1962150" y="4457700"/>
          <p14:tracePt t="88350" x="1943100" y="4413250"/>
          <p14:tracePt t="88352" x="1936750" y="4387850"/>
          <p14:tracePt t="88366" x="1924050" y="4356100"/>
          <p14:tracePt t="88383" x="1911350" y="4324350"/>
          <p14:tracePt t="88399" x="1905000" y="4305300"/>
          <p14:tracePt t="88416" x="1905000" y="4273550"/>
          <p14:tracePt t="88433" x="1892300" y="4216400"/>
          <p14:tracePt t="88449" x="1885950" y="4184650"/>
          <p14:tracePt t="88466" x="1873250" y="4146550"/>
          <p14:tracePt t="88483" x="1866900" y="4114800"/>
          <p14:tracePt t="88499" x="1847850" y="4070350"/>
          <p14:tracePt t="88516" x="1828800" y="4013200"/>
          <p14:tracePt t="88533" x="1816100" y="3962400"/>
          <p14:tracePt t="88549" x="1803400" y="3924300"/>
          <p14:tracePt t="88566" x="1790700" y="3892550"/>
          <p14:tracePt t="88582" x="1765300" y="3860800"/>
          <p14:tracePt t="88599" x="1758950" y="3848100"/>
          <p14:tracePt t="88616" x="1746250" y="3816350"/>
          <p14:tracePt t="88632" x="1727200" y="3765550"/>
          <p14:tracePt t="88649" x="1720850" y="3721100"/>
          <p14:tracePt t="88666" x="1708150" y="3689350"/>
          <p14:tracePt t="88683" x="1701800" y="3657600"/>
          <p14:tracePt t="88699" x="1689100" y="3625850"/>
          <p14:tracePt t="88716" x="1682750" y="3594100"/>
          <p14:tracePt t="88733" x="1676400" y="3562350"/>
          <p14:tracePt t="88749" x="1670050" y="3536950"/>
          <p14:tracePt t="88766" x="1670050" y="3517900"/>
          <p14:tracePt t="88783" x="1663700" y="3511550"/>
          <p14:tracePt t="88800" x="1657350" y="3498850"/>
          <p14:tracePt t="88816" x="1651000" y="3479800"/>
          <p14:tracePt t="88850" x="1651000" y="3467100"/>
          <p14:tracePt t="88866" x="1651000" y="3460750"/>
          <p14:tracePt t="88891" x="1644650" y="3460750"/>
          <p14:tracePt t="88947" x="1644650" y="3473450"/>
          <p14:tracePt t="88957" x="1651000" y="3511550"/>
          <p14:tracePt t="88966" x="1663700" y="3536950"/>
          <p14:tracePt t="88983" x="1695450" y="3625850"/>
          <p14:tracePt t="88999" x="1727200" y="3727450"/>
          <p14:tracePt t="89016" x="1778000" y="3860800"/>
          <p14:tracePt t="89033" x="1816100" y="4006850"/>
          <p14:tracePt t="89049" x="1854200" y="4159250"/>
          <p14:tracePt t="89066" x="1905000" y="4311650"/>
          <p14:tracePt t="89082" x="2019300" y="4597400"/>
          <p14:tracePt t="89099" x="2057400" y="4673600"/>
          <p14:tracePt t="89116" x="2139950" y="4870450"/>
          <p14:tracePt t="89132" x="2254250" y="5200650"/>
          <p14:tracePt t="89149" x="2317750" y="5384800"/>
          <p14:tracePt t="89166" x="2355850" y="5518150"/>
          <p14:tracePt t="89183" x="2406650" y="5638800"/>
          <p14:tracePt t="89199" x="2438400" y="5721350"/>
          <p14:tracePt t="89217" x="2457450" y="5772150"/>
          <p14:tracePt t="89233" x="2489200" y="5854700"/>
          <p14:tracePt t="89249" x="2514600" y="5911850"/>
          <p14:tracePt t="89266" x="2546350" y="6000750"/>
          <p14:tracePt t="89283" x="2584450" y="6108700"/>
          <p14:tracePt t="89299" x="2628900" y="6223000"/>
          <p14:tracePt t="89316" x="2667000" y="6330950"/>
          <p14:tracePt t="89333" x="2705100" y="6426200"/>
          <p14:tracePt t="89350" x="2743200" y="6521450"/>
          <p14:tracePt t="89352" x="2762250" y="6559550"/>
          <p14:tracePt t="89366" x="2787650" y="6604000"/>
          <p14:tracePt t="89383" x="2787650" y="6623050"/>
          <p14:tracePt t="89400" x="2806700" y="6648450"/>
          <p14:tracePt t="89418" x="2806700" y="6667500"/>
          <p14:tracePt t="89432" x="2806700" y="6673850"/>
          <p14:tracePt t="89489" x="2813050" y="6661150"/>
          <p14:tracePt t="89499" x="2819400" y="6642100"/>
          <p14:tracePt t="89503" x="2825750" y="6610350"/>
          <p14:tracePt t="89516" x="2844800" y="6578600"/>
          <p14:tracePt t="89533" x="2870200" y="6521450"/>
          <p14:tracePt t="89549" x="2921000" y="6375400"/>
          <p14:tracePt t="89566" x="2965450" y="6254750"/>
          <p14:tracePt t="89583" x="2997200" y="6153150"/>
          <p14:tracePt t="89599" x="3009900" y="6064250"/>
          <p14:tracePt t="89617" x="3028950" y="5988050"/>
          <p14:tracePt t="89633" x="3073400" y="5810250"/>
          <p14:tracePt t="89649" x="3086100" y="5753100"/>
          <p14:tracePt t="89666" x="3105150" y="5645150"/>
          <p14:tracePt t="89683" x="3136900" y="5480050"/>
          <p14:tracePt t="89699" x="3143250" y="5391150"/>
          <p14:tracePt t="89716" x="3143250" y="5283200"/>
          <p14:tracePt t="89732" x="3155950" y="5175250"/>
          <p14:tracePt t="89749" x="3181350" y="5080000"/>
          <p14:tracePt t="89766" x="3213100" y="4978400"/>
          <p14:tracePt t="89783" x="3251200" y="4864100"/>
          <p14:tracePt t="89799" x="3276600" y="4743450"/>
          <p14:tracePt t="89818" x="3302000" y="4629150"/>
          <p14:tracePt t="89832" x="3340100" y="4483100"/>
          <p14:tracePt t="89849" x="3352800" y="4445000"/>
          <p14:tracePt t="89852" x="3365500" y="4381500"/>
          <p14:tracePt t="89866" x="3384550" y="4337050"/>
          <p14:tracePt t="89882" x="3479800" y="4152900"/>
          <p14:tracePt t="89899" x="3536950" y="4044950"/>
          <p14:tracePt t="89916" x="3600450" y="3943350"/>
          <p14:tracePt t="89933" x="3619500" y="3905250"/>
          <p14:tracePt t="89949" x="3676650" y="3790950"/>
          <p14:tracePt t="89966" x="3708400" y="3740150"/>
          <p14:tracePt t="89983" x="3727450" y="3670300"/>
          <p14:tracePt t="89999" x="3740150" y="3613150"/>
          <p14:tracePt t="90016" x="3765550" y="3556000"/>
          <p14:tracePt t="90033" x="3778250" y="3511550"/>
          <p14:tracePt t="90049" x="3797300" y="3473450"/>
          <p14:tracePt t="90066" x="3810000" y="3441700"/>
          <p14:tracePt t="90083" x="3816350" y="3409950"/>
          <p14:tracePt t="90099" x="3835400" y="3384550"/>
          <p14:tracePt t="90116" x="3854450" y="3359150"/>
          <p14:tracePt t="90133" x="3860800" y="3352800"/>
          <p14:tracePt t="90149" x="3873500" y="3340100"/>
          <p14:tracePt t="90166" x="3879850" y="3327400"/>
          <p14:tracePt t="90183" x="3892550" y="3327400"/>
          <p14:tracePt t="90218" x="3898900" y="3327400"/>
          <p14:tracePt t="90247" x="3898900" y="3352800"/>
          <p14:tracePt t="90257" x="3892550" y="3422650"/>
          <p14:tracePt t="90266" x="3879850" y="3473450"/>
          <p14:tracePt t="90283" x="3835400" y="3613150"/>
          <p14:tracePt t="90299" x="3816350" y="3733800"/>
          <p14:tracePt t="90316" x="3816350" y="3829050"/>
          <p14:tracePt t="90333" x="3816350" y="3937000"/>
          <p14:tracePt t="90349" x="3848100" y="4070350"/>
          <p14:tracePt t="90366" x="3867150" y="4171950"/>
          <p14:tracePt t="90383" x="3886200" y="4318000"/>
          <p14:tracePt t="90399" x="3898900" y="4387850"/>
          <p14:tracePt t="90416" x="3905250" y="4425950"/>
          <p14:tracePt t="90433" x="3930650" y="4476750"/>
          <p14:tracePt t="90449" x="3956050" y="4514850"/>
          <p14:tracePt t="90466" x="3968750" y="4533900"/>
          <p14:tracePt t="90483" x="4013200" y="4584700"/>
          <p14:tracePt t="90499" x="4076700" y="4622800"/>
          <p14:tracePt t="90516" x="4140200" y="4660900"/>
          <p14:tracePt t="90533" x="4184650" y="4686300"/>
          <p14:tracePt t="90549" x="4235450" y="4699000"/>
          <p14:tracePt t="90566" x="4267200" y="4718050"/>
          <p14:tracePt t="90583" x="4292600" y="4730750"/>
          <p14:tracePt t="90599" x="4318000" y="4737100"/>
          <p14:tracePt t="90616" x="4324350" y="4743450"/>
          <p14:tracePt t="90652" x="4330700" y="4743450"/>
          <p14:tracePt t="90666" x="4349750" y="4762500"/>
          <p14:tracePt t="90683" x="4368800" y="4781550"/>
          <p14:tracePt t="90699" x="4394200" y="4800600"/>
          <p14:tracePt t="90716" x="4438650" y="4895850"/>
          <p14:tracePt t="90733" x="4457700" y="4953000"/>
          <p14:tracePt t="90749" x="4476750" y="5016500"/>
          <p14:tracePt t="90766" x="4483100" y="5048250"/>
          <p14:tracePt t="90783" x="4483100" y="5060950"/>
          <p14:tracePt t="90799" x="4483100" y="5067300"/>
          <p14:tracePt t="90816" x="4476750" y="5073650"/>
          <p14:tracePt t="90833" x="4457700" y="5086350"/>
          <p14:tracePt t="90849" x="4438650" y="5099050"/>
          <p14:tracePt t="90866" x="4413250" y="5124450"/>
          <p14:tracePt t="90883" x="4394200" y="5162550"/>
          <p14:tracePt t="90899" x="4394200" y="5168900"/>
          <p14:tracePt t="90916" x="4394200" y="5187950"/>
          <p14:tracePt t="90933" x="4394200" y="5226050"/>
          <p14:tracePt t="90949" x="4394200" y="5257800"/>
          <p14:tracePt t="90966" x="4394200" y="5276850"/>
          <p14:tracePt t="90983" x="4400550" y="5295900"/>
          <p14:tracePt t="90999" x="4400550" y="5302250"/>
          <p14:tracePt t="91125" x="4394200" y="5302250"/>
          <p14:tracePt t="91136" x="4375150" y="5302250"/>
          <p14:tracePt t="91145" x="4362450" y="5302250"/>
          <p14:tracePt t="91152" x="4343400" y="5302250"/>
          <p14:tracePt t="91166" x="4235450" y="5302250"/>
          <p14:tracePt t="91183" x="4121150" y="5295900"/>
          <p14:tracePt t="91200" x="3810000" y="5270500"/>
          <p14:tracePt t="91216" x="3435350" y="5213350"/>
          <p14:tracePt t="91233" x="3352800" y="5194300"/>
          <p14:tracePt t="91249" x="3340100" y="5194300"/>
          <p14:tracePt t="91311" x="3346450" y="5194300"/>
          <p14:tracePt t="91325" x="3352800" y="5194300"/>
          <p14:tracePt t="91347" x="3359150" y="5194300"/>
          <p14:tracePt t="91487" x="3365500" y="5194300"/>
          <p14:tracePt t="91523" x="3371850" y="5194300"/>
          <p14:tracePt t="91553" x="3378200" y="5200650"/>
          <p14:tracePt t="91570" x="3378200" y="5207000"/>
          <p14:tracePt t="91590" x="3384550" y="5207000"/>
          <p14:tracePt t="91604" x="3390900" y="5213350"/>
          <p14:tracePt t="91609" x="3397250" y="5219700"/>
          <p14:tracePt t="91629" x="3397250" y="5226050"/>
          <p14:tracePt t="91643" x="3403600" y="5232400"/>
          <p14:tracePt t="91689" x="3409950" y="5232400"/>
          <p14:tracePt t="91725" x="3416300" y="5232400"/>
          <p14:tracePt t="91755" x="3435350" y="5232400"/>
          <p14:tracePt t="91765" x="3467100" y="5238750"/>
          <p14:tracePt t="91772" x="3511550" y="5251450"/>
          <p14:tracePt t="91784" x="3562350" y="5251450"/>
          <p14:tracePt t="91799" x="3683000" y="5257800"/>
          <p14:tracePt t="91816" x="3841750" y="5264150"/>
          <p14:tracePt t="91833" x="4032250" y="5264150"/>
          <p14:tracePt t="91850" x="4229100" y="5264150"/>
          <p14:tracePt t="91853" x="4330700" y="5264150"/>
          <p14:tracePt t="91866" x="4451350" y="5264150"/>
          <p14:tracePt t="91883" x="4616450" y="5264150"/>
          <p14:tracePt t="91900" x="4730750" y="5264150"/>
          <p14:tracePt t="91916" x="4781550" y="5264150"/>
          <p14:tracePt t="91933" x="4819650" y="5264150"/>
          <p14:tracePt t="91950" x="4832350" y="5264150"/>
          <p14:tracePt t="91966" x="4864100" y="5264150"/>
          <p14:tracePt t="91985" x="4914900" y="5264150"/>
          <p14:tracePt t="92000" x="4959350" y="5264150"/>
          <p14:tracePt t="92016" x="5010150" y="5264150"/>
          <p14:tracePt t="92033" x="5035550" y="5264150"/>
          <p14:tracePt t="92050" x="5168900" y="5245100"/>
          <p14:tracePt t="92066" x="5321300" y="5213350"/>
          <p14:tracePt t="92083" x="5562600" y="5156200"/>
          <p14:tracePt t="92100" x="5956300" y="5048250"/>
          <p14:tracePt t="92118" x="6369050" y="4940300"/>
          <p14:tracePt t="92133" x="6756400" y="4857750"/>
          <p14:tracePt t="92149" x="6838950" y="4845050"/>
          <p14:tracePt t="92166" x="6985000" y="4813300"/>
          <p14:tracePt t="92183" x="7105650" y="4787900"/>
          <p14:tracePt t="92199" x="7143750" y="4775200"/>
          <p14:tracePt t="92216" x="7181850" y="4762500"/>
          <p14:tracePt t="92233" x="7194550" y="4756150"/>
          <p14:tracePt t="92249" x="7213600" y="4749800"/>
          <p14:tracePt t="92266" x="7226300" y="4737100"/>
          <p14:tracePt t="92283" x="7232650" y="4737100"/>
          <p14:tracePt t="92299" x="7239000" y="4730750"/>
          <p14:tracePt t="92780" x="7232650" y="4730750"/>
          <p14:tracePt t="92799" x="7226300" y="4730750"/>
          <p14:tracePt t="92813" x="7219950" y="4730750"/>
          <p14:tracePt t="92820" x="7213600" y="4730750"/>
          <p14:tracePt t="93359" x="7207250" y="4730750"/>
          <p14:tracePt t="93370" x="7200900" y="4737100"/>
          <p14:tracePt t="93379" x="7194550" y="4749800"/>
          <p14:tracePt t="93386" x="7188200" y="4762500"/>
          <p14:tracePt t="93399" x="7181850" y="4768850"/>
          <p14:tracePt t="93416" x="7169150" y="4781550"/>
          <p14:tracePt t="93433" x="7156450" y="4794250"/>
          <p14:tracePt t="93449" x="7143750" y="4800600"/>
          <p14:tracePt t="93466" x="7137400" y="4800600"/>
          <p14:tracePt t="93531" x="7137400" y="4806950"/>
          <p14:tracePt t="93545" x="7131050" y="4813300"/>
          <p14:tracePt t="93565" x="7124700" y="4819650"/>
          <p14:tracePt t="93572" x="7118350" y="4826000"/>
          <p14:tracePt t="93586" x="7112000" y="4832350"/>
          <p14:tracePt t="93600" x="7105650" y="4838700"/>
          <p14:tracePt t="93616" x="7086600" y="4864100"/>
          <p14:tracePt t="93703" x="7092950" y="4857750"/>
          <p14:tracePt t="93718" x="7092950" y="4851400"/>
          <p14:tracePt t="93741" x="7092950" y="4845050"/>
          <p14:tracePt t="93757" x="7099300" y="4845050"/>
          <p14:tracePt t="93773" x="7099300" y="4838700"/>
          <p14:tracePt t="93788" x="7099300" y="4832350"/>
          <p14:tracePt t="93813" x="7105650" y="4826000"/>
          <p14:tracePt t="93829" x="7112000" y="4819650"/>
          <p14:tracePt t="93853" x="7118350" y="4813300"/>
          <p14:tracePt t="93863" x="7131050" y="4806950"/>
          <p14:tracePt t="93870" x="7150100" y="4781550"/>
          <p14:tracePt t="93883" x="7175500" y="4749800"/>
          <p14:tracePt t="93899" x="7213600" y="4667250"/>
          <p14:tracePt t="93916" x="7251700" y="4597400"/>
          <p14:tracePt t="93933" x="7277100" y="4508500"/>
          <p14:tracePt t="93951" x="7289800" y="4464050"/>
          <p14:tracePt t="93966" x="7296150" y="4432300"/>
          <p14:tracePt t="93983" x="7296150" y="4406900"/>
          <p14:tracePt t="93999" x="7296150" y="4343400"/>
          <p14:tracePt t="94016" x="7289800" y="4305300"/>
          <p14:tracePt t="94033" x="7270750" y="4235450"/>
          <p14:tracePt t="94049" x="7213600" y="4038600"/>
          <p14:tracePt t="94066" x="7181850" y="3892550"/>
          <p14:tracePt t="94083" x="7124700" y="3619500"/>
          <p14:tracePt t="94100" x="7073900" y="3371850"/>
          <p14:tracePt t="94118" x="7029450" y="3181350"/>
          <p14:tracePt t="94133" x="6997700" y="3067050"/>
          <p14:tracePt t="94151" x="6953250" y="2946400"/>
          <p14:tracePt t="94166" x="6915150" y="2838450"/>
          <p14:tracePt t="94183" x="6838950" y="2736850"/>
          <p14:tracePt t="94200" x="6743700" y="2667000"/>
          <p14:tracePt t="94216" x="6629400" y="2603500"/>
          <p14:tracePt t="94233" x="6451600" y="2514600"/>
          <p14:tracePt t="94250" x="6388100" y="2476500"/>
          <p14:tracePt t="94266" x="6299200" y="2438400"/>
          <p14:tracePt t="94283" x="6184900" y="2368550"/>
          <p14:tracePt t="94299" x="6127750" y="2336800"/>
          <p14:tracePt t="94316" x="6089650" y="2305050"/>
          <p14:tracePt t="94332" x="6064250" y="2279650"/>
          <p14:tracePt t="94349" x="6038850" y="2260600"/>
          <p14:tracePt t="94366" x="6019800" y="2247900"/>
          <p14:tracePt t="94383" x="6013450" y="2241550"/>
          <p14:tracePt t="94449" x="6032500" y="2247900"/>
          <p14:tracePt t="94459" x="6057900" y="2266950"/>
          <p14:tracePt t="94469" x="6070600" y="2286000"/>
          <p14:tracePt t="94483" x="6096000" y="2317750"/>
          <p14:tracePt t="94499" x="6140450" y="2393950"/>
          <p14:tracePt t="94516" x="6140450" y="2432050"/>
          <p14:tracePt t="94533" x="6102350" y="2463800"/>
          <p14:tracePt t="94549" x="6064250" y="2482850"/>
          <p14:tracePt t="94566" x="6000750" y="2520950"/>
          <p14:tracePt t="94583" x="5988050" y="2527300"/>
          <p14:tracePt t="94599" x="5975350" y="2540000"/>
          <p14:tracePt t="94616" x="5969000" y="2578100"/>
          <p14:tracePt t="94634" x="5969000" y="2660650"/>
          <p14:tracePt t="94650" x="5969000" y="2781300"/>
          <p14:tracePt t="94666" x="6007100" y="2914650"/>
          <p14:tracePt t="94683" x="6070600" y="3067050"/>
          <p14:tracePt t="94700" x="6146800" y="3251200"/>
          <p14:tracePt t="94716" x="6229350" y="3454400"/>
          <p14:tracePt t="94733" x="6343650" y="3784600"/>
          <p14:tracePt t="94749" x="6388100" y="3898900"/>
          <p14:tracePt t="94766" x="6419850" y="4025900"/>
          <p14:tracePt t="94783" x="6419850" y="4146550"/>
          <p14:tracePt t="94799" x="6419850" y="4210050"/>
          <p14:tracePt t="94816" x="6419850" y="4267200"/>
          <p14:tracePt t="94833" x="6407150" y="4343400"/>
          <p14:tracePt t="94849" x="6400800" y="4432300"/>
          <p14:tracePt t="94853" x="6388100" y="4495800"/>
          <p14:tracePt t="94866" x="6381750" y="4565650"/>
          <p14:tracePt t="94883" x="6356350" y="4711700"/>
          <p14:tracePt t="94899" x="6343650" y="4851400"/>
          <p14:tracePt t="94916" x="6330950" y="5041900"/>
          <p14:tracePt t="94933" x="6324600" y="5245100"/>
          <p14:tracePt t="94949" x="6324600" y="5308600"/>
          <p14:tracePt t="94966" x="6311900" y="5384800"/>
          <p14:tracePt t="94983" x="6299200" y="5467350"/>
          <p14:tracePt t="94999" x="6292850" y="5486400"/>
          <p14:tracePt t="95016" x="6286500" y="5499100"/>
          <p14:tracePt t="95033" x="6280150" y="5511800"/>
          <p14:tracePt t="95049" x="6261100" y="5549900"/>
          <p14:tracePt t="95066" x="6235700" y="5600700"/>
          <p14:tracePt t="95083" x="6223000" y="5657850"/>
          <p14:tracePt t="95099" x="6210300" y="5695950"/>
          <p14:tracePt t="95116" x="6210300" y="5727700"/>
          <p14:tracePt t="95149" x="6203950" y="5727700"/>
          <p14:tracePt t="95197" x="6216650" y="5702300"/>
          <p14:tracePt t="95201" x="6235700" y="5657850"/>
          <p14:tracePt t="95216" x="6305550" y="5543550"/>
          <p14:tracePt t="95233" x="6324600" y="5505450"/>
          <p14:tracePt t="95250" x="6400800" y="5346700"/>
          <p14:tracePt t="95266" x="6496050" y="5181600"/>
          <p14:tracePt t="95283" x="6604000" y="4895850"/>
          <p14:tracePt t="95299" x="6610350" y="4705350"/>
          <p14:tracePt t="95316" x="6610350" y="4584700"/>
          <p14:tracePt t="95333" x="6604000" y="4324350"/>
          <p14:tracePt t="95349" x="6597650" y="4159250"/>
          <p14:tracePt t="95366" x="6591300" y="4038600"/>
          <p14:tracePt t="95383" x="6591300" y="3956050"/>
          <p14:tracePt t="95400" x="6591300" y="3873500"/>
          <p14:tracePt t="95416" x="6591300" y="3835400"/>
          <p14:tracePt t="95433" x="6591300" y="3816350"/>
          <p14:tracePt t="95449" x="6591300" y="3810000"/>
          <p14:tracePt t="95466" x="6591300" y="3803650"/>
          <p14:tracePt t="95483" x="6591300" y="3784600"/>
          <p14:tracePt t="95499" x="6591300" y="3771900"/>
          <p14:tracePt t="95516" x="6591300" y="3765550"/>
          <p14:tracePt t="95533" x="6591300" y="3733800"/>
          <p14:tracePt t="95549" x="6591300" y="3695700"/>
          <p14:tracePt t="95566" x="6591300" y="3644900"/>
          <p14:tracePt t="95583" x="6591300" y="3632200"/>
          <p14:tracePt t="95599" x="6591300" y="3625850"/>
          <p14:tracePt t="95616" x="6591300" y="3613150"/>
          <p14:tracePt t="95695" x="6584950" y="3606800"/>
          <p14:tracePt t="95699" x="6565900" y="3587750"/>
          <p14:tracePt t="95711" x="6521450" y="3556000"/>
          <p14:tracePt t="95721" x="6496050" y="3530600"/>
          <p14:tracePt t="95733" x="6451600" y="3498850"/>
          <p14:tracePt t="95750" x="6394450" y="3454400"/>
          <p14:tracePt t="95766" x="6350000" y="3422650"/>
          <p14:tracePt t="95783" x="6324600" y="3397250"/>
          <p14:tracePt t="95800" x="6324600" y="3390900"/>
          <p14:tracePt t="95816" x="6305550" y="3371850"/>
          <p14:tracePt t="95833" x="6292850" y="3352800"/>
          <p14:tracePt t="95849" x="6280150" y="3352800"/>
          <p14:tracePt t="95866" x="6273800" y="3346450"/>
          <p14:tracePt t="95884" x="6267450" y="3340100"/>
          <p14:tracePt t="95899" x="6254750" y="3327400"/>
          <p14:tracePt t="95916" x="6248400" y="3314700"/>
          <p14:tracePt t="95933" x="6229350" y="3302000"/>
          <p14:tracePt t="95949" x="6197600" y="3276600"/>
          <p14:tracePt t="95966" x="6165850" y="3244850"/>
          <p14:tracePt t="95983" x="6108700" y="3187700"/>
          <p14:tracePt t="95999" x="6089650" y="3168650"/>
          <p14:tracePt t="96016" x="6076950" y="3136900"/>
          <p14:tracePt t="96033" x="6076950" y="3111500"/>
          <p14:tracePt t="96049" x="6076950" y="3067050"/>
          <p14:tracePt t="96066" x="6096000" y="3048000"/>
          <p14:tracePt t="96083" x="6140450" y="3016250"/>
          <p14:tracePt t="96099" x="6210300" y="2952750"/>
          <p14:tracePt t="96116" x="6280150" y="2889250"/>
          <p14:tracePt t="96133" x="6343650" y="2825750"/>
          <p14:tracePt t="96149" x="6394450" y="2774950"/>
          <p14:tracePt t="96166" x="6438900" y="2755900"/>
          <p14:tracePt t="96183" x="6470650" y="2736850"/>
          <p14:tracePt t="96199" x="6477000" y="2730500"/>
          <p14:tracePt t="96216" x="6489700" y="2730500"/>
          <p14:tracePt t="96233" x="6527800" y="2730500"/>
          <p14:tracePt t="96249" x="6705600" y="2768600"/>
          <p14:tracePt t="96266" x="6832600" y="2787650"/>
          <p14:tracePt t="96283" x="6902450" y="2794000"/>
          <p14:tracePt t="96300" x="7004050" y="2794000"/>
          <p14:tracePt t="96316" x="7054850" y="2794000"/>
          <p14:tracePt t="96437" x="7061200" y="2813050"/>
          <p14:tracePt t="96448" x="7080250" y="2838450"/>
          <p14:tracePt t="96457" x="7092950" y="2863850"/>
          <p14:tracePt t="96469" x="7105650" y="2889250"/>
          <p14:tracePt t="96483" x="7137400" y="2927350"/>
          <p14:tracePt t="96499" x="7150100" y="2946400"/>
          <p14:tracePt t="96516" x="7150100" y="2952750"/>
          <p14:tracePt t="96583" x="7143750" y="2952750"/>
          <p14:tracePt t="96587" x="7124700" y="2952750"/>
          <p14:tracePt t="96599" x="7099300" y="2952750"/>
          <p14:tracePt t="96616" x="7029450" y="2952750"/>
          <p14:tracePt t="96633" x="6965950" y="2965450"/>
          <p14:tracePt t="96649" x="6915150" y="2990850"/>
          <p14:tracePt t="96666" x="6870700" y="3009900"/>
          <p14:tracePt t="96683" x="6813550" y="3079750"/>
          <p14:tracePt t="96699" x="6775450" y="3194050"/>
          <p14:tracePt t="96716" x="6775450" y="3276600"/>
          <p14:tracePt t="96733" x="6807200" y="3333750"/>
          <p14:tracePt t="96749" x="6883400" y="3390900"/>
          <p14:tracePt t="96766" x="6927850" y="3403600"/>
          <p14:tracePt t="96783" x="6985000" y="3409950"/>
          <p14:tracePt t="96799" x="7023100" y="3403600"/>
          <p14:tracePt t="96816" x="7035800" y="3384550"/>
          <p14:tracePt t="96833" x="7035800" y="3378200"/>
          <p14:tracePt t="96849" x="7035800" y="3384550"/>
          <p14:tracePt t="96866" x="7010400" y="3562350"/>
          <p14:tracePt t="96883" x="6889750" y="3956050"/>
          <p14:tracePt t="96899" x="6686550" y="4387850"/>
          <p14:tracePt t="96916" x="6496050" y="4787900"/>
          <p14:tracePt t="96933" x="6426200" y="4914900"/>
          <p14:tracePt t="96949" x="6407150" y="4953000"/>
          <p14:tracePt t="96966" x="6400800" y="4959350"/>
          <p14:tracePt t="96987" x="6400800" y="4965700"/>
          <p14:tracePt t="96999" x="6400800" y="4972050"/>
          <p14:tracePt t="97016" x="6400800" y="4978400"/>
          <p14:tracePt t="97033" x="6400800" y="5054600"/>
          <p14:tracePt t="97049" x="6400800" y="5092700"/>
          <p14:tracePt t="97066" x="6400800" y="5175250"/>
          <p14:tracePt t="97082" x="6400800" y="5270500"/>
          <p14:tracePt t="97099" x="6400800" y="5289550"/>
          <p14:tracePt t="97116" x="6400800" y="5295900"/>
          <p14:tracePt t="97219" x="6400800" y="5289550"/>
          <p14:tracePt t="97229" x="6432550" y="5238750"/>
          <p14:tracePt t="97238" x="6477000" y="5162550"/>
          <p14:tracePt t="97252" x="6521450" y="5073650"/>
          <p14:tracePt t="97268" x="6597650" y="4946650"/>
          <p14:tracePt t="97284" x="6667500" y="4832350"/>
          <p14:tracePt t="97299" x="6680200" y="4794250"/>
          <p14:tracePt t="97316" x="6692900" y="4756150"/>
          <p14:tracePt t="97333" x="6692900" y="4749800"/>
          <p14:tracePt t="97349" x="6699250" y="4692650"/>
          <p14:tracePt t="97366" x="6699250" y="4635500"/>
          <p14:tracePt t="97383" x="6699250" y="4578350"/>
          <p14:tracePt t="97399" x="6699250" y="4540250"/>
          <p14:tracePt t="97416" x="6699250" y="4489450"/>
          <p14:tracePt t="97433" x="6699250" y="4464050"/>
          <p14:tracePt t="97449" x="6692900" y="4445000"/>
          <p14:tracePt t="97466" x="6686550" y="4425950"/>
          <p14:tracePt t="97483" x="6680200" y="4413250"/>
          <p14:tracePt t="97499" x="6673850" y="4394200"/>
          <p14:tracePt t="97516" x="6604000" y="4324350"/>
          <p14:tracePt t="97533" x="6572250" y="4279900"/>
          <p14:tracePt t="97549" x="6483350" y="4210050"/>
          <p14:tracePt t="97566" x="6407150" y="4140200"/>
          <p14:tracePt t="97583" x="6305550" y="4051300"/>
          <p14:tracePt t="97599" x="6235700" y="3987800"/>
          <p14:tracePt t="97616" x="6216650" y="3956050"/>
          <p14:tracePt t="97633" x="6153150" y="3886200"/>
          <p14:tracePt t="97649" x="6134100" y="3854450"/>
          <p14:tracePt t="97666" x="6121400" y="3841750"/>
          <p14:tracePt t="97683" x="6121400" y="3835400"/>
          <p14:tracePt t="97793" x="6121400" y="3829050"/>
          <p14:tracePt t="97800" x="6121400" y="3816350"/>
          <p14:tracePt t="97809" x="6121400" y="3803650"/>
          <p14:tracePt t="97820" x="6121400" y="3778250"/>
          <p14:tracePt t="97833" x="6140450" y="3740150"/>
          <p14:tracePt t="97851" x="6146800" y="3714750"/>
          <p14:tracePt t="97866" x="6159500" y="3676650"/>
          <p14:tracePt t="97883" x="6172200" y="3651250"/>
          <p14:tracePt t="97899" x="6178550" y="3619500"/>
          <p14:tracePt t="97916" x="6184900" y="3606800"/>
          <p14:tracePt t="97933" x="6191250" y="3587750"/>
          <p14:tracePt t="97949" x="6203950" y="3568700"/>
          <p14:tracePt t="97966" x="6203950" y="3543300"/>
          <p14:tracePt t="97983" x="6210300" y="3524250"/>
          <p14:tracePt t="98000" x="6210300" y="3498850"/>
          <p14:tracePt t="98016" x="6210300" y="3467100"/>
          <p14:tracePt t="98033" x="6210300" y="3435350"/>
          <p14:tracePt t="98050" x="6197600" y="3397250"/>
          <p14:tracePt t="98066" x="6178550" y="3359150"/>
          <p14:tracePt t="98083" x="6159500" y="3314700"/>
          <p14:tracePt t="98099" x="6140450" y="3282950"/>
          <p14:tracePt t="98118" x="6127750" y="3263900"/>
          <p14:tracePt t="98132" x="6089650" y="3219450"/>
          <p14:tracePt t="98149" x="6076950" y="3194050"/>
          <p14:tracePt t="98166" x="6070600" y="3187700"/>
          <p14:tracePt t="98183" x="6045200" y="3175000"/>
          <p14:tracePt t="98199" x="6026150" y="3168650"/>
          <p14:tracePt t="98216" x="6013450" y="3162300"/>
          <p14:tracePt t="98233" x="6007100" y="3162300"/>
          <p14:tracePt t="98250" x="6000750" y="3162300"/>
          <p14:tracePt t="98319" x="6000750" y="3168650"/>
          <p14:tracePt t="98323" x="6000750" y="3187700"/>
          <p14:tracePt t="98333" x="6000750" y="3219450"/>
          <p14:tracePt t="98349" x="6000750" y="3289300"/>
          <p14:tracePt t="98366" x="6019800" y="3352800"/>
          <p14:tracePt t="98383" x="6076950" y="3549650"/>
          <p14:tracePt t="98399" x="6121400" y="3657600"/>
          <p14:tracePt t="98416" x="6159500" y="3733800"/>
          <p14:tracePt t="98433" x="6172200" y="3759200"/>
          <p14:tracePt t="98451" x="6172200" y="3765550"/>
          <p14:tracePt t="98466" x="6178550" y="3765550"/>
          <p14:tracePt t="98483" x="6178550" y="3771900"/>
          <p14:tracePt t="98705" x="6178550" y="3778250"/>
          <p14:tracePt t="98711" x="6178550" y="3784600"/>
          <p14:tracePt t="98731" x="6178550" y="3790950"/>
          <p14:tracePt t="100163" x="6318250" y="3810000"/>
          <p14:tracePt t="100173" x="6502400" y="3829050"/>
          <p14:tracePt t="100183" x="6762750" y="3860800"/>
          <p14:tracePt t="100199" x="7372350" y="3962400"/>
          <p14:tracePt t="100216" x="7937500" y="4019550"/>
          <p14:tracePt t="100233" x="8553450" y="4019550"/>
          <p14:tracePt t="100249" x="8693150" y="4019550"/>
          <p14:tracePt t="100266" x="8870950" y="4019550"/>
          <p14:tracePt t="100283" x="9036050" y="4019550"/>
          <p14:tracePt t="100299" x="9321800" y="4019550"/>
          <p14:tracePt t="100316" x="9493250" y="4025900"/>
          <p14:tracePt t="100333" x="9601200" y="4032250"/>
          <p14:tracePt t="100350" x="9613900" y="4038600"/>
          <p14:tracePt t="100353" x="9626600" y="4038600"/>
          <p14:tracePt t="100391" x="9632950" y="4044950"/>
          <p14:tracePt t="100405" x="9632950" y="4051300"/>
          <p14:tracePt t="100421" x="9639300" y="4057650"/>
          <p14:tracePt t="100437" x="9639300" y="4064000"/>
          <p14:tracePt t="100447" x="9645650" y="4064000"/>
          <p14:tracePt t="100454" x="9652000" y="4064000"/>
          <p14:tracePt t="100466" x="9658350" y="4070350"/>
          <p14:tracePt t="100483" x="9683750" y="4076700"/>
          <p14:tracePt t="100500" x="9696450" y="4076700"/>
          <p14:tracePt t="100516" x="9702800" y="4076700"/>
          <p14:tracePt t="100554" x="9702800" y="4070350"/>
          <p14:tracePt t="100558" x="9702800" y="4064000"/>
          <p14:tracePt t="101813" x="9683750" y="4051300"/>
          <p14:tracePt t="101823" x="9575800" y="3975100"/>
          <p14:tracePt t="101833" x="9429750" y="3898900"/>
          <p14:tracePt t="101850" x="9099550" y="3746500"/>
          <p14:tracePt t="101866" x="8731250" y="3683000"/>
          <p14:tracePt t="101883" x="8382000" y="3632200"/>
          <p14:tracePt t="101899" x="8083550" y="3575050"/>
          <p14:tracePt t="101916" x="7943850" y="3530600"/>
          <p14:tracePt t="101933" x="7854950" y="3460750"/>
          <p14:tracePt t="101949" x="7816850" y="3416300"/>
          <p14:tracePt t="101966" x="7797800" y="3397250"/>
          <p14:tracePt t="101983" x="7778750" y="3378200"/>
          <p14:tracePt t="101999" x="7766050" y="3365500"/>
          <p14:tracePt t="102016" x="7734300" y="3365500"/>
          <p14:tracePt t="102033" x="7683500" y="3365500"/>
          <p14:tracePt t="102049" x="7620000" y="3359150"/>
          <p14:tracePt t="102066" x="7518400" y="3333750"/>
          <p14:tracePt t="102083" x="7353300" y="3308350"/>
          <p14:tracePt t="102100" x="7023100" y="3206750"/>
          <p14:tracePt t="102118" x="6388100" y="2914650"/>
          <p14:tracePt t="102133" x="5835650" y="2635250"/>
          <p14:tracePt t="102150" x="5314950" y="2457450"/>
          <p14:tracePt t="102166" x="5010150" y="2336800"/>
          <p14:tracePt t="102183" x="4737100" y="2317750"/>
          <p14:tracePt t="102199" x="4610100" y="2324100"/>
          <p14:tracePt t="102216" x="4502150" y="2355850"/>
          <p14:tracePt t="102233" x="4413250" y="2381250"/>
          <p14:tracePt t="102249" x="4375150" y="2393950"/>
          <p14:tracePt t="102266" x="4311650" y="2413000"/>
          <p14:tracePt t="102283" x="4089400" y="2457450"/>
          <p14:tracePt t="102301" x="3937000" y="2476500"/>
          <p14:tracePt t="102316" x="3733800" y="2495550"/>
          <p14:tracePt t="102332" x="3530600" y="2520950"/>
          <p14:tracePt t="102349" x="3333750" y="2546350"/>
          <p14:tracePt t="102366" x="3194050" y="2571750"/>
          <p14:tracePt t="102383" x="3130550" y="2590800"/>
          <p14:tracePt t="102399" x="3054350" y="2609850"/>
          <p14:tracePt t="102416" x="2978150" y="2635250"/>
          <p14:tracePt t="102433" x="2870200" y="2667000"/>
          <p14:tracePt t="102449" x="2832100" y="2673350"/>
          <p14:tracePt t="102466" x="2768600" y="2686050"/>
          <p14:tracePt t="102483" x="2705100" y="2717800"/>
          <p14:tracePt t="102500" x="2673350" y="2717800"/>
          <p14:tracePt t="102516" x="2590800" y="2749550"/>
          <p14:tracePt t="102533" x="2546350" y="2755900"/>
          <p14:tracePt t="102549" x="2457450" y="2774950"/>
          <p14:tracePt t="102566" x="2419350" y="2781300"/>
          <p14:tracePt t="102583" x="2393950" y="2787650"/>
          <p14:tracePt t="102599" x="2381250" y="2794000"/>
          <p14:tracePt t="102616" x="2368550" y="2800350"/>
          <p14:tracePt t="102633" x="2355850" y="2800350"/>
          <p14:tracePt t="102649" x="2330450" y="2819400"/>
          <p14:tracePt t="102666" x="2324100" y="2825750"/>
          <p14:tracePt t="102683" x="2317750" y="2832100"/>
          <p14:tracePt t="102699" x="2311400" y="2832100"/>
          <p14:tracePt t="102877" x="2317750" y="2832100"/>
          <p14:tracePt t="102903" x="2324100" y="2832100"/>
          <p14:tracePt t="107560" x="2336800" y="2832100"/>
          <p14:tracePt t="107571" x="2495550" y="2832100"/>
          <p14:tracePt t="107577" x="2806700" y="2838450"/>
          <p14:tracePt t="107584" x="3149600" y="2838450"/>
          <p14:tracePt t="107599" x="3943350" y="2863850"/>
          <p14:tracePt t="107616" x="4222750" y="2876550"/>
          <p14:tracePt t="107633" x="4724400" y="2889250"/>
          <p14:tracePt t="107649" x="5060950" y="2882900"/>
          <p14:tracePt t="107666" x="5429250" y="2876550"/>
          <p14:tracePt t="107683" x="5657850" y="2870200"/>
          <p14:tracePt t="107699" x="5784850" y="2857500"/>
          <p14:tracePt t="107716" x="5861050" y="2857500"/>
          <p14:tracePt t="107733" x="5949950" y="2851150"/>
          <p14:tracePt t="107749" x="6070600" y="2819400"/>
          <p14:tracePt t="107766" x="6184900" y="2781300"/>
          <p14:tracePt t="107783" x="6235700" y="2717800"/>
          <p14:tracePt t="107799" x="6254750" y="2603500"/>
          <p14:tracePt t="107816" x="6254750" y="2590800"/>
          <p14:tracePt t="107833" x="6261100" y="2546350"/>
          <p14:tracePt t="107849" x="6267450" y="2520950"/>
          <p14:tracePt t="107866" x="6400800" y="2482850"/>
          <p14:tracePt t="107883" x="6711950" y="2463800"/>
          <p14:tracePt t="107899" x="6921500" y="2463800"/>
          <p14:tracePt t="107916" x="7404100" y="2463800"/>
          <p14:tracePt t="107933" x="7912100" y="2451100"/>
          <p14:tracePt t="107949" x="8293100" y="2451100"/>
          <p14:tracePt t="107966" x="8896350" y="2444750"/>
          <p14:tracePt t="107983" x="9417050" y="2432050"/>
          <p14:tracePt t="108000" x="9677400" y="2406650"/>
          <p14:tracePt t="108016" x="9747250" y="2400300"/>
          <p14:tracePt t="108033" x="9747250" y="2393950"/>
          <p14:tracePt t="108150" x="9753600" y="2393950"/>
          <p14:tracePt t="108157" x="9759950" y="2393950"/>
          <p14:tracePt t="108166" x="9766300" y="2393950"/>
          <p14:tracePt t="108183" x="9817100" y="2413000"/>
          <p14:tracePt t="108199" x="10001250" y="2451100"/>
          <p14:tracePt t="108216" x="10350500" y="2501900"/>
          <p14:tracePt t="108233" x="10598150" y="2508250"/>
          <p14:tracePt t="108249" x="10706100" y="2508250"/>
          <p14:tracePt t="108266" x="10712450" y="2508250"/>
          <p14:tracePt t="108305" x="10699750" y="2508250"/>
          <p14:tracePt t="108316" x="10680700" y="2508250"/>
          <p14:tracePt t="108333" x="10655300" y="2508250"/>
          <p14:tracePt t="108349" x="10623550" y="2508250"/>
          <p14:tracePt t="108366" x="10598150" y="2514600"/>
          <p14:tracePt t="108383" x="10591800" y="2514600"/>
          <p14:tracePt t="108399" x="10585450" y="2514600"/>
          <p14:tracePt t="108416" x="10566400" y="2514600"/>
          <p14:tracePt t="108433" x="10560050" y="2514600"/>
          <p14:tracePt t="108449" x="10528300" y="2527300"/>
          <p14:tracePt t="108466" x="10515600" y="2540000"/>
          <p14:tracePt t="108483" x="10439400" y="2616200"/>
          <p14:tracePt t="108499" x="10401300" y="2679700"/>
          <p14:tracePt t="108516" x="10375900" y="2762250"/>
          <p14:tracePt t="108533" x="10356850" y="2971800"/>
          <p14:tracePt t="108549" x="10331450" y="3175000"/>
          <p14:tracePt t="108566" x="10312400" y="3333750"/>
          <p14:tracePt t="108583" x="10299700" y="3460750"/>
          <p14:tracePt t="108599" x="10299700" y="3524250"/>
          <p14:tracePt t="108616" x="10293350" y="3549650"/>
          <p14:tracePt t="108649" x="10293350" y="3556000"/>
          <p14:tracePt t="108666" x="10293350" y="3568700"/>
          <p14:tracePt t="108683" x="10306050" y="3594100"/>
          <p14:tracePt t="108699" x="10318750" y="3613150"/>
          <p14:tracePt t="108716" x="10331450" y="3644900"/>
          <p14:tracePt t="108733" x="10363200" y="3695700"/>
          <p14:tracePt t="108749" x="10407650" y="3771900"/>
          <p14:tracePt t="108766" x="10445750" y="3810000"/>
          <p14:tracePt t="108783" x="10452100" y="3810000"/>
          <p14:tracePt t="108816" x="10452100" y="3797300"/>
          <p14:tracePt t="108832" x="10502900" y="3676650"/>
          <p14:tracePt t="108849" x="10528300" y="3619500"/>
          <p14:tracePt t="108866" x="10534650" y="3594100"/>
          <p14:tracePt t="108882" x="10534650" y="3549650"/>
          <p14:tracePt t="108899" x="10509250" y="3492500"/>
          <p14:tracePt t="108916" x="10483850" y="3454400"/>
          <p14:tracePt t="108933" x="10458450" y="3422650"/>
          <p14:tracePt t="108949" x="10439400" y="3403600"/>
          <p14:tracePt t="108966" x="10394950" y="3359150"/>
          <p14:tracePt t="108983" x="10369550" y="3346450"/>
          <p14:tracePt t="108999" x="10318750" y="3327400"/>
          <p14:tracePt t="109016" x="10242550" y="3308350"/>
          <p14:tracePt t="109033" x="10134600" y="3302000"/>
          <p14:tracePt t="109049" x="10026650" y="3302000"/>
          <p14:tracePt t="109066" x="9918700" y="3302000"/>
          <p14:tracePt t="109083" x="9804400" y="3302000"/>
          <p14:tracePt t="109099" x="9728200" y="3314700"/>
          <p14:tracePt t="109116" x="9658350" y="3333750"/>
          <p14:tracePt t="109133" x="9582150" y="3378200"/>
          <p14:tracePt t="109149" x="9550400" y="3390900"/>
          <p14:tracePt t="109166" x="9436100" y="3467100"/>
          <p14:tracePt t="109183" x="9290050" y="3562350"/>
          <p14:tracePt t="109199" x="9175750" y="3632200"/>
          <p14:tracePt t="109216" x="9086850" y="3695700"/>
          <p14:tracePt t="109233" x="9017000" y="3746500"/>
          <p14:tracePt t="109249" x="8959850" y="3810000"/>
          <p14:tracePt t="109267" x="8928100" y="3873500"/>
          <p14:tracePt t="109282" x="8902700" y="3956050"/>
          <p14:tracePt t="109299" x="8896350" y="4019550"/>
          <p14:tracePt t="109316" x="8896350" y="4089400"/>
          <p14:tracePt t="109332" x="8940800" y="4216400"/>
          <p14:tracePt t="109349" x="8972550" y="4254500"/>
          <p14:tracePt t="109366" x="9036050" y="4324350"/>
          <p14:tracePt t="109383" x="9118600" y="4387850"/>
          <p14:tracePt t="109399" x="9144000" y="4413250"/>
          <p14:tracePt t="109416" x="9188450" y="4451350"/>
          <p14:tracePt t="109433" x="9207500" y="4464050"/>
          <p14:tracePt t="109449" x="9347200" y="4502150"/>
          <p14:tracePt t="109466" x="9493250" y="4527550"/>
          <p14:tracePt t="109482" x="9607550" y="4540250"/>
          <p14:tracePt t="109499" x="9702800" y="4546600"/>
          <p14:tracePt t="109516" x="9817100" y="4559300"/>
          <p14:tracePt t="109533" x="9925050" y="4559300"/>
          <p14:tracePt t="109549" x="10039350" y="4559300"/>
          <p14:tracePt t="109566" x="10121900" y="4559300"/>
          <p14:tracePt t="109583" x="10210800" y="4559300"/>
          <p14:tracePt t="109599" x="10280650" y="4552950"/>
          <p14:tracePt t="109616" x="10363200" y="4527550"/>
          <p14:tracePt t="109633" x="10388600" y="4521200"/>
          <p14:tracePt t="109649" x="10420350" y="4502150"/>
          <p14:tracePt t="109666" x="10471150" y="4483100"/>
          <p14:tracePt t="109683" x="10579100" y="4425950"/>
          <p14:tracePt t="109699" x="10623550" y="4394200"/>
          <p14:tracePt t="109716" x="10655300" y="4368800"/>
          <p14:tracePt t="109733" x="10699750" y="4318000"/>
          <p14:tracePt t="109749" x="10718800" y="4286250"/>
          <p14:tracePt t="109766" x="10744200" y="4241800"/>
          <p14:tracePt t="109783" x="10763250" y="4203700"/>
          <p14:tracePt t="109799" x="10788650" y="4152900"/>
          <p14:tracePt t="109816" x="10814050" y="4102100"/>
          <p14:tracePt t="109833" x="10839450" y="4064000"/>
          <p14:tracePt t="109849" x="10858500" y="4025900"/>
          <p14:tracePt t="109866" x="10871200" y="3962400"/>
          <p14:tracePt t="109883" x="10871200" y="3911600"/>
          <p14:tracePt t="109899" x="10871200" y="3873500"/>
          <p14:tracePt t="109916" x="10871200" y="3860800"/>
          <p14:tracePt t="109933" x="10864850" y="3810000"/>
          <p14:tracePt t="109949" x="10858500" y="3790950"/>
          <p14:tracePt t="109966" x="10852150" y="3752850"/>
          <p14:tracePt t="109983" x="10845800" y="3721100"/>
          <p14:tracePt t="109999" x="10833100" y="3702050"/>
          <p14:tracePt t="110016" x="10814050" y="3657600"/>
          <p14:tracePt t="110033" x="10782300" y="3625850"/>
          <p14:tracePt t="110049" x="10737850" y="3581400"/>
          <p14:tracePt t="110066" x="10712450" y="3556000"/>
          <p14:tracePt t="110083" x="10680700" y="3530600"/>
          <p14:tracePt t="110099" x="10648950" y="3511550"/>
          <p14:tracePt t="110116" x="10604500" y="3486150"/>
          <p14:tracePt t="110133" x="10534650" y="3454400"/>
          <p14:tracePt t="110149" x="10490200" y="3429000"/>
          <p14:tracePt t="110166" x="10464800" y="3422650"/>
          <p14:tracePt t="110183" x="10382250" y="3390900"/>
          <p14:tracePt t="110199" x="10331450" y="3378200"/>
          <p14:tracePt t="110216" x="10274300" y="3365500"/>
          <p14:tracePt t="110233" x="10223500" y="3352800"/>
          <p14:tracePt t="110249" x="10185400" y="3346450"/>
          <p14:tracePt t="110266" x="10140950" y="3340100"/>
          <p14:tracePt t="110283" x="10083800" y="3333750"/>
          <p14:tracePt t="110299" x="10033000" y="3333750"/>
          <p14:tracePt t="110316" x="9975850" y="3333750"/>
          <p14:tracePt t="110333" x="9925050" y="3333750"/>
          <p14:tracePt t="110349" x="9855200" y="3333750"/>
          <p14:tracePt t="110366" x="9836150" y="3333750"/>
          <p14:tracePt t="110383" x="9772650" y="3333750"/>
          <p14:tracePt t="110399" x="9709150" y="3333750"/>
          <p14:tracePt t="110416" x="9601200" y="3333750"/>
          <p14:tracePt t="110433" x="9512300" y="3333750"/>
          <p14:tracePt t="110449" x="9448800" y="3333750"/>
          <p14:tracePt t="110466" x="9410700" y="3333750"/>
          <p14:tracePt t="110483" x="9340850" y="3359150"/>
          <p14:tracePt t="110499" x="9283700" y="3378200"/>
          <p14:tracePt t="110516" x="9220200" y="3409950"/>
          <p14:tracePt t="110533" x="9131300" y="3448050"/>
          <p14:tracePt t="110549" x="9042400" y="3492500"/>
          <p14:tracePt t="110566" x="8966200" y="3530600"/>
          <p14:tracePt t="110583" x="8883650" y="3562350"/>
          <p14:tracePt t="110599" x="8820150" y="3594100"/>
          <p14:tracePt t="110616" x="8775700" y="3613150"/>
          <p14:tracePt t="110633" x="8743950" y="3638550"/>
          <p14:tracePt t="110649" x="8731250" y="3651250"/>
          <p14:tracePt t="110666" x="8724900" y="3670300"/>
          <p14:tracePt t="110683" x="8699500" y="3695700"/>
          <p14:tracePt t="110699" x="8661400" y="3746500"/>
          <p14:tracePt t="110716" x="8642350" y="3778250"/>
          <p14:tracePt t="110733" x="8623300" y="3810000"/>
          <p14:tracePt t="110749" x="8597900" y="3841750"/>
          <p14:tracePt t="110766" x="8585200" y="3879850"/>
          <p14:tracePt t="110783" x="8578850" y="3911600"/>
          <p14:tracePt t="110799" x="8578850" y="3949700"/>
          <p14:tracePt t="110816" x="8578850" y="3981450"/>
          <p14:tracePt t="110833" x="8578850" y="4019550"/>
          <p14:tracePt t="110849" x="8578850" y="4057650"/>
          <p14:tracePt t="110852" x="8585200" y="4089400"/>
          <p14:tracePt t="110866" x="8591550" y="4108450"/>
          <p14:tracePt t="110883" x="8597900" y="4152900"/>
          <p14:tracePt t="110899" x="8610600" y="4203700"/>
          <p14:tracePt t="110916" x="8667750" y="4311650"/>
          <p14:tracePt t="110933" x="8718550" y="4375150"/>
          <p14:tracePt t="110949" x="8743950" y="4406900"/>
          <p14:tracePt t="110966" x="8801100" y="4451350"/>
          <p14:tracePt t="110983" x="8883650" y="4508500"/>
          <p14:tracePt t="110999" x="8959850" y="4540250"/>
          <p14:tracePt t="111016" x="9023350" y="4565650"/>
          <p14:tracePt t="111033" x="9099550" y="4591050"/>
          <p14:tracePt t="111049" x="9188450" y="4622800"/>
          <p14:tracePt t="111066" x="9302750" y="4641850"/>
          <p14:tracePt t="111083" x="9423400" y="4660900"/>
          <p14:tracePt t="111099" x="9563100" y="4673600"/>
          <p14:tracePt t="111116" x="9677400" y="4673600"/>
          <p14:tracePt t="111132" x="9829800" y="4673600"/>
          <p14:tracePt t="111150" x="9893300" y="4673600"/>
          <p14:tracePt t="111166" x="10020300" y="4660900"/>
          <p14:tracePt t="111183" x="10166350" y="4635500"/>
          <p14:tracePt t="111199" x="10261600" y="4610100"/>
          <p14:tracePt t="111216" x="10369550" y="4565650"/>
          <p14:tracePt t="111233" x="10458450" y="4533900"/>
          <p14:tracePt t="111249" x="10547350" y="4495800"/>
          <p14:tracePt t="111266" x="10598150" y="4464050"/>
          <p14:tracePt t="111283" x="10655300" y="4438650"/>
          <p14:tracePt t="111299" x="10680700" y="4419600"/>
          <p14:tracePt t="111316" x="10718800" y="4387850"/>
          <p14:tracePt t="111333" x="10769600" y="4324350"/>
          <p14:tracePt t="111349" x="10833100" y="4260850"/>
          <p14:tracePt t="111366" x="10890250" y="4203700"/>
          <p14:tracePt t="111383" x="10928350" y="4152900"/>
          <p14:tracePt t="111399" x="10947400" y="4114800"/>
          <p14:tracePt t="111416" x="10960100" y="4070350"/>
          <p14:tracePt t="111433" x="10966450" y="4051300"/>
          <p14:tracePt t="111449" x="10972800" y="4006850"/>
          <p14:tracePt t="111466" x="10979150" y="3917950"/>
          <p14:tracePt t="111483" x="10979150" y="3867150"/>
          <p14:tracePt t="111499" x="10953750" y="3810000"/>
          <p14:tracePt t="111516" x="10941050" y="3790950"/>
          <p14:tracePt t="111533" x="10883900" y="3714750"/>
          <p14:tracePt t="111549" x="10839450" y="3676650"/>
          <p14:tracePt t="111566" x="10795000" y="3638550"/>
          <p14:tracePt t="111583" x="10737850" y="3613150"/>
          <p14:tracePt t="111599" x="10655300" y="3575050"/>
          <p14:tracePt t="111616" x="10547350" y="3543300"/>
          <p14:tracePt t="111633" x="10439400" y="3517900"/>
          <p14:tracePt t="111649" x="10337800" y="3479800"/>
          <p14:tracePt t="111666" x="10229850" y="3448050"/>
          <p14:tracePt t="111683" x="10102850" y="3403600"/>
          <p14:tracePt t="111699" x="10020300" y="3390900"/>
          <p14:tracePt t="111716" x="9975850" y="3378200"/>
          <p14:tracePt t="111733" x="9823450" y="3359150"/>
          <p14:tracePt t="111749" x="9721850" y="3352800"/>
          <p14:tracePt t="111766" x="9652000" y="3352800"/>
          <p14:tracePt t="111783" x="9582150" y="3346450"/>
          <p14:tracePt t="111799" x="9518650" y="3346450"/>
          <p14:tracePt t="111816" x="9461500" y="3346450"/>
          <p14:tracePt t="111833" x="9410700" y="3359150"/>
          <p14:tracePt t="111849" x="9347200" y="3384550"/>
          <p14:tracePt t="111866" x="9207500" y="3429000"/>
          <p14:tracePt t="111883" x="9124950" y="3473450"/>
          <p14:tracePt t="111899" x="8959850" y="3568700"/>
          <p14:tracePt t="111916" x="8890000" y="3619500"/>
          <p14:tracePt t="111933" x="8769350" y="3695700"/>
          <p14:tracePt t="111949" x="8686800" y="3752850"/>
          <p14:tracePt t="111966" x="8610600" y="3829050"/>
          <p14:tracePt t="111983" x="8591550" y="3860800"/>
          <p14:tracePt t="111999" x="8585200" y="3873500"/>
          <p14:tracePt t="112016" x="8572500" y="3937000"/>
          <p14:tracePt t="112033" x="8566150" y="3975100"/>
          <p14:tracePt t="112049" x="8566150" y="4102100"/>
          <p14:tracePt t="112066" x="8566150" y="4222750"/>
          <p14:tracePt t="112083" x="8591550" y="4318000"/>
          <p14:tracePt t="112099" x="8667750" y="4445000"/>
          <p14:tracePt t="112116" x="8737600" y="4514850"/>
          <p14:tracePt t="112133" x="8813800" y="4578350"/>
          <p14:tracePt t="112149" x="8890000" y="4616450"/>
          <p14:tracePt t="112166" x="9004300" y="4635500"/>
          <p14:tracePt t="112183" x="9220200" y="4648200"/>
          <p14:tracePt t="112199" x="9315450" y="4641850"/>
          <p14:tracePt t="112216" x="9493250" y="4616450"/>
          <p14:tracePt t="112233" x="9671050" y="4578350"/>
          <p14:tracePt t="112249" x="9817100" y="4527550"/>
          <p14:tracePt t="112266" x="9899650" y="4502150"/>
          <p14:tracePt t="112283" x="9950450" y="4489450"/>
          <p14:tracePt t="112299" x="9982200" y="4476750"/>
          <p14:tracePt t="112316" x="10001250" y="4464050"/>
          <p14:tracePt t="112333" x="10007600" y="4457700"/>
          <p14:tracePt t="112349" x="10007600" y="4451350"/>
          <p14:tracePt t="112369" x="10007600" y="4438650"/>
          <p14:tracePt t="112385" x="10001250" y="4432300"/>
          <p14:tracePt t="112399" x="9918700" y="4406900"/>
          <p14:tracePt t="112416" x="9861550" y="4387850"/>
          <p14:tracePt t="112433" x="9740900" y="4330700"/>
          <p14:tracePt t="112449" x="9518650" y="4241800"/>
          <p14:tracePt t="112466" x="9302750" y="4152900"/>
          <p14:tracePt t="112482" x="9055100" y="4032250"/>
          <p14:tracePt t="112499" x="8928100" y="3975100"/>
          <p14:tracePt t="112516" x="8636000" y="3854450"/>
          <p14:tracePt t="112533" x="8420100" y="3746500"/>
          <p14:tracePt t="112549" x="8299450" y="3689350"/>
          <p14:tracePt t="112566" x="8185150" y="3619500"/>
          <p14:tracePt t="112583" x="8089900" y="3562350"/>
          <p14:tracePt t="112599" x="7994650" y="3498850"/>
          <p14:tracePt t="112616" x="7924800" y="3454400"/>
          <p14:tracePt t="112633" x="7867650" y="3422650"/>
          <p14:tracePt t="112649" x="7829550" y="3397250"/>
          <p14:tracePt t="112666" x="7778750" y="3371850"/>
          <p14:tracePt t="112682" x="7708900" y="3327400"/>
          <p14:tracePt t="112699" x="7677150" y="3314700"/>
          <p14:tracePt t="112716" x="7645400" y="3289300"/>
          <p14:tracePt t="112732" x="7594600" y="3257550"/>
          <p14:tracePt t="112749" x="7562850" y="3232150"/>
          <p14:tracePt t="112766" x="7543800" y="3219450"/>
          <p14:tracePt t="112783" x="7531100" y="3206750"/>
          <p14:tracePt t="112799" x="7518400" y="3194050"/>
          <p14:tracePt t="112816" x="7493000" y="3162300"/>
          <p14:tracePt t="112833" x="7480300" y="3143250"/>
          <p14:tracePt t="112849" x="7448550" y="3098800"/>
          <p14:tracePt t="112866" x="7423150" y="3067050"/>
          <p14:tracePt t="112882" x="7385050" y="3028950"/>
          <p14:tracePt t="112899" x="7372350" y="3016250"/>
          <p14:tracePt t="112916" x="7353300" y="2978150"/>
          <p14:tracePt t="112933" x="7334250" y="2959100"/>
          <p14:tracePt t="112949" x="7321550" y="2933700"/>
          <p14:tracePt t="112966" x="7321550" y="2927350"/>
          <p14:tracePt t="112983" x="7315200" y="2921000"/>
          <p14:tracePt t="112999" x="7308850" y="2908300"/>
          <p14:tracePt t="113016" x="7308850" y="2901950"/>
          <p14:tracePt t="113055" x="7308850" y="2895600"/>
          <p14:tracePt t="113147" x="7302500" y="2895600"/>
          <p14:tracePt t="113167" x="7296150" y="2895600"/>
          <p14:tracePt t="113191" x="7289800" y="2895600"/>
          <p14:tracePt t="113201" x="7283450" y="2895600"/>
          <p14:tracePt t="113217" x="7277100" y="2895600"/>
          <p14:tracePt t="113227" x="7277100" y="2901950"/>
          <p14:tracePt t="113234" x="7264400" y="2908300"/>
          <p14:tracePt t="113249" x="7213600" y="2933700"/>
          <p14:tracePt t="113266" x="7194550" y="2946400"/>
          <p14:tracePt t="113282" x="7137400" y="2978150"/>
          <p14:tracePt t="113299" x="7105650" y="2990850"/>
          <p14:tracePt t="113316" x="7067550" y="3009900"/>
          <p14:tracePt t="113333" x="7035800" y="3028950"/>
          <p14:tracePt t="113349" x="6978650" y="3041650"/>
          <p14:tracePt t="113366" x="6921500" y="3067050"/>
          <p14:tracePt t="113383" x="6858000" y="3079750"/>
          <p14:tracePt t="113399" x="6788150" y="3092450"/>
          <p14:tracePt t="113416" x="6692900" y="3117850"/>
          <p14:tracePt t="113432" x="6610350" y="3124200"/>
          <p14:tracePt t="113449" x="6546850" y="3130550"/>
          <p14:tracePt t="113466" x="6521450" y="3130550"/>
          <p14:tracePt t="113483" x="6477000" y="3130550"/>
          <p14:tracePt t="113499" x="6445250" y="3130550"/>
          <p14:tracePt t="113516" x="6362700" y="3130550"/>
          <p14:tracePt t="113533" x="6292850" y="3130550"/>
          <p14:tracePt t="113549" x="6197600" y="3130550"/>
          <p14:tracePt t="113566" x="6121400" y="3130550"/>
          <p14:tracePt t="113583" x="6038850" y="3130550"/>
          <p14:tracePt t="113599" x="5969000" y="3130550"/>
          <p14:tracePt t="113616" x="5880100" y="3130550"/>
          <p14:tracePt t="113633" x="5810250" y="3130550"/>
          <p14:tracePt t="113649" x="5727700" y="3130550"/>
          <p14:tracePt t="113666" x="5657850" y="3130550"/>
          <p14:tracePt t="113683" x="5581650" y="3130550"/>
          <p14:tracePt t="113699" x="5505450" y="3130550"/>
          <p14:tracePt t="113716" x="5441950" y="3130550"/>
          <p14:tracePt t="113733" x="5321300" y="3130550"/>
          <p14:tracePt t="113749" x="5276850" y="3124200"/>
          <p14:tracePt t="113766" x="5257800" y="3117850"/>
          <p14:tracePt t="113783" x="5194300" y="3098800"/>
          <p14:tracePt t="113800" x="5156200" y="3086100"/>
          <p14:tracePt t="113816" x="5124450" y="3073400"/>
          <p14:tracePt t="113833" x="5092700" y="3060700"/>
          <p14:tracePt t="113849" x="5067300" y="3048000"/>
          <p14:tracePt t="113866" x="5016500" y="3028950"/>
          <p14:tracePt t="113883" x="4972050" y="3003550"/>
          <p14:tracePt t="113899" x="4940300" y="2971800"/>
          <p14:tracePt t="113916" x="4921250" y="2946400"/>
          <p14:tracePt t="113933" x="4895850" y="2921000"/>
          <p14:tracePt t="113949" x="4889500" y="2901950"/>
          <p14:tracePt t="113966" x="4876800" y="2876550"/>
          <p14:tracePt t="113983" x="4876800" y="2863850"/>
          <p14:tracePt t="114000" x="4870450" y="2844800"/>
          <p14:tracePt t="114016" x="4870450" y="2819400"/>
          <p14:tracePt t="114033" x="4870450" y="2800350"/>
          <p14:tracePt t="114049" x="4883150" y="2781300"/>
          <p14:tracePt t="114066" x="4895850" y="2774950"/>
          <p14:tracePt t="114083" x="4933950" y="2743200"/>
          <p14:tracePt t="114099" x="4965700" y="2717800"/>
          <p14:tracePt t="114116" x="4997450" y="2705100"/>
          <p14:tracePt t="114133" x="5048250" y="2686050"/>
          <p14:tracePt t="114149" x="5111750" y="2673350"/>
          <p14:tracePt t="114166" x="5213350" y="2654300"/>
          <p14:tracePt t="114183" x="5340350" y="2647950"/>
          <p14:tracePt t="114199" x="5473700" y="2635250"/>
          <p14:tracePt t="114216" x="5645150" y="2628900"/>
          <p14:tracePt t="114232" x="5861050" y="2622550"/>
          <p14:tracePt t="114249" x="5994400" y="2622550"/>
          <p14:tracePt t="114266" x="6032500" y="2622550"/>
          <p14:tracePt t="114282" x="6184900" y="2622550"/>
          <p14:tracePt t="114299" x="6273800" y="2635250"/>
          <p14:tracePt t="114316" x="6375400" y="2654300"/>
          <p14:tracePt t="114333" x="6489700" y="2673350"/>
          <p14:tracePt t="114349" x="6591300" y="2692400"/>
          <p14:tracePt t="114366" x="6692900" y="2711450"/>
          <p14:tracePt t="114383" x="6756400" y="2724150"/>
          <p14:tracePt t="114399" x="6826250" y="2736850"/>
          <p14:tracePt t="114416" x="6883400" y="2743200"/>
          <p14:tracePt t="114433" x="6915150" y="2749550"/>
          <p14:tracePt t="114449" x="6953250" y="2762250"/>
          <p14:tracePt t="114466" x="7010400" y="2774950"/>
          <p14:tracePt t="114483" x="7023100" y="2787650"/>
          <p14:tracePt t="114499" x="7112000" y="2825750"/>
          <p14:tracePt t="114516" x="7219950" y="2857500"/>
          <p14:tracePt t="114533" x="7346950" y="2895600"/>
          <p14:tracePt t="114549" x="7366000" y="2895600"/>
          <p14:tracePt t="114583" x="7372350" y="2908300"/>
          <p14:tracePt t="114600" x="7372350" y="2914650"/>
          <p14:tracePt t="114616" x="7366000" y="2927350"/>
          <p14:tracePt t="114633" x="7353300" y="2933700"/>
          <p14:tracePt t="114649" x="7340600" y="2952750"/>
          <p14:tracePt t="114666" x="7334250" y="2971800"/>
          <p14:tracePt t="114683" x="7302500" y="3022600"/>
          <p14:tracePt t="114699" x="7258050" y="3060700"/>
          <p14:tracePt t="114716" x="7207250" y="3092450"/>
          <p14:tracePt t="114733" x="7150100" y="3117850"/>
          <p14:tracePt t="114749" x="7029450" y="3155950"/>
          <p14:tracePt t="114766" x="6946900" y="3181350"/>
          <p14:tracePt t="114783" x="6889750" y="3187700"/>
          <p14:tracePt t="114799" x="6750050" y="3200400"/>
          <p14:tracePt t="114816" x="6642100" y="3206750"/>
          <p14:tracePt t="114833" x="6521450" y="3206750"/>
          <p14:tracePt t="114849" x="6407150" y="3213100"/>
          <p14:tracePt t="114866" x="6330950" y="3213100"/>
          <p14:tracePt t="114883" x="6261100" y="3213100"/>
          <p14:tracePt t="114899" x="6191250" y="3219450"/>
          <p14:tracePt t="114916" x="6115050" y="3219450"/>
          <p14:tracePt t="114933" x="6013450" y="3219450"/>
          <p14:tracePt t="114949" x="5905500" y="3219450"/>
          <p14:tracePt t="114966" x="5708650" y="3219450"/>
          <p14:tracePt t="114983" x="5670550" y="3219450"/>
          <p14:tracePt t="114999" x="5575300" y="3219450"/>
          <p14:tracePt t="115016" x="5511800" y="3219450"/>
          <p14:tracePt t="115033" x="5454650" y="3213100"/>
          <p14:tracePt t="115049" x="5384800" y="3194050"/>
          <p14:tracePt t="115066" x="5340350" y="3194050"/>
          <p14:tracePt t="115082" x="5226050" y="3175000"/>
          <p14:tracePt t="115099" x="5175250" y="3162300"/>
          <p14:tracePt t="115116" x="5156200" y="3149600"/>
          <p14:tracePt t="115132" x="5124450" y="3136900"/>
          <p14:tracePt t="115149" x="5105400" y="3111500"/>
          <p14:tracePt t="115166" x="5080000" y="3092450"/>
          <p14:tracePt t="115182" x="5048250" y="3060700"/>
          <p14:tracePt t="115199" x="5022850" y="3028950"/>
          <p14:tracePt t="115216" x="4997450" y="3009900"/>
          <p14:tracePt t="115232" x="4984750" y="2978150"/>
          <p14:tracePt t="115249" x="4972050" y="2971800"/>
          <p14:tracePt t="115266" x="4972050" y="2959100"/>
          <p14:tracePt t="115282" x="4965700" y="2940050"/>
          <p14:tracePt t="115299" x="4959350" y="2927350"/>
          <p14:tracePt t="115316" x="4953000" y="2901950"/>
          <p14:tracePt t="115332" x="4953000" y="2882900"/>
          <p14:tracePt t="115349" x="4953000" y="2863850"/>
          <p14:tracePt t="115366" x="4953000" y="2844800"/>
          <p14:tracePt t="115382" x="4953000" y="2832100"/>
          <p14:tracePt t="115399" x="4953000" y="2813050"/>
          <p14:tracePt t="115416" x="4978400" y="2787650"/>
          <p14:tracePt t="115433" x="4997450" y="2762250"/>
          <p14:tracePt t="115449" x="5029200" y="2743200"/>
          <p14:tracePt t="115466" x="5048250" y="2724150"/>
          <p14:tracePt t="115483" x="5080000" y="2705100"/>
          <p14:tracePt t="115499" x="5111750" y="2686050"/>
          <p14:tracePt t="115516" x="5168900" y="2660650"/>
          <p14:tracePt t="115532" x="5270500" y="2635250"/>
          <p14:tracePt t="115549" x="5308600" y="2628900"/>
          <p14:tracePt t="115566" x="5384800" y="2616200"/>
          <p14:tracePt t="115582" x="5518150" y="2609850"/>
          <p14:tracePt t="115599" x="5772150" y="2597150"/>
          <p14:tracePt t="115616" x="5892800" y="2597150"/>
          <p14:tracePt t="115633" x="6026150" y="2597150"/>
          <p14:tracePt t="115649" x="6134100" y="2597150"/>
          <p14:tracePt t="115666" x="6235700" y="2597150"/>
          <p14:tracePt t="115683" x="6337300" y="2597150"/>
          <p14:tracePt t="115699" x="6445250" y="2597150"/>
          <p14:tracePt t="115717" x="6540500" y="2609850"/>
          <p14:tracePt t="115732" x="6648450" y="2635250"/>
          <p14:tracePt t="115749" x="6775450" y="2641600"/>
          <p14:tracePt t="115766" x="6908800" y="2654300"/>
          <p14:tracePt t="115783" x="7004050" y="2667000"/>
          <p14:tracePt t="115799" x="7112000" y="2686050"/>
          <p14:tracePt t="115816" x="7175500" y="2698750"/>
          <p14:tracePt t="115832" x="7207250" y="2705100"/>
          <p14:tracePt t="115849" x="7346950" y="2730500"/>
          <p14:tracePt t="115866" x="7454900" y="2755900"/>
          <p14:tracePt t="115882" x="7575550" y="2787650"/>
          <p14:tracePt t="115899" x="7613650" y="2794000"/>
          <p14:tracePt t="115916" x="7620000" y="2794000"/>
          <p14:tracePt t="115933" x="7620000" y="2800350"/>
          <p14:tracePt t="115949" x="7620000" y="2806700"/>
          <p14:tracePt t="115966" x="7620000" y="2819400"/>
          <p14:tracePt t="115982" x="7613650" y="2844800"/>
          <p14:tracePt t="115999" x="7600950" y="2870200"/>
          <p14:tracePt t="116016" x="7575550" y="2908300"/>
          <p14:tracePt t="116033" x="7531100" y="2940050"/>
          <p14:tracePt t="116049" x="7512050" y="2952750"/>
          <p14:tracePt t="116066" x="7499350" y="2965450"/>
          <p14:tracePt t="116083" x="7454900" y="2990850"/>
          <p14:tracePt t="116099" x="7391400" y="3016250"/>
          <p14:tracePt t="116116" x="7277100" y="3035300"/>
          <p14:tracePt t="116133" x="7181850" y="3054350"/>
          <p14:tracePt t="116149" x="7054850" y="3073400"/>
          <p14:tracePt t="116167" x="6934200" y="3092450"/>
          <p14:tracePt t="116182" x="6819900" y="3111500"/>
          <p14:tracePt t="116199" x="6731000" y="3117850"/>
          <p14:tracePt t="116216" x="6629400" y="3124200"/>
          <p14:tracePt t="116233" x="6483350" y="3136900"/>
          <p14:tracePt t="116249" x="6438900" y="3136900"/>
          <p14:tracePt t="116266" x="6362700" y="3136900"/>
          <p14:tracePt t="116283" x="6267450" y="3136900"/>
          <p14:tracePt t="116299" x="6184900" y="3136900"/>
          <p14:tracePt t="116316" x="6070600" y="3136900"/>
          <p14:tracePt t="116333" x="5956300" y="3136900"/>
          <p14:tracePt t="116349" x="5835650" y="3136900"/>
          <p14:tracePt t="116366" x="5734050" y="3136900"/>
          <p14:tracePt t="116382" x="5645150" y="3136900"/>
          <p14:tracePt t="116399" x="5594350" y="3136900"/>
          <p14:tracePt t="116416" x="5530850" y="3136900"/>
          <p14:tracePt t="116433" x="5448300" y="3136900"/>
          <p14:tracePt t="116449" x="5372100" y="3136900"/>
          <p14:tracePt t="116466" x="5302250" y="3136900"/>
          <p14:tracePt t="116483" x="5251450" y="3136900"/>
          <p14:tracePt t="116499" x="5213350" y="3136900"/>
          <p14:tracePt t="116516" x="5187950" y="3124200"/>
          <p14:tracePt t="116533" x="5124450" y="3111500"/>
          <p14:tracePt t="116549" x="5105400" y="3105150"/>
          <p14:tracePt t="116566" x="5060950" y="3079750"/>
          <p14:tracePt t="116583" x="5054600" y="3079750"/>
          <p14:tracePt t="116599" x="5029200" y="3067050"/>
          <p14:tracePt t="116616" x="5003800" y="3054350"/>
          <p14:tracePt t="116633" x="4991100" y="3035300"/>
          <p14:tracePt t="116649" x="4965700" y="3016250"/>
          <p14:tracePt t="116666" x="4953000" y="2990850"/>
          <p14:tracePt t="116683" x="4921250" y="2965450"/>
          <p14:tracePt t="116699" x="4895850" y="2946400"/>
          <p14:tracePt t="116716" x="4876800" y="2927350"/>
          <p14:tracePt t="116733" x="4864100" y="2901950"/>
          <p14:tracePt t="116749" x="4857750" y="2895600"/>
          <p14:tracePt t="116766" x="4857750" y="2889250"/>
          <p14:tracePt t="116782" x="4857750" y="2882900"/>
          <p14:tracePt t="116799" x="4857750" y="2876550"/>
          <p14:tracePt t="116816" x="4864100" y="2863850"/>
          <p14:tracePt t="116833" x="4883150" y="2844800"/>
          <p14:tracePt t="116849" x="4908550" y="2819400"/>
          <p14:tracePt t="116866" x="4965700" y="2794000"/>
          <p14:tracePt t="116883" x="5035550" y="2768600"/>
          <p14:tracePt t="116899" x="5080000" y="2749550"/>
          <p14:tracePt t="116916" x="5124450" y="2749550"/>
          <p14:tracePt t="116933" x="5194300" y="2743200"/>
          <p14:tracePt t="116949" x="5264150" y="2736850"/>
          <p14:tracePt t="116966" x="5378450" y="2736850"/>
          <p14:tracePt t="116982" x="5581650" y="2730500"/>
          <p14:tracePt t="116999" x="5664200" y="2730500"/>
          <p14:tracePt t="117016" x="5822950" y="2730500"/>
          <p14:tracePt t="117033" x="5956300" y="2730500"/>
          <p14:tracePt t="117049" x="6197600" y="2730500"/>
          <p14:tracePt t="117066" x="6337300" y="2730500"/>
          <p14:tracePt t="117083" x="6407150" y="2730500"/>
          <p14:tracePt t="117099" x="6604000" y="2730500"/>
          <p14:tracePt t="117116" x="6692900" y="2730500"/>
          <p14:tracePt t="117133" x="6807200" y="2730500"/>
          <p14:tracePt t="117149" x="6915150" y="2730500"/>
          <p14:tracePt t="117166" x="7016750" y="2730500"/>
          <p14:tracePt t="117183" x="7092950" y="2730500"/>
          <p14:tracePt t="117199" x="7169150" y="2730500"/>
          <p14:tracePt t="117216" x="7239000" y="2730500"/>
          <p14:tracePt t="117233" x="7283450" y="2730500"/>
          <p14:tracePt t="117249" x="7296150" y="2730500"/>
          <p14:tracePt t="117266" x="7302500" y="2736850"/>
          <p14:tracePt t="117282" x="7315200" y="2743200"/>
          <p14:tracePt t="117299" x="7327900" y="2755900"/>
          <p14:tracePt t="117316" x="7340600" y="2768600"/>
          <p14:tracePt t="117333" x="7372350" y="2806700"/>
          <p14:tracePt t="117349" x="7391400" y="2844800"/>
          <p14:tracePt t="117366" x="7391400" y="2857500"/>
          <p14:tracePt t="117383" x="7391400" y="2882900"/>
          <p14:tracePt t="117399" x="7391400" y="2895600"/>
          <p14:tracePt t="117416" x="7378700" y="2908300"/>
          <p14:tracePt t="117433" x="7353300" y="2927350"/>
          <p14:tracePt t="117450" x="7308850" y="2952750"/>
          <p14:tracePt t="117466" x="7258050" y="2978150"/>
          <p14:tracePt t="117483" x="7207250" y="3003550"/>
          <p14:tracePt t="117499" x="7143750" y="3028950"/>
          <p14:tracePt t="117516" x="7073900" y="3041650"/>
          <p14:tracePt t="117532" x="6934200" y="3054350"/>
          <p14:tracePt t="117549" x="6826250" y="3060700"/>
          <p14:tracePt t="117566" x="6769100" y="3067050"/>
          <p14:tracePt t="117583" x="6648450" y="3079750"/>
          <p14:tracePt t="117599" x="6572250" y="3086100"/>
          <p14:tracePt t="117616" x="6477000" y="3098800"/>
          <p14:tracePt t="117633" x="6388100" y="3111500"/>
          <p14:tracePt t="117649" x="6292850" y="3124200"/>
          <p14:tracePt t="117666" x="6184900" y="3136900"/>
          <p14:tracePt t="117683" x="6076950" y="3143250"/>
          <p14:tracePt t="117699" x="5994400" y="3149600"/>
          <p14:tracePt t="117716" x="5918200" y="3149600"/>
          <p14:tracePt t="117733" x="5848350" y="3149600"/>
          <p14:tracePt t="117749" x="5734050" y="3149600"/>
          <p14:tracePt t="117766" x="5702300" y="3149600"/>
          <p14:tracePt t="117783" x="5600700" y="3149600"/>
          <p14:tracePt t="117799" x="5499100" y="3149600"/>
          <p14:tracePt t="117816" x="5353050" y="3149600"/>
          <p14:tracePt t="117833" x="5238750" y="3149600"/>
          <p14:tracePt t="117849" x="5207000" y="3149600"/>
          <p14:tracePt t="117853" x="5137150" y="3143250"/>
          <p14:tracePt t="117866" x="5105400" y="3136900"/>
          <p14:tracePt t="117883" x="4997450" y="3130550"/>
          <p14:tracePt t="117899" x="4946650" y="3117850"/>
          <p14:tracePt t="117916" x="4876800" y="3105150"/>
          <p14:tracePt t="117933" x="4826000" y="3092450"/>
          <p14:tracePt t="117949" x="4806950" y="3086100"/>
          <p14:tracePt t="117966" x="4787900" y="3067050"/>
          <p14:tracePt t="117983" x="4768850" y="3054350"/>
          <p14:tracePt t="117999" x="4743450" y="3035300"/>
          <p14:tracePt t="118016" x="4730750" y="3009900"/>
          <p14:tracePt t="118033" x="4711700" y="2984500"/>
          <p14:tracePt t="118049" x="4711700" y="2971800"/>
          <p14:tracePt t="118083" x="4711700" y="2959100"/>
          <p14:tracePt t="118099" x="4718050" y="2940050"/>
          <p14:tracePt t="118116" x="4737100" y="2921000"/>
          <p14:tracePt t="118132" x="4768850" y="2895600"/>
          <p14:tracePt t="118149" x="4806950" y="2876550"/>
          <p14:tracePt t="118166" x="4870450" y="2838450"/>
          <p14:tracePt t="118183" x="4953000" y="2800350"/>
          <p14:tracePt t="118199" x="5035550" y="2768600"/>
          <p14:tracePt t="118216" x="5118100" y="2730500"/>
          <p14:tracePt t="118233" x="5207000" y="2698750"/>
          <p14:tracePt t="118249" x="5334000" y="2667000"/>
          <p14:tracePt t="118266" x="5480050" y="2628900"/>
          <p14:tracePt t="118283" x="5619750" y="2616200"/>
          <p14:tracePt t="118299" x="5829300" y="2609850"/>
          <p14:tracePt t="118316" x="5962650" y="2609850"/>
          <p14:tracePt t="118333" x="6032500" y="2609850"/>
          <p14:tracePt t="118349" x="6184900" y="2609850"/>
          <p14:tracePt t="118352" x="6261100" y="2609850"/>
          <p14:tracePt t="118366" x="6369050" y="2609850"/>
          <p14:tracePt t="118383" x="6470650" y="2609850"/>
          <p14:tracePt t="118399" x="6559550" y="2609850"/>
          <p14:tracePt t="118416" x="6629400" y="2609850"/>
          <p14:tracePt t="118433" x="6673850" y="2609850"/>
          <p14:tracePt t="118449" x="6705600" y="2609850"/>
          <p14:tracePt t="118466" x="6718300" y="2609850"/>
          <p14:tracePt t="118483" x="6724650" y="2609850"/>
          <p14:tracePt t="118499" x="6731000" y="2609850"/>
          <p14:tracePt t="118516" x="6737350" y="2609850"/>
          <p14:tracePt t="118552" x="6743700" y="2609850"/>
          <p14:tracePt t="118593" x="6750050" y="2609850"/>
          <p14:tracePt t="118607" x="6756400" y="2609850"/>
          <p14:tracePt t="118617" x="6762750" y="2609850"/>
          <p14:tracePt t="118650" x="6769100" y="2609850"/>
          <p14:tracePt t="118673" x="6775450" y="2609850"/>
          <p14:tracePt t="118689" x="6788150" y="2609850"/>
          <p14:tracePt t="118699" x="6800850" y="2609850"/>
          <p14:tracePt t="118713" x="6813550" y="2609850"/>
          <p14:tracePt t="118729" x="6819900" y="2609850"/>
          <p14:tracePt t="118743" x="6826250" y="2609850"/>
          <p14:tracePt t="118754" x="6832600" y="2609850"/>
          <p14:tracePt t="118770" x="6832600" y="2616200"/>
          <p14:tracePt t="118783" x="6838950" y="2616200"/>
          <p14:tracePt t="118820" x="6845300" y="2616200"/>
          <p14:tracePt t="118865" x="6845300" y="2622550"/>
          <p14:tracePt t="119187" x="6845300" y="2641600"/>
          <p14:tracePt t="119200" x="6845300" y="2667000"/>
          <p14:tracePt t="119205" x="6858000" y="2698750"/>
          <p14:tracePt t="119218" x="6858000" y="2717800"/>
          <p14:tracePt t="119233" x="6864350" y="2749550"/>
          <p14:tracePt t="119420" x="6870700" y="2749550"/>
          <p14:tracePt t="119445" x="6877050" y="2749550"/>
          <p14:tracePt t="119455" x="6877050" y="2743200"/>
          <p14:tracePt t="119461" x="6883400" y="2743200"/>
          <p14:tracePt t="119657" x="6896100" y="2743200"/>
          <p14:tracePt t="119662" x="6902450" y="2743200"/>
          <p14:tracePt t="119671" x="6927850" y="2743200"/>
          <p14:tracePt t="119685" x="6953250" y="2743200"/>
          <p14:tracePt t="119700" x="6997700" y="2743200"/>
          <p14:tracePt t="119716" x="7035800" y="2749550"/>
          <p14:tracePt t="119733" x="7061200" y="2749550"/>
          <p14:tracePt t="119749" x="7073900" y="2749550"/>
          <p14:tracePt t="119766" x="7080250" y="2749550"/>
          <p14:tracePt t="120167" x="7073900" y="2749550"/>
          <p14:tracePt t="120493" x="7073900" y="2755900"/>
          <p14:tracePt t="120505" x="7080250" y="2774950"/>
          <p14:tracePt t="120511" x="7086600" y="2794000"/>
          <p14:tracePt t="120520" x="7086600" y="2819400"/>
          <p14:tracePt t="120533" x="7086600" y="2851150"/>
          <p14:tracePt t="120549" x="7086600" y="2901950"/>
          <p14:tracePt t="120566" x="7086600" y="2933700"/>
          <p14:tracePt t="120583" x="7080250" y="2940050"/>
          <p14:tracePt t="120599" x="7054850" y="2965450"/>
          <p14:tracePt t="120616" x="7004050" y="3003550"/>
          <p14:tracePt t="120633" x="6978650" y="3016250"/>
          <p14:tracePt t="120649" x="6946900" y="3048000"/>
          <p14:tracePt t="120666" x="6921500" y="3079750"/>
          <p14:tracePt t="120683" x="6883400" y="3130550"/>
          <p14:tracePt t="120701" x="6838950" y="3194050"/>
          <p14:tracePt t="120716" x="6794500" y="3270250"/>
          <p14:tracePt t="120733" x="6750050" y="3365500"/>
          <p14:tracePt t="120749" x="6686550" y="3479800"/>
          <p14:tracePt t="120766" x="6629400" y="3600450"/>
          <p14:tracePt t="120783" x="6572250" y="3721100"/>
          <p14:tracePt t="120799" x="6508750" y="3835400"/>
          <p14:tracePt t="120816" x="6464300" y="3917950"/>
          <p14:tracePt t="120833" x="6419850" y="4032250"/>
          <p14:tracePt t="120849" x="6407150" y="4076700"/>
          <p14:tracePt t="120866" x="6400800" y="4114800"/>
          <p14:tracePt t="120883" x="6388100" y="4178300"/>
          <p14:tracePt t="120901" x="6375400" y="4229100"/>
          <p14:tracePt t="120916" x="6369050" y="4273550"/>
          <p14:tracePt t="120933" x="6369050" y="4305300"/>
          <p14:tracePt t="120949" x="6369050" y="4318000"/>
          <p14:tracePt t="121019" x="6375400" y="4318000"/>
          <p14:tracePt t="121029" x="6388100" y="4311650"/>
          <p14:tracePt t="121036" x="6407150" y="4298950"/>
          <p14:tracePt t="121049" x="6496050" y="4241800"/>
          <p14:tracePt t="121066" x="6559550" y="4210050"/>
          <p14:tracePt t="121083" x="6819900" y="4083050"/>
          <p14:tracePt t="121101" x="7378700" y="3905250"/>
          <p14:tracePt t="121116" x="7797800" y="3816350"/>
          <p14:tracePt t="121133" x="8267700" y="3740150"/>
          <p14:tracePt t="121149" x="8636000" y="3689350"/>
          <p14:tracePt t="121166" x="8921750" y="3663950"/>
          <p14:tracePt t="121183" x="9150350" y="3663950"/>
          <p14:tracePt t="121199" x="9290050" y="3663950"/>
          <p14:tracePt t="121216" x="9417050" y="3663950"/>
          <p14:tracePt t="121233" x="9582150" y="3663950"/>
          <p14:tracePt t="121250" x="9702800" y="3689350"/>
          <p14:tracePt t="121266" x="9798050" y="3708400"/>
          <p14:tracePt t="121283" x="9848850" y="3727450"/>
          <p14:tracePt t="121301" x="9893300" y="3746500"/>
          <p14:tracePt t="121316" x="9931400" y="3765550"/>
          <p14:tracePt t="121333" x="9975850" y="3797300"/>
          <p14:tracePt t="121349" x="9988550" y="3803650"/>
          <p14:tracePt t="121352" x="10001250" y="3816350"/>
          <p14:tracePt t="121366" x="10013950" y="3822700"/>
          <p14:tracePt t="121383" x="10083800" y="3873500"/>
          <p14:tracePt t="121399" x="10185400" y="3917950"/>
          <p14:tracePt t="121416" x="10274300" y="3943350"/>
          <p14:tracePt t="121433" x="10325100" y="3956050"/>
          <p14:tracePt t="121589" x="10344150" y="3975100"/>
          <p14:tracePt t="121599" x="10356850" y="3981450"/>
          <p14:tracePt t="121609" x="10375900" y="3994150"/>
          <p14:tracePt t="121616" x="10401300" y="4006850"/>
          <p14:tracePt t="121633" x="10445750" y="4032250"/>
          <p14:tracePt t="121649" x="10496550" y="4057650"/>
          <p14:tracePt t="121666" x="10534650" y="4076700"/>
          <p14:tracePt t="121683" x="10553700" y="4083050"/>
          <p14:tracePt t="121701" x="10560050" y="4083050"/>
          <p14:tracePt t="122017" x="10560050" y="4089400"/>
          <p14:tracePt t="122150" x="10560050" y="4095750"/>
          <p14:tracePt t="122233" x="10560050" y="4102100"/>
          <p14:tracePt t="122283" x="10560050" y="4108450"/>
          <p14:tracePt t="122301" x="10566400" y="4108450"/>
          <p14:tracePt t="122333" x="10572750" y="4114800"/>
          <p14:tracePt t="122350" x="10579100" y="4121150"/>
          <p14:tracePt t="122366" x="10579100" y="4127500"/>
          <p14:tracePt t="122383" x="10585450" y="4127500"/>
          <p14:tracePt t="122400" x="10591800" y="4133850"/>
          <p14:tracePt t="122416" x="10604500" y="4140200"/>
          <p14:tracePt t="122433" x="10610850" y="4140200"/>
          <p14:tracePt t="122450" x="10617200" y="4146550"/>
          <p14:tracePt t="122483" x="10623550" y="4146550"/>
          <p14:tracePt t="122500" x="10642600" y="4140200"/>
          <p14:tracePt t="122516" x="10668000" y="4114800"/>
          <p14:tracePt t="122533" x="10718800" y="4070350"/>
          <p14:tracePt t="122550" x="10725150" y="4044950"/>
          <p14:tracePt t="122566" x="10737850" y="4006850"/>
          <p14:tracePt t="122583" x="10744200" y="3968750"/>
          <p14:tracePt t="122599" x="10756900" y="3930650"/>
          <p14:tracePt t="122616" x="10756900" y="3892550"/>
          <p14:tracePt t="122633" x="10763250" y="3879850"/>
          <p14:tracePt t="122649" x="10769600" y="3835400"/>
          <p14:tracePt t="122666" x="10769600" y="3810000"/>
          <p14:tracePt t="122683" x="10756900" y="3784600"/>
          <p14:tracePt t="122699" x="10744200" y="3752850"/>
          <p14:tracePt t="122716" x="10737850" y="3733800"/>
          <p14:tracePt t="122733" x="10712450" y="3689350"/>
          <p14:tracePt t="122749" x="10699750" y="3676650"/>
          <p14:tracePt t="122766" x="10680700" y="3657600"/>
          <p14:tracePt t="122783" x="10661650" y="3632200"/>
          <p14:tracePt t="122799" x="10629900" y="3581400"/>
          <p14:tracePt t="122816" x="10610850" y="3568700"/>
          <p14:tracePt t="122833" x="10591800" y="3549650"/>
          <p14:tracePt t="122849" x="10572750" y="3536950"/>
          <p14:tracePt t="122866" x="10560050" y="3524250"/>
          <p14:tracePt t="122883" x="10541000" y="3505200"/>
          <p14:tracePt t="122899" x="10509250" y="3492500"/>
          <p14:tracePt t="122916" x="10471150" y="3479800"/>
          <p14:tracePt t="122933" x="10420350" y="3454400"/>
          <p14:tracePt t="122949" x="10356850" y="3435350"/>
          <p14:tracePt t="122966" x="10280650" y="3409950"/>
          <p14:tracePt t="122983" x="10140950" y="3365500"/>
          <p14:tracePt t="122999" x="10052050" y="3340100"/>
          <p14:tracePt t="123016" x="9988550" y="3327400"/>
          <p14:tracePt t="123033" x="9912350" y="3314700"/>
          <p14:tracePt t="123049" x="9848850" y="3308350"/>
          <p14:tracePt t="123066" x="9759950" y="3295650"/>
          <p14:tracePt t="123082" x="9645650" y="3282950"/>
          <p14:tracePt t="123099" x="9563100" y="3282950"/>
          <p14:tracePt t="123116" x="9518650" y="3282950"/>
          <p14:tracePt t="123132" x="9429750" y="3282950"/>
          <p14:tracePt t="123149" x="9385300" y="3282950"/>
          <p14:tracePt t="123166" x="9347200" y="3289300"/>
          <p14:tracePt t="123183" x="9290050" y="3302000"/>
          <p14:tracePt t="123199" x="9232900" y="3314700"/>
          <p14:tracePt t="123216" x="9182100" y="3327400"/>
          <p14:tracePt t="123232" x="9118600" y="3333750"/>
          <p14:tracePt t="123249" x="9055100" y="3352800"/>
          <p14:tracePt t="123266" x="9004300" y="3359150"/>
          <p14:tracePt t="123282" x="8909050" y="3384550"/>
          <p14:tracePt t="123299" x="8864600" y="3397250"/>
          <p14:tracePt t="123316" x="8832850" y="3409950"/>
          <p14:tracePt t="123332" x="8718550" y="3479800"/>
          <p14:tracePt t="123349" x="8693150" y="3498850"/>
          <p14:tracePt t="123352" x="8667750" y="3524250"/>
          <p14:tracePt t="123366" x="8655050" y="3549650"/>
          <p14:tracePt t="123383" x="8591550" y="3638550"/>
          <p14:tracePt t="123399" x="8553450" y="3708400"/>
          <p14:tracePt t="123416" x="8521700" y="3778250"/>
          <p14:tracePt t="123433" x="8489950" y="3854450"/>
          <p14:tracePt t="123449" x="8483600" y="3930650"/>
          <p14:tracePt t="123466" x="8470900" y="4013200"/>
          <p14:tracePt t="123483" x="8464550" y="4121150"/>
          <p14:tracePt t="123499" x="8477250" y="4203700"/>
          <p14:tracePt t="123516" x="8509000" y="4298950"/>
          <p14:tracePt t="123533" x="8585200" y="4413250"/>
          <p14:tracePt t="123549" x="8616950" y="4445000"/>
          <p14:tracePt t="123566" x="8680450" y="4495800"/>
          <p14:tracePt t="123583" x="8820150" y="4559300"/>
          <p14:tracePt t="123599" x="8921750" y="4591050"/>
          <p14:tracePt t="123616" x="9036050" y="4635500"/>
          <p14:tracePt t="123632" x="9086850" y="4648200"/>
          <p14:tracePt t="123649" x="9309100" y="4686300"/>
          <p14:tracePt t="123666" x="9448800" y="4711700"/>
          <p14:tracePt t="123683" x="9594850" y="4718050"/>
          <p14:tracePt t="123699" x="9709150" y="4724400"/>
          <p14:tracePt t="123716" x="9810750" y="4724400"/>
          <p14:tracePt t="123732" x="9925050" y="4724400"/>
          <p14:tracePt t="123749" x="10058400" y="4718050"/>
          <p14:tracePt t="123766" x="10191750" y="4686300"/>
          <p14:tracePt t="123782" x="10325100" y="4660900"/>
          <p14:tracePt t="123799" x="10458450" y="4629150"/>
          <p14:tracePt t="123816" x="10547350" y="4591050"/>
          <p14:tracePt t="123833" x="10661650" y="4527550"/>
          <p14:tracePt t="123849" x="10712450" y="4476750"/>
          <p14:tracePt t="123866" x="10769600" y="4406900"/>
          <p14:tracePt t="123883" x="10833100" y="4343400"/>
          <p14:tracePt t="123899" x="10922000" y="4267200"/>
          <p14:tracePt t="123916" x="10985500" y="4197350"/>
          <p14:tracePt t="123933" x="11029950" y="4121150"/>
          <p14:tracePt t="123949" x="11049000" y="4064000"/>
          <p14:tracePt t="123966" x="11074400" y="4013200"/>
          <p14:tracePt t="123983" x="11087100" y="3975100"/>
          <p14:tracePt t="123999" x="11087100" y="3911600"/>
          <p14:tracePt t="124016" x="11087100" y="3879850"/>
          <p14:tracePt t="124032" x="11087100" y="3822700"/>
          <p14:tracePt t="124049" x="11049000" y="3721100"/>
          <p14:tracePt t="124067" x="10991850" y="3657600"/>
          <p14:tracePt t="124082" x="10960100" y="3625850"/>
          <p14:tracePt t="124099" x="10896600" y="3581400"/>
          <p14:tracePt t="124116" x="10807700" y="3511550"/>
          <p14:tracePt t="124132" x="10756900" y="3486150"/>
          <p14:tracePt t="124149" x="10699750" y="3454400"/>
          <p14:tracePt t="124166" x="10591800" y="3416300"/>
          <p14:tracePt t="124183" x="10471150" y="3384550"/>
          <p14:tracePt t="124199" x="10337800" y="3352800"/>
          <p14:tracePt t="124216" x="10229850" y="3327400"/>
          <p14:tracePt t="124233" x="10109200" y="3308350"/>
          <p14:tracePt t="124249" x="9994900" y="3282950"/>
          <p14:tracePt t="124266" x="9855200" y="3263900"/>
          <p14:tracePt t="124282" x="9721850" y="3251200"/>
          <p14:tracePt t="124299" x="9550400" y="3251200"/>
          <p14:tracePt t="124316" x="9398000" y="3251200"/>
          <p14:tracePt t="124332" x="9239250" y="3276600"/>
          <p14:tracePt t="124349" x="9061450" y="3327400"/>
          <p14:tracePt t="124366" x="9017000" y="3346450"/>
          <p14:tracePt t="124383" x="8902700" y="3416300"/>
          <p14:tracePt t="124399" x="8820150" y="3492500"/>
          <p14:tracePt t="124416" x="8724900" y="3594100"/>
          <p14:tracePt t="124433" x="8655050" y="3695700"/>
          <p14:tracePt t="124449" x="8610600" y="3778250"/>
          <p14:tracePt t="124466" x="8597900" y="3867150"/>
          <p14:tracePt t="124482" x="8604250" y="3968750"/>
          <p14:tracePt t="124499" x="8648700" y="4064000"/>
          <p14:tracePt t="124516" x="8731250" y="4165600"/>
          <p14:tracePt t="124533" x="8832850" y="4222750"/>
          <p14:tracePt t="124549" x="9036050" y="4267200"/>
          <p14:tracePt t="124566" x="9105900" y="4273550"/>
          <p14:tracePt t="124582" x="9315450" y="4273550"/>
          <p14:tracePt t="124599" x="9575800" y="4273550"/>
          <p14:tracePt t="124616" x="9690100" y="4229100"/>
          <p14:tracePt t="124633" x="9766300" y="4203700"/>
          <p14:tracePt t="124649" x="9798050" y="4178300"/>
          <p14:tracePt t="124666" x="9810750" y="4165600"/>
          <p14:tracePt t="124683" x="9810750" y="4159250"/>
          <p14:tracePt t="124699" x="9810750" y="4152900"/>
          <p14:tracePt t="124716" x="9810750" y="4140200"/>
          <p14:tracePt t="124761" x="9810750" y="4133850"/>
          <p14:tracePt t="124777" x="9810750" y="4127500"/>
          <p14:tracePt t="124787" x="9810750" y="4121150"/>
          <p14:tracePt t="124799" x="9810750" y="4114800"/>
          <p14:tracePt t="124816" x="9810750" y="4102100"/>
          <p14:tracePt t="124851" x="9823450" y="4095750"/>
          <p14:tracePt t="124866" x="9829800" y="4095750"/>
          <p14:tracePt t="124883" x="9842500" y="4089400"/>
          <p14:tracePt t="124899" x="9848850" y="4083050"/>
          <p14:tracePt t="124933" x="9861550" y="4076700"/>
          <p14:tracePt t="124950" x="9861550" y="4064000"/>
          <p14:tracePt t="124966" x="9867900" y="4064000"/>
          <p14:tracePt t="124983" x="9867900" y="4057650"/>
          <p14:tracePt t="125017" x="9867900" y="4051300"/>
          <p14:tracePt t="125623" x="9874250" y="4051300"/>
          <p14:tracePt t="125635" x="9880600" y="4051300"/>
          <p14:tracePt t="125649" x="9886950" y="4051300"/>
          <p14:tracePt t="125654" x="9899650" y="4051300"/>
          <p14:tracePt t="125666" x="9925050" y="4051300"/>
          <p14:tracePt t="125683" x="9975850" y="4051300"/>
          <p14:tracePt t="125699" x="10026650" y="4051300"/>
          <p14:tracePt t="125716" x="10102850" y="4051300"/>
          <p14:tracePt t="125733" x="10198100" y="4051300"/>
          <p14:tracePt t="125749" x="10299700" y="4051300"/>
          <p14:tracePt t="125766" x="10382250" y="4051300"/>
          <p14:tracePt t="125783" x="10458450" y="4051300"/>
          <p14:tracePt t="125801" x="10591800" y="4051300"/>
          <p14:tracePt t="125816" x="10680700" y="4051300"/>
          <p14:tracePt t="125833" x="10731500" y="4051300"/>
          <p14:tracePt t="125850" x="10814050" y="4051300"/>
          <p14:tracePt t="125854" x="10845800" y="4051300"/>
          <p14:tracePt t="125867" x="10883900" y="4044950"/>
          <p14:tracePt t="125883" x="10915650" y="4044950"/>
          <p14:tracePt t="125899" x="10941050" y="4038600"/>
          <p14:tracePt t="125916" x="10985500" y="4038600"/>
          <p14:tracePt t="125933" x="11029950" y="4038600"/>
          <p14:tracePt t="125949" x="11061700" y="4038600"/>
          <p14:tracePt t="125966" x="11068050" y="4038600"/>
          <p14:tracePt t="126041" x="11080750" y="4038600"/>
          <p14:tracePt t="126057" x="11093450" y="4038600"/>
          <p14:tracePt t="126068" x="11099800" y="4038600"/>
          <p14:tracePt t="126077" x="11112500" y="4038600"/>
          <p14:tracePt t="126093" x="11118850" y="4038600"/>
          <p14:tracePt t="126099" x="11125200" y="4038600"/>
          <p14:tracePt t="126159" x="11131550" y="4038600"/>
          <p14:tracePt t="126177" x="11137900" y="4038600"/>
          <p14:tracePt t="126657" x="11131550" y="4038600"/>
          <p14:tracePt t="126663" x="11106150" y="4038600"/>
          <p14:tracePt t="126673" x="11080750" y="4038600"/>
          <p14:tracePt t="126686" x="11042650" y="4044950"/>
          <p14:tracePt t="126699" x="10966450" y="4051300"/>
          <p14:tracePt t="126716" x="10871200" y="4057650"/>
          <p14:tracePt t="126733" x="10737850" y="4057650"/>
          <p14:tracePt t="126749" x="10534650" y="4044950"/>
          <p14:tracePt t="126766" x="10217150" y="4025900"/>
          <p14:tracePt t="126783" x="9652000" y="3956050"/>
          <p14:tracePt t="126799" x="9258300" y="3911600"/>
          <p14:tracePt t="126816" x="9061450" y="3892550"/>
          <p14:tracePt t="126833" x="8540750" y="3733800"/>
          <p14:tracePt t="126849" x="8324850" y="3644900"/>
          <p14:tracePt t="126866" x="8159750" y="3568700"/>
          <p14:tracePt t="126883" x="8039100" y="3511550"/>
          <p14:tracePt t="126899" x="7962900" y="3448050"/>
          <p14:tracePt t="126916" x="7867650" y="3378200"/>
          <p14:tracePt t="126933" x="7785100" y="3321050"/>
          <p14:tracePt t="126949" x="7683500" y="3251200"/>
          <p14:tracePt t="126966" x="7607300" y="3194050"/>
          <p14:tracePt t="126982" x="7531100" y="3136900"/>
          <p14:tracePt t="126999" x="7454900" y="3086100"/>
          <p14:tracePt t="127016" x="7378700" y="3048000"/>
          <p14:tracePt t="127033" x="7296150" y="3009900"/>
          <p14:tracePt t="127049" x="7207250" y="2984500"/>
          <p14:tracePt t="127066" x="7092950" y="2959100"/>
          <p14:tracePt t="127083" x="6985000" y="2927350"/>
          <p14:tracePt t="127099" x="6965950" y="2927350"/>
          <p14:tracePt t="127116" x="6946900" y="2921000"/>
          <p14:tracePt t="127133" x="6915150" y="2908300"/>
          <p14:tracePt t="127149" x="6826250" y="2889250"/>
          <p14:tracePt t="127166" x="6724650" y="2857500"/>
          <p14:tracePt t="127183" x="6629400" y="2825750"/>
          <p14:tracePt t="127199" x="6508750" y="2800350"/>
          <p14:tracePt t="127216" x="6432550" y="2787650"/>
          <p14:tracePt t="127232" x="6375400" y="2774950"/>
          <p14:tracePt t="127249" x="6343650" y="2774950"/>
          <p14:tracePt t="127266" x="6330950" y="2768600"/>
          <p14:tracePt t="127283" x="6311900" y="2762250"/>
          <p14:tracePt t="127299" x="6292850" y="2755900"/>
          <p14:tracePt t="127316" x="6280150" y="2755900"/>
          <p14:tracePt t="127333" x="6242050" y="2743200"/>
          <p14:tracePt t="127349" x="6210300" y="2736850"/>
          <p14:tracePt t="127366" x="6184900" y="2736850"/>
          <p14:tracePt t="127383" x="6159500" y="2736850"/>
          <p14:tracePt t="127399" x="6134100" y="2736850"/>
          <p14:tracePt t="127416" x="6115050" y="2736850"/>
          <p14:tracePt t="127505" x="6127750" y="2736850"/>
          <p14:tracePt t="127511" x="6159500" y="2736850"/>
          <p14:tracePt t="127520" x="6210300" y="2736850"/>
          <p14:tracePt t="127532" x="6267450" y="2736850"/>
          <p14:tracePt t="127549" x="6464300" y="2730500"/>
          <p14:tracePt t="127566" x="6711950" y="2705100"/>
          <p14:tracePt t="127583" x="6794500" y="2698750"/>
          <p14:tracePt t="127599" x="6965950" y="2686050"/>
          <p14:tracePt t="127616" x="7092950" y="2686050"/>
          <p14:tracePt t="127632" x="7150100" y="2686050"/>
          <p14:tracePt t="127650" x="7169150" y="2686050"/>
          <p14:tracePt t="128225" x="7150100" y="2686050"/>
          <p14:tracePt t="128236" x="7105650" y="2705100"/>
          <p14:tracePt t="128245" x="7042150" y="2717800"/>
          <p14:tracePt t="128252" x="6985000" y="2730500"/>
          <p14:tracePt t="128266" x="6927850" y="2749550"/>
          <p14:tracePt t="128283" x="6750050" y="2781300"/>
          <p14:tracePt t="128300" x="6489700" y="2851150"/>
          <p14:tracePt t="128316" x="6146800" y="2933700"/>
          <p14:tracePt t="128333" x="5651500" y="3009900"/>
          <p14:tracePt t="128349" x="5365750" y="3067050"/>
          <p14:tracePt t="128366" x="5270500" y="3073400"/>
          <p14:tracePt t="128383" x="5080000" y="3111500"/>
          <p14:tracePt t="128399" x="5016500" y="3130550"/>
          <p14:tracePt t="128416" x="4959350" y="3155950"/>
          <p14:tracePt t="128433" x="4876800" y="3187700"/>
          <p14:tracePt t="128449" x="4775200" y="3213100"/>
          <p14:tracePt t="128466" x="4654550" y="3232150"/>
          <p14:tracePt t="128483" x="4540250" y="3251200"/>
          <p14:tracePt t="128499" x="4445000" y="3270250"/>
          <p14:tracePt t="128516" x="4267200" y="3308350"/>
          <p14:tracePt t="128533" x="4083050" y="3340100"/>
          <p14:tracePt t="128549" x="3854450" y="3371850"/>
          <p14:tracePt t="128566" x="3816350" y="3378200"/>
          <p14:tracePt t="128584" x="3733800" y="3384550"/>
          <p14:tracePt t="128599" x="3708400" y="3384550"/>
          <p14:tracePt t="128616" x="3695700" y="3384550"/>
          <p14:tracePt t="128689" x="3702050" y="3378200"/>
          <p14:tracePt t="128695" x="3708400" y="3378200"/>
          <p14:tracePt t="128705" x="3714750" y="3371850"/>
          <p14:tracePt t="128731" x="3721100" y="3371850"/>
          <p14:tracePt t="128831" x="3727450" y="3371850"/>
          <p14:tracePt t="128871" x="3733800" y="3371850"/>
          <p14:tracePt t="128951" x="3721100" y="3371850"/>
          <p14:tracePt t="128963" x="3689350" y="3371850"/>
          <p14:tracePt t="128973" x="3657600" y="3378200"/>
          <p14:tracePt t="128983" x="3632200" y="3384550"/>
          <p14:tracePt t="128999" x="3562350" y="3403600"/>
          <p14:tracePt t="129016" x="3467100" y="3416300"/>
          <p14:tracePt t="129033" x="3384550" y="3429000"/>
          <p14:tracePt t="129049" x="3289300" y="3454400"/>
          <p14:tracePt t="129066" x="3181350" y="3473450"/>
          <p14:tracePt t="129083" x="3092450" y="3492500"/>
          <p14:tracePt t="129099" x="2927350" y="3524250"/>
          <p14:tracePt t="129118" x="2838450" y="3549650"/>
          <p14:tracePt t="129134" x="2755900" y="3568700"/>
          <p14:tracePt t="129149" x="2673350" y="3594100"/>
          <p14:tracePt t="129166" x="2609850" y="3606800"/>
          <p14:tracePt t="129183" x="2546350" y="3606800"/>
          <p14:tracePt t="129199" x="2444750" y="3606800"/>
          <p14:tracePt t="129216" x="2362200" y="3600450"/>
          <p14:tracePt t="129233" x="2254250" y="3587750"/>
          <p14:tracePt t="129249" x="2159000" y="3581400"/>
          <p14:tracePt t="129266" x="2051050" y="3568700"/>
          <p14:tracePt t="129283" x="1955800" y="3549650"/>
          <p14:tracePt t="129299" x="1847850" y="3530600"/>
          <p14:tracePt t="129316" x="1727200" y="3486150"/>
          <p14:tracePt t="129333" x="1708150" y="3473450"/>
          <p14:tracePt t="129349" x="1682750" y="3454400"/>
          <p14:tracePt t="129352" x="1676400" y="3454400"/>
          <p14:tracePt t="129366" x="1663700" y="3441700"/>
          <p14:tracePt t="129383" x="1657350" y="3435350"/>
          <p14:tracePt t="129399" x="1638300" y="3422650"/>
          <p14:tracePt t="129416" x="1625600" y="3416300"/>
          <p14:tracePt t="129433" x="1606550" y="3403600"/>
          <p14:tracePt t="129449" x="1587500" y="3397250"/>
          <p14:tracePt t="129466" x="1555750" y="3378200"/>
          <p14:tracePt t="129483" x="1517650" y="3371850"/>
          <p14:tracePt t="129499" x="1492250" y="3365500"/>
          <p14:tracePt t="129533" x="1485900" y="3365500"/>
          <p14:tracePt t="129567" x="1485900" y="3359150"/>
          <p14:tracePt t="129597" x="1485900" y="3352800"/>
          <p14:tracePt t="129619" x="1485900" y="3346450"/>
          <p14:tracePt t="129639" x="1485900" y="3333750"/>
          <p14:tracePt t="129663" x="1479550" y="3327400"/>
          <p14:tracePt t="129679" x="1473200" y="3327400"/>
          <p14:tracePt t="129703" x="1473200" y="3321050"/>
          <p14:tracePt t="129755" x="1479550" y="3327400"/>
          <p14:tracePt t="129759" x="1511300" y="3346450"/>
          <p14:tracePt t="129769" x="1549400" y="3359150"/>
          <p14:tracePt t="129783" x="1600200" y="3378200"/>
          <p14:tracePt t="129799" x="1797050" y="3448050"/>
          <p14:tracePt t="129816" x="1873250" y="3473450"/>
          <p14:tracePt t="129833" x="2019300" y="3536950"/>
          <p14:tracePt t="129849" x="2184400" y="3587750"/>
          <p14:tracePt t="129866" x="2260600" y="3613150"/>
          <p14:tracePt t="129883" x="2324100" y="3625850"/>
          <p14:tracePt t="129899" x="2362200" y="3632200"/>
          <p14:tracePt t="129916" x="2527300" y="3644900"/>
          <p14:tracePt t="129933" x="2679700" y="3644900"/>
          <p14:tracePt t="129949" x="2819400" y="3644900"/>
          <p14:tracePt t="129966" x="2933700" y="3644900"/>
          <p14:tracePt t="129983" x="3009900" y="3644900"/>
          <p14:tracePt t="129999" x="3111500" y="3644900"/>
          <p14:tracePt t="130016" x="3257550" y="3644900"/>
          <p14:tracePt t="130033" x="3429000" y="3644900"/>
          <p14:tracePt t="130049" x="3581400" y="3644900"/>
          <p14:tracePt t="130066" x="3670300" y="3644900"/>
          <p14:tracePt t="130083" x="3746500" y="3625850"/>
          <p14:tracePt t="130100" x="3771900" y="3625850"/>
          <p14:tracePt t="130116" x="3797300" y="3619500"/>
          <p14:tracePt t="130133" x="3879850" y="3594100"/>
          <p14:tracePt t="130149" x="3956050" y="3568700"/>
          <p14:tracePt t="130166" x="4025900" y="3549650"/>
          <p14:tracePt t="130183" x="4095750" y="3517900"/>
          <p14:tracePt t="130199" x="4146550" y="3486150"/>
          <p14:tracePt t="130216" x="4165600" y="3467100"/>
          <p14:tracePt t="130233" x="4197350" y="3448050"/>
          <p14:tracePt t="130249" x="4222750" y="3429000"/>
          <p14:tracePt t="130266" x="4241800" y="3409950"/>
          <p14:tracePt t="130283" x="4267200" y="3397250"/>
          <p14:tracePt t="130300" x="4267200" y="3390900"/>
          <p14:tracePt t="130399" x="4260850" y="3390900"/>
          <p14:tracePt t="130405" x="4241800" y="3390900"/>
          <p14:tracePt t="130416" x="4222750" y="3390900"/>
          <p14:tracePt t="130433" x="4171950" y="3390900"/>
          <p14:tracePt t="130449" x="4133850" y="3397250"/>
          <p14:tracePt t="130466" x="4095750" y="3409950"/>
          <p14:tracePt t="130483" x="4083050" y="3416300"/>
          <p14:tracePt t="130500" x="4057650" y="3416300"/>
          <p14:tracePt t="130516" x="4032250" y="3422650"/>
          <p14:tracePt t="130533" x="3937000" y="3441700"/>
          <p14:tracePt t="130550" x="3879850" y="3441700"/>
          <p14:tracePt t="130566" x="3841750" y="3441700"/>
          <p14:tracePt t="130583" x="3835400" y="3441700"/>
          <p14:tracePt t="130600" x="3829050" y="3435350"/>
          <p14:tracePt t="130616" x="3816350" y="3429000"/>
          <p14:tracePt t="130633" x="3810000" y="3409950"/>
          <p14:tracePt t="130649" x="3810000" y="3403600"/>
          <p14:tracePt t="130699" x="3810000" y="3397250"/>
          <p14:tracePt t="130739" x="3810000" y="3390900"/>
          <p14:tracePt t="130755" x="3810000" y="3384550"/>
          <p14:tracePt t="130779" x="3810000" y="3378200"/>
          <p14:tracePt t="130811" x="3810000" y="3371850"/>
          <p14:tracePt t="130825" x="3816350" y="3371850"/>
          <p14:tracePt t="130836" x="3822700" y="3359150"/>
          <p14:tracePt t="130852" x="3829050" y="3359150"/>
          <p14:tracePt t="130865" x="3835400" y="3359150"/>
          <p14:tracePt t="130901" x="3835400" y="3352800"/>
          <p14:tracePt t="131057" x="3841750" y="3352800"/>
          <p14:tracePt t="131084" x="3841750" y="3359150"/>
          <p14:tracePt t="131118" x="3848100" y="3365500"/>
          <p14:tracePt t="131149" x="3854450" y="3365500"/>
          <p14:tracePt t="131159" x="3860800" y="3365500"/>
          <p14:tracePt t="131166" x="3867150" y="3365500"/>
          <p14:tracePt t="131184" x="3873500" y="3365500"/>
          <p14:tracePt t="131199" x="3879850" y="3365500"/>
          <p14:tracePt t="131216" x="3886200" y="3365500"/>
          <p14:tracePt t="131233" x="3892550" y="3365500"/>
          <p14:tracePt t="131249" x="3898900" y="3365500"/>
          <p14:tracePt t="131266" x="3898900" y="3359150"/>
          <p14:tracePt t="131282" x="3905250" y="3359150"/>
          <p14:tracePt t="131375" x="3898900" y="3359150"/>
          <p14:tracePt t="131381" x="3879850" y="3359150"/>
          <p14:tracePt t="131391" x="3873500" y="3365500"/>
          <p14:tracePt t="131403" x="3860800" y="3365500"/>
          <p14:tracePt t="131416" x="3854450" y="3371850"/>
          <p14:tracePt t="131433" x="3822700" y="3390900"/>
          <p14:tracePt t="131449" x="3803650" y="3397250"/>
          <p14:tracePt t="131467" x="3784600" y="3409950"/>
          <p14:tracePt t="131483" x="3752850" y="3422650"/>
          <p14:tracePt t="131499" x="3721100" y="3435350"/>
          <p14:tracePt t="131516" x="3670300" y="3454400"/>
          <p14:tracePt t="131533" x="3606800" y="3473450"/>
          <p14:tracePt t="131549" x="3479800" y="3517900"/>
          <p14:tracePt t="131566" x="3441700" y="3524250"/>
          <p14:tracePt t="131583" x="3346450" y="3562350"/>
          <p14:tracePt t="131599" x="3213100" y="3587750"/>
          <p14:tracePt t="131616" x="3117850" y="3600450"/>
          <p14:tracePt t="131633" x="3022600" y="3613150"/>
          <p14:tracePt t="131650" x="2978150" y="3613150"/>
          <p14:tracePt t="131666" x="2876550" y="3619500"/>
          <p14:tracePt t="131683" x="2717800" y="3619500"/>
          <p14:tracePt t="131699" x="2616200" y="3619500"/>
          <p14:tracePt t="131716" x="2552700" y="3619500"/>
          <p14:tracePt t="131733" x="2489200" y="3619500"/>
          <p14:tracePt t="131751" x="2444750" y="3619500"/>
          <p14:tracePt t="131766" x="2393950" y="3613150"/>
          <p14:tracePt t="131783" x="2330450" y="3600450"/>
          <p14:tracePt t="131800" x="2241550" y="3575050"/>
          <p14:tracePt t="131816" x="2165350" y="3549650"/>
          <p14:tracePt t="131834" x="2082800" y="3511550"/>
          <p14:tracePt t="131849" x="2051050" y="3498850"/>
          <p14:tracePt t="131853" x="2012950" y="3486150"/>
          <p14:tracePt t="131867" x="1987550" y="3479800"/>
          <p14:tracePt t="131883" x="1911350" y="3448050"/>
          <p14:tracePt t="131899" x="1835150" y="3409950"/>
          <p14:tracePt t="131916" x="1784350" y="3390900"/>
          <p14:tracePt t="131934" x="1758950" y="3378200"/>
          <p14:tracePt t="131949" x="1708150" y="3359150"/>
          <p14:tracePt t="131966" x="1670050" y="3352800"/>
          <p14:tracePt t="131983" x="1631950" y="3346450"/>
          <p14:tracePt t="131999" x="1606550" y="3340100"/>
          <p14:tracePt t="132016" x="1581150" y="3327400"/>
          <p14:tracePt t="132034" x="1549400" y="3327400"/>
          <p14:tracePt t="132049" x="1549400" y="3321050"/>
          <p14:tracePt t="132066" x="1543050" y="3321050"/>
          <p14:tracePt t="132083" x="1543050" y="3314700"/>
          <p14:tracePt t="132099" x="1536700" y="3314700"/>
          <p14:tracePt t="132118" x="1530350" y="3314700"/>
          <p14:tracePt t="132139" x="1524000" y="3314700"/>
          <p14:tracePt t="132519" x="1530350" y="3321050"/>
          <p14:tracePt t="132529" x="1543050" y="3321050"/>
          <p14:tracePt t="132538" x="1549400" y="3327400"/>
          <p14:tracePt t="132549" x="1562100" y="3333750"/>
          <p14:tracePt t="132566" x="1600200" y="3346450"/>
          <p14:tracePt t="132583" x="1670050" y="3384550"/>
          <p14:tracePt t="132599" x="1727200" y="3416300"/>
          <p14:tracePt t="132616" x="1784350" y="3429000"/>
          <p14:tracePt t="132633" x="1847850" y="3454400"/>
          <p14:tracePt t="132649" x="1917700" y="3473450"/>
          <p14:tracePt t="132666" x="2006600" y="3492500"/>
          <p14:tracePt t="132683" x="2120900" y="3511550"/>
          <p14:tracePt t="132699" x="2222500" y="3524250"/>
          <p14:tracePt t="132717" x="2368550" y="3536950"/>
          <p14:tracePt t="132732" x="2540000" y="3549650"/>
          <p14:tracePt t="132749" x="2686050" y="3562350"/>
          <p14:tracePt t="132766" x="2819400" y="3562350"/>
          <p14:tracePt t="132782" x="2914650" y="3562350"/>
          <p14:tracePt t="132799" x="2990850" y="3562350"/>
          <p14:tracePt t="132816" x="3124200" y="3536950"/>
          <p14:tracePt t="132832" x="3162300" y="3530600"/>
          <p14:tracePt t="132849" x="3308350" y="3498850"/>
          <p14:tracePt t="132853" x="3378200" y="3486150"/>
          <p14:tracePt t="132866" x="3422650" y="3473450"/>
          <p14:tracePt t="132882" x="3549650" y="3441700"/>
          <p14:tracePt t="132899" x="3600450" y="3429000"/>
          <p14:tracePt t="132917" x="3625850" y="3416300"/>
          <p14:tracePt t="132933" x="3689350" y="3378200"/>
          <p14:tracePt t="132949" x="3721100" y="3359150"/>
          <p14:tracePt t="132966" x="3740150" y="3340100"/>
          <p14:tracePt t="132983" x="3765550" y="3321050"/>
          <p14:tracePt t="132999" x="3797300" y="3302000"/>
          <p14:tracePt t="133016" x="3841750" y="3282950"/>
          <p14:tracePt t="133033" x="3886200" y="3257550"/>
          <p14:tracePt t="133049" x="3917950" y="3244850"/>
          <p14:tracePt t="133066" x="3956050" y="3232150"/>
          <p14:tracePt t="133083" x="3975100" y="3219450"/>
          <p14:tracePt t="133116" x="3981450" y="3219450"/>
          <p14:tracePt t="133189" x="3987800" y="3219450"/>
          <p14:tracePt t="133229" x="3987800" y="3225800"/>
          <p14:tracePt t="133239" x="3987800" y="3232150"/>
          <p14:tracePt t="133257" x="3981450" y="3238500"/>
          <p14:tracePt t="133266" x="3981450" y="3244850"/>
          <p14:tracePt t="133283" x="3975100" y="3251200"/>
          <p14:tracePt t="133299" x="3968750" y="3257550"/>
          <p14:tracePt t="133318" x="3956050" y="3270250"/>
          <p14:tracePt t="133333" x="3943350" y="3282950"/>
          <p14:tracePt t="133349" x="3930650" y="3295650"/>
          <p14:tracePt t="133353" x="3917950" y="3302000"/>
          <p14:tracePt t="133383" x="3911600" y="3308350"/>
          <p14:tracePt t="133399" x="3898900" y="3314700"/>
          <p14:tracePt t="133416" x="3892550" y="3314700"/>
          <p14:tracePt t="133433" x="3892550" y="3321050"/>
          <p14:tracePt t="133449" x="3879850" y="3327400"/>
          <p14:tracePt t="133466" x="3854450" y="3333750"/>
          <p14:tracePt t="133483" x="3835400" y="3346450"/>
          <p14:tracePt t="133499" x="3803650" y="3365500"/>
          <p14:tracePt t="133516" x="3765550" y="3384550"/>
          <p14:tracePt t="133533" x="3733800" y="3403600"/>
          <p14:tracePt t="133550" x="3702050" y="3416300"/>
          <p14:tracePt t="133566" x="3663950" y="3435350"/>
          <p14:tracePt t="133583" x="3543300" y="3473450"/>
          <p14:tracePt t="133599" x="3517900" y="3486150"/>
          <p14:tracePt t="133616" x="3454400" y="3498850"/>
          <p14:tracePt t="133633" x="3365500" y="3517900"/>
          <p14:tracePt t="133649" x="3251200" y="3536950"/>
          <p14:tracePt t="133666" x="3143250" y="3549650"/>
          <p14:tracePt t="133683" x="3092450" y="3556000"/>
          <p14:tracePt t="133699" x="2946400" y="3556000"/>
          <p14:tracePt t="133716" x="2870200" y="3562350"/>
          <p14:tracePt t="133733" x="2813050" y="3562350"/>
          <p14:tracePt t="133749" x="2762250" y="3562350"/>
          <p14:tracePt t="133766" x="2717800" y="3562350"/>
          <p14:tracePt t="133783" x="2641600" y="3562350"/>
          <p14:tracePt t="133800" x="2559050" y="3562350"/>
          <p14:tracePt t="133816" x="2482850" y="3562350"/>
          <p14:tracePt t="133833" x="2413000" y="3562350"/>
          <p14:tracePt t="133849" x="2349500" y="3562350"/>
          <p14:tracePt t="133866" x="2330450" y="3562350"/>
          <p14:tracePt t="133883" x="2317750" y="3562350"/>
          <p14:tracePt t="133899" x="2254250" y="3556000"/>
          <p14:tracePt t="133916" x="2197100" y="3556000"/>
          <p14:tracePt t="133933" x="2139950" y="3556000"/>
          <p14:tracePt t="133949" x="2076450" y="3556000"/>
          <p14:tracePt t="133966" x="2032000" y="3556000"/>
          <p14:tracePt t="133983" x="1993900" y="3556000"/>
          <p14:tracePt t="134001" x="1949450" y="3556000"/>
          <p14:tracePt t="134016" x="1930400" y="3556000"/>
          <p14:tracePt t="134033" x="1911350" y="3556000"/>
          <p14:tracePt t="134050" x="1905000" y="3549650"/>
          <p14:tracePt t="134066" x="1892300" y="3549650"/>
          <p14:tracePt t="134083" x="1860550" y="3536950"/>
          <p14:tracePt t="134100" x="1822450" y="3530600"/>
          <p14:tracePt t="134118" x="1758950" y="3511550"/>
          <p14:tracePt t="134132" x="1682750" y="3492500"/>
          <p14:tracePt t="134149" x="1657350" y="3486150"/>
          <p14:tracePt t="134166" x="1644650" y="3473450"/>
          <p14:tracePt t="134183" x="1619250" y="3460750"/>
          <p14:tracePt t="134199" x="1612900" y="3454400"/>
          <p14:tracePt t="134216" x="1606550" y="3448050"/>
          <p14:tracePt t="134232" x="1600200" y="3435350"/>
          <p14:tracePt t="134249" x="1593850" y="3429000"/>
          <p14:tracePt t="134266" x="1587500" y="3416300"/>
          <p14:tracePt t="134282" x="1574800" y="3409950"/>
          <p14:tracePt t="134299" x="1568450" y="3390900"/>
          <p14:tracePt t="134316" x="1562100" y="3384550"/>
          <p14:tracePt t="134332" x="1562100" y="3378200"/>
          <p14:tracePt t="134349" x="1555750" y="3378200"/>
          <p14:tracePt t="134425" x="1562100" y="3378200"/>
          <p14:tracePt t="134431" x="1581150" y="3390900"/>
          <p14:tracePt t="134443" x="1600200" y="3409950"/>
          <p14:tracePt t="134453" x="1651000" y="3435350"/>
          <p14:tracePt t="134468" x="1790700" y="3492500"/>
          <p14:tracePt t="134484" x="1968500" y="3543300"/>
          <p14:tracePt t="134499" x="2146300" y="3568700"/>
          <p14:tracePt t="134516" x="2336800" y="3581400"/>
          <p14:tracePt t="134532" x="2451100" y="3581400"/>
          <p14:tracePt t="134549" x="2571750" y="3581400"/>
          <p14:tracePt t="134566" x="2686050" y="3581400"/>
          <p14:tracePt t="134583" x="2787650" y="3568700"/>
          <p14:tracePt t="134599" x="2946400" y="3549650"/>
          <p14:tracePt t="134616" x="3143250" y="3517900"/>
          <p14:tracePt t="134632" x="3378200" y="3479800"/>
          <p14:tracePt t="134649" x="3441700" y="3473450"/>
          <p14:tracePt t="134666" x="3536950" y="3460750"/>
          <p14:tracePt t="134683" x="3638550" y="3435350"/>
          <p14:tracePt t="134699" x="3695700" y="3429000"/>
          <p14:tracePt t="134716" x="3771900" y="3429000"/>
          <p14:tracePt t="134733" x="3898900" y="3429000"/>
          <p14:tracePt t="134749" x="4051300" y="3429000"/>
          <p14:tracePt t="134766" x="4235450" y="3429000"/>
          <p14:tracePt t="134782" x="4432300" y="3429000"/>
          <p14:tracePt t="134799" x="4654550" y="3429000"/>
          <p14:tracePt t="134816" x="4851400" y="3429000"/>
          <p14:tracePt t="134832" x="5016500" y="3429000"/>
          <p14:tracePt t="134849" x="5168900" y="3429000"/>
          <p14:tracePt t="134866" x="5353050" y="3429000"/>
          <p14:tracePt t="134883" x="5607050" y="3435350"/>
          <p14:tracePt t="134899" x="5740400" y="3448050"/>
          <p14:tracePt t="134916" x="5848350" y="3467100"/>
          <p14:tracePt t="134932" x="5873750" y="3473450"/>
          <p14:tracePt t="134949" x="5962650" y="3492500"/>
          <p14:tracePt t="134966" x="6019800" y="3498850"/>
          <p14:tracePt t="134982" x="6102350" y="3511550"/>
          <p14:tracePt t="134999" x="6159500" y="3524250"/>
          <p14:tracePt t="135016" x="6267450" y="3536950"/>
          <p14:tracePt t="135032" x="6426200" y="3536950"/>
          <p14:tracePt t="135049" x="6623050" y="3536950"/>
          <p14:tracePt t="135066" x="6991350" y="3549650"/>
          <p14:tracePt t="135083" x="7346950" y="3581400"/>
          <p14:tracePt t="135099" x="7734300" y="3606800"/>
          <p14:tracePt t="135116" x="8274050" y="3657600"/>
          <p14:tracePt t="135132" x="8394700" y="3657600"/>
          <p14:tracePt t="135149" x="8648700" y="3676650"/>
          <p14:tracePt t="135166" x="8832850" y="3689350"/>
          <p14:tracePt t="135182" x="9099550" y="3727450"/>
          <p14:tracePt t="135199" x="9226550" y="3746500"/>
          <p14:tracePt t="135216" x="9296400" y="3759200"/>
          <p14:tracePt t="135232" x="9486900" y="3797300"/>
          <p14:tracePt t="135249" x="9582150" y="3810000"/>
          <p14:tracePt t="135266" x="9652000" y="3822700"/>
          <p14:tracePt t="135282" x="9677400" y="3822700"/>
          <p14:tracePt t="135343" x="9683750" y="3822700"/>
          <p14:tracePt t="135353" x="9690100" y="3822700"/>
          <p14:tracePt t="135357" x="9702800" y="3829050"/>
          <p14:tracePt t="135383" x="9709150" y="3829050"/>
          <p14:tracePt t="135393" x="9709150" y="3835400"/>
          <p14:tracePt t="135419" x="9709150" y="3841750"/>
          <p14:tracePt t="135539" x="9709150" y="3848100"/>
          <p14:tracePt t="135837" x="9702800" y="3848100"/>
          <p14:tracePt t="135852" x="9696450" y="3848100"/>
          <p14:tracePt t="135917" x="9702800" y="3848100"/>
          <p14:tracePt t="135923" x="9715500" y="3841750"/>
          <p14:tracePt t="135936" x="9728200" y="3835400"/>
          <p14:tracePt t="135949" x="9753600" y="3822700"/>
          <p14:tracePt t="135968" x="9772650" y="3797300"/>
          <p14:tracePt t="135983" x="9804400" y="3778250"/>
          <p14:tracePt t="135999" x="9817100" y="3771900"/>
          <p14:tracePt t="136016" x="9836150" y="3765550"/>
          <p14:tracePt t="136033" x="9861550" y="3765550"/>
          <p14:tracePt t="136049" x="9944100" y="3803650"/>
          <p14:tracePt t="136066" x="10001250" y="3829050"/>
          <p14:tracePt t="136083" x="10020300" y="3835400"/>
          <p14:tracePt t="136099" x="10026650" y="3835400"/>
          <p14:tracePt t="136136" x="10026650" y="3829050"/>
          <p14:tracePt t="136301" x="10013950" y="3829050"/>
          <p14:tracePt t="136311" x="10007600" y="3835400"/>
          <p14:tracePt t="136321" x="10001250" y="3841750"/>
          <p14:tracePt t="136487" x="10001250" y="3848100"/>
          <p14:tracePt t="136497" x="9994900" y="3860800"/>
          <p14:tracePt t="136504" x="9994900" y="3867150"/>
          <p14:tracePt t="136523" x="9994900" y="3873500"/>
          <p14:tracePt t="136569" x="9988550" y="3873500"/>
          <p14:tracePt t="136579" x="9982200" y="3873500"/>
          <p14:tracePt t="136586" x="9975850" y="3873500"/>
          <p14:tracePt t="136609" x="9969500" y="3873500"/>
          <p14:tracePt t="136623" x="9963150" y="3873500"/>
          <p14:tracePt t="136645" x="9956800" y="3873500"/>
          <p14:tracePt t="136652" x="9950450" y="3879850"/>
          <p14:tracePt t="136666" x="9937750" y="3892550"/>
          <p14:tracePt t="136683" x="9931400" y="3892550"/>
          <p14:tracePt t="136699" x="9931400" y="3898900"/>
          <p14:tracePt t="136716" x="9925050" y="3905250"/>
          <p14:tracePt t="136733" x="9925050" y="3917950"/>
          <p14:tracePt t="136749" x="9925050" y="3924300"/>
          <p14:tracePt t="136766" x="9925050" y="3930650"/>
          <p14:tracePt t="136799" x="9937750" y="3930650"/>
          <p14:tracePt t="136816" x="9944100" y="3930650"/>
          <p14:tracePt t="136833" x="9956800" y="3930650"/>
          <p14:tracePt t="136850" x="9963150" y="3924300"/>
          <p14:tracePt t="136853" x="9963150" y="3917950"/>
          <p14:tracePt t="136866" x="9975850" y="3911600"/>
          <p14:tracePt t="136903" x="9982200" y="3911600"/>
          <p14:tracePt t="136957" x="9988550" y="3911600"/>
          <p14:tracePt t="136968" x="9994900" y="3911600"/>
          <p14:tracePt t="136973" x="10013950" y="3911600"/>
          <p14:tracePt t="136983" x="10026650" y="3905250"/>
          <p14:tracePt t="136999" x="10052050" y="3886200"/>
          <p14:tracePt t="137016" x="10064750" y="3873500"/>
          <p14:tracePt t="137033" x="10071100" y="3867150"/>
          <p14:tracePt t="137093" x="10071100" y="3873500"/>
          <p14:tracePt t="137104" x="10071100" y="3892550"/>
          <p14:tracePt t="137239" x="10077450" y="3898900"/>
          <p14:tracePt t="137252" x="10077450" y="3905250"/>
          <p14:tracePt t="137258" x="10077450" y="3911600"/>
          <p14:tracePt t="137289" x="10083800" y="3911600"/>
          <p14:tracePt t="137305" x="10096500" y="3911600"/>
          <p14:tracePt t="137319" x="10102850" y="3905250"/>
          <p14:tracePt t="137371" x="10115550" y="3911600"/>
          <p14:tracePt t="137376" x="10115550" y="3917950"/>
          <p14:tracePt t="137386" x="10121900" y="3917950"/>
          <p14:tracePt t="137400" x="10121900" y="3924300"/>
          <p14:tracePt t="137416" x="10121900" y="3937000"/>
          <p14:tracePt t="137433" x="10128250" y="3943350"/>
          <p14:tracePt t="137449" x="10128250" y="3949700"/>
          <p14:tracePt t="137483" x="10134600" y="3956050"/>
          <p14:tracePt t="137499" x="10140950" y="3956050"/>
          <p14:tracePt t="137516" x="10140950" y="3962400"/>
          <p14:tracePt t="137533" x="10147300" y="3968750"/>
          <p14:tracePt t="137909" x="10160000" y="3968750"/>
          <p14:tracePt t="137925" x="10172700" y="3975100"/>
          <p14:tracePt t="137936" x="10185400" y="3975100"/>
          <p14:tracePt t="137949" x="10191750" y="3987800"/>
          <p14:tracePt t="137955" x="10210800" y="3987800"/>
          <p14:tracePt t="137966" x="10217150" y="3994150"/>
          <p14:tracePt t="137984" x="10236200" y="3994150"/>
          <p14:tracePt t="137999" x="10248900" y="4000500"/>
          <p14:tracePt t="138016" x="10261600" y="4006850"/>
          <p14:tracePt t="138033" x="10267950" y="4006850"/>
          <p14:tracePt t="138049" x="10274300" y="4013200"/>
          <p14:tracePt t="138066" x="10287000" y="4013200"/>
          <p14:tracePt t="138083" x="10293350" y="4013200"/>
          <p14:tracePt t="138100" x="10312400" y="4013200"/>
          <p14:tracePt t="138118" x="10325100" y="4013200"/>
          <p14:tracePt t="138157" x="10331450" y="4013200"/>
          <p14:tracePt t="138168" x="10337800" y="4013200"/>
          <p14:tracePt t="138183" x="10344150" y="4013200"/>
          <p14:tracePt t="138199" x="10350500" y="4000500"/>
          <p14:tracePt t="138216" x="10363200" y="3981450"/>
          <p14:tracePt t="138232" x="10363200" y="3937000"/>
          <p14:tracePt t="138249" x="10363200" y="3917950"/>
          <p14:tracePt t="138266" x="10375900" y="3898900"/>
          <p14:tracePt t="138282" x="10388600" y="3873500"/>
          <p14:tracePt t="138299" x="10401300" y="3854450"/>
          <p14:tracePt t="138316" x="10407650" y="3829050"/>
          <p14:tracePt t="138333" x="10414000" y="3810000"/>
          <p14:tracePt t="138349" x="10420350" y="3797300"/>
          <p14:tracePt t="138366" x="10420350" y="3778250"/>
          <p14:tracePt t="138382" x="10414000" y="3733800"/>
          <p14:tracePt t="138399" x="10388600" y="3683000"/>
          <p14:tracePt t="138416" x="10375900" y="3657600"/>
          <p14:tracePt t="138432" x="10363200" y="3644900"/>
          <p14:tracePt t="138449" x="10356850" y="3632200"/>
          <p14:tracePt t="138466" x="10350500" y="3632200"/>
          <p14:tracePt t="138482" x="10337800" y="3632200"/>
          <p14:tracePt t="138499" x="10331450" y="3632200"/>
          <p14:tracePt t="138516" x="10293350" y="3632200"/>
          <p14:tracePt t="138532" x="10248900" y="3651250"/>
          <p14:tracePt t="138549" x="10191750" y="3663950"/>
          <p14:tracePt t="138566" x="10134600" y="3708400"/>
          <p14:tracePt t="138582" x="10090150" y="3752850"/>
          <p14:tracePt t="138600" x="10071100" y="3790950"/>
          <p14:tracePt t="138617" x="10071100" y="3816350"/>
          <p14:tracePt t="138632" x="10071100" y="3873500"/>
          <p14:tracePt t="138649" x="10090150" y="3917950"/>
          <p14:tracePt t="138666" x="10121900" y="3975100"/>
          <p14:tracePt t="138682" x="10185400" y="4057650"/>
          <p14:tracePt t="138699" x="10204450" y="4070350"/>
          <p14:tracePt t="138716" x="10229850" y="4095750"/>
          <p14:tracePt t="138733" x="10280650" y="4127500"/>
          <p14:tracePt t="138749" x="10331450" y="4127500"/>
          <p14:tracePt t="138766" x="10394950" y="4133850"/>
          <p14:tracePt t="138783" x="10426700" y="4133850"/>
          <p14:tracePt t="138799" x="10471150" y="4127500"/>
          <p14:tracePt t="138816" x="10515600" y="4108450"/>
          <p14:tracePt t="138833" x="10547350" y="4076700"/>
          <p14:tracePt t="138849" x="10572750" y="4032250"/>
          <p14:tracePt t="138866" x="10598150" y="3975100"/>
          <p14:tracePt t="138883" x="10617200" y="3892550"/>
          <p14:tracePt t="138899" x="10617200" y="3860800"/>
          <p14:tracePt t="138916" x="10604500" y="3803650"/>
          <p14:tracePt t="138933" x="10521950" y="3740150"/>
          <p14:tracePt t="138949" x="10464800" y="3708400"/>
          <p14:tracePt t="138966" x="10439400" y="3695700"/>
          <p14:tracePt t="138982" x="10426700" y="3689350"/>
          <p14:tracePt t="138999" x="10388600" y="3676650"/>
          <p14:tracePt t="139016" x="10363200" y="3670300"/>
          <p14:tracePt t="139032" x="10337800" y="3670300"/>
          <p14:tracePt t="139049" x="10318750" y="3670300"/>
          <p14:tracePt t="139066" x="10312400" y="3670300"/>
          <p14:tracePt t="139082" x="10274300" y="3683000"/>
          <p14:tracePt t="139099" x="10223500" y="3721100"/>
          <p14:tracePt t="139116" x="10160000" y="3771900"/>
          <p14:tracePt t="139132" x="10096500" y="3854450"/>
          <p14:tracePt t="139149" x="10052050" y="3949700"/>
          <p14:tracePt t="139166" x="10039350" y="4044950"/>
          <p14:tracePt t="139182" x="10039350" y="4076700"/>
          <p14:tracePt t="139199" x="10058400" y="4114800"/>
          <p14:tracePt t="139216" x="10109200" y="4171950"/>
          <p14:tracePt t="139232" x="10147300" y="4210050"/>
          <p14:tracePt t="139249" x="10229850" y="4241800"/>
          <p14:tracePt t="139266" x="10255250" y="4254500"/>
          <p14:tracePt t="139282" x="10356850" y="4279900"/>
          <p14:tracePt t="139299" x="10401300" y="4279900"/>
          <p14:tracePt t="139316" x="10439400" y="4286250"/>
          <p14:tracePt t="139332" x="10477500" y="4286250"/>
          <p14:tracePt t="139349" x="10521950" y="4267200"/>
          <p14:tracePt t="139366" x="10547350" y="4235450"/>
          <p14:tracePt t="139382" x="10585450" y="4165600"/>
          <p14:tracePt t="139399" x="10617200" y="4102100"/>
          <p14:tracePt t="139416" x="10629900" y="4013200"/>
          <p14:tracePt t="139433" x="10610850" y="3867150"/>
          <p14:tracePt t="139449" x="10553700" y="3771900"/>
          <p14:tracePt t="139466" x="10534650" y="3746500"/>
          <p14:tracePt t="139482" x="10420350" y="3670300"/>
          <p14:tracePt t="139499" x="10318750" y="3644900"/>
          <p14:tracePt t="139516" x="10248900" y="3638550"/>
          <p14:tracePt t="139532" x="10204450" y="3638550"/>
          <p14:tracePt t="139549" x="10172700" y="3651250"/>
          <p14:tracePt t="139566" x="10140950" y="3663950"/>
          <p14:tracePt t="139585" x="10090150" y="3727450"/>
          <p14:tracePt t="139599" x="10013950" y="3829050"/>
          <p14:tracePt t="139617" x="9956800" y="3937000"/>
          <p14:tracePt t="139632" x="9912350" y="4044950"/>
          <p14:tracePt t="139649" x="9874250" y="4171950"/>
          <p14:tracePt t="139666" x="9861550" y="4191000"/>
          <p14:tracePt t="139682" x="9855200" y="4210050"/>
          <p14:tracePt t="139699" x="9855200" y="4216400"/>
          <p14:tracePt t="139780" x="9848850" y="4216400"/>
          <p14:tracePt t="139806" x="9842500" y="4216400"/>
          <p14:tracePt t="139820" x="9836150" y="4210050"/>
          <p14:tracePt t="139836" x="9829800" y="4210050"/>
          <p14:tracePt t="140118" x="9823450" y="4210050"/>
          <p14:tracePt t="140128" x="9810750" y="4210050"/>
          <p14:tracePt t="140144" x="9804400" y="4210050"/>
          <p14:tracePt t="140350" x="9817100" y="4210050"/>
          <p14:tracePt t="140360" x="9823450" y="4203700"/>
          <p14:tracePt t="140371" x="9836150" y="4203700"/>
          <p14:tracePt t="140931" x="9817100" y="4197350"/>
          <p14:tracePt t="140941" x="9779000" y="4191000"/>
          <p14:tracePt t="140957" x="9740900" y="4184650"/>
          <p14:tracePt t="140968" x="9709150" y="4171950"/>
          <p14:tracePt t="140984" x="9569450" y="4159250"/>
          <p14:tracePt t="140999" x="9442450" y="4159250"/>
          <p14:tracePt t="141016" x="9340850" y="4159250"/>
          <p14:tracePt t="141033" x="9309100" y="4159250"/>
          <p14:tracePt t="141049" x="9296400" y="4159250"/>
          <p14:tracePt t="141082" x="9290050" y="4184650"/>
          <p14:tracePt t="141099" x="9283700" y="4260850"/>
          <p14:tracePt t="141116" x="9283700" y="4343400"/>
          <p14:tracePt t="141132" x="9283700" y="4508500"/>
          <p14:tracePt t="141149" x="9290050" y="4565650"/>
          <p14:tracePt t="141166" x="9315450" y="4686300"/>
          <p14:tracePt t="141183" x="9385300" y="4826000"/>
          <p14:tracePt t="141199" x="9398000" y="4857750"/>
          <p14:tracePt t="141216" x="9398000" y="4864100"/>
          <p14:tracePt t="141233" x="9404350" y="4876800"/>
          <p14:tracePt t="141266" x="9410700" y="4883150"/>
          <p14:tracePt t="141282" x="9417050" y="4889500"/>
          <p14:tracePt t="141299" x="9423400" y="4902200"/>
          <p14:tracePt t="141316" x="9429750" y="4908550"/>
          <p14:tracePt t="141332" x="9442450" y="4933950"/>
          <p14:tracePt t="141349" x="9461500" y="4959350"/>
          <p14:tracePt t="141366" x="9493250" y="4997450"/>
          <p14:tracePt t="141382" x="9544050" y="5048250"/>
          <p14:tracePt t="141399" x="9588500" y="5092700"/>
          <p14:tracePt t="141416" x="9613900" y="5111750"/>
          <p14:tracePt t="141433" x="9626600" y="5124450"/>
          <p14:tracePt t="145895" x="9632950" y="5130800"/>
          <p14:tracePt t="145907" x="9626600" y="5137150"/>
          <p14:tracePt t="145916" x="9588500" y="5137150"/>
          <p14:tracePt t="145933" x="9467850" y="5137150"/>
          <p14:tracePt t="145950" x="9251950" y="5054600"/>
          <p14:tracePt t="145966" x="8959850" y="4984750"/>
          <p14:tracePt t="145983" x="8648700" y="4984750"/>
          <p14:tracePt t="146000" x="8350250" y="4940300"/>
          <p14:tracePt t="146016" x="8147050" y="4851400"/>
          <p14:tracePt t="146033" x="7994650" y="4743450"/>
          <p14:tracePt t="146049" x="7943850" y="4584700"/>
          <p14:tracePt t="146066" x="7937500" y="4483100"/>
          <p14:tracePt t="146083" x="7931150" y="4445000"/>
          <p14:tracePt t="146099" x="7880350" y="4324350"/>
          <p14:tracePt t="146118" x="7854950" y="4267200"/>
          <p14:tracePt t="146132" x="7842250" y="4229100"/>
          <p14:tracePt t="146149" x="7810500" y="4178300"/>
          <p14:tracePt t="146166" x="7778750" y="4114800"/>
          <p14:tracePt t="146182" x="7670800" y="4019550"/>
          <p14:tracePt t="146199" x="7550150" y="3924300"/>
          <p14:tracePt t="146216" x="7435850" y="3841750"/>
          <p14:tracePt t="146233" x="7372350" y="3765550"/>
          <p14:tracePt t="146249" x="7340600" y="3702050"/>
          <p14:tracePt t="146266" x="7327900" y="3644900"/>
          <p14:tracePt t="146283" x="7327900" y="3619500"/>
          <p14:tracePt t="146299" x="7321550" y="3575050"/>
          <p14:tracePt t="146316" x="7308850" y="3536950"/>
          <p14:tracePt t="146333" x="7289800" y="3486150"/>
          <p14:tracePt t="146349" x="7283450" y="3460750"/>
          <p14:tracePt t="146366" x="7277100" y="3416300"/>
          <p14:tracePt t="146383" x="7264400" y="3390900"/>
          <p14:tracePt t="146399" x="7245350" y="3333750"/>
          <p14:tracePt t="146416" x="7207250" y="3276600"/>
          <p14:tracePt t="146433" x="7194550" y="3232150"/>
          <p14:tracePt t="146449" x="7188200" y="3187700"/>
          <p14:tracePt t="146466" x="7188200" y="3136900"/>
          <p14:tracePt t="146484" x="7200900" y="3111500"/>
          <p14:tracePt t="146499" x="7207250" y="3098800"/>
          <p14:tracePt t="146516" x="7219950" y="3086100"/>
          <p14:tracePt t="146532" x="7245350" y="3067050"/>
          <p14:tracePt t="146549" x="7289800" y="3022600"/>
          <p14:tracePt t="146566" x="7327900" y="2997200"/>
          <p14:tracePt t="146583" x="7340600" y="2978150"/>
          <p14:tracePt t="146599" x="7372350" y="2940050"/>
          <p14:tracePt t="146616" x="7404100" y="2908300"/>
          <p14:tracePt t="146632" x="7416800" y="2882900"/>
          <p14:tracePt t="146649" x="7429500" y="2863850"/>
          <p14:tracePt t="146684" x="7429500" y="2857500"/>
          <p14:tracePt t="146969" x="7423150" y="2857500"/>
          <p14:tracePt t="146989" x="7416800" y="2857500"/>
          <p14:tracePt t="147030" x="7410450" y="2863850"/>
          <p14:tracePt t="147169" x="7410450" y="2870200"/>
          <p14:tracePt t="147277" x="7410450" y="2876550"/>
          <p14:tracePt t="147291" x="7410450" y="2882900"/>
          <p14:tracePt t="147317" x="7410450" y="2889250"/>
          <p14:tracePt t="147327" x="7410450" y="2895600"/>
          <p14:tracePt t="147937" x="7404100" y="2895600"/>
          <p14:tracePt t="147947" x="7397750" y="2908300"/>
          <p14:tracePt t="147959" x="7391400" y="2921000"/>
          <p14:tracePt t="147966" x="7378700" y="2946400"/>
          <p14:tracePt t="147982" x="7372350" y="2990850"/>
          <p14:tracePt t="147999" x="7359650" y="3048000"/>
          <p14:tracePt t="148016" x="7340600" y="3098800"/>
          <p14:tracePt t="148032" x="7321550" y="3181350"/>
          <p14:tracePt t="148049" x="7289800" y="3238500"/>
          <p14:tracePt t="148066" x="7245350" y="3302000"/>
          <p14:tracePt t="148083" x="7188200" y="3422650"/>
          <p14:tracePt t="148099" x="7156450" y="3511550"/>
          <p14:tracePt t="148116" x="7143750" y="3556000"/>
          <p14:tracePt t="148133" x="7061200" y="3740150"/>
          <p14:tracePt t="148149" x="6991350" y="3892550"/>
          <p14:tracePt t="148166" x="6915150" y="4032250"/>
          <p14:tracePt t="148183" x="6870700" y="4146550"/>
          <p14:tracePt t="148199" x="6813550" y="4286250"/>
          <p14:tracePt t="148216" x="6781800" y="4394200"/>
          <p14:tracePt t="148232" x="6750050" y="4514850"/>
          <p14:tracePt t="148249" x="6705600" y="4629150"/>
          <p14:tracePt t="148266" x="6661150" y="4737100"/>
          <p14:tracePt t="148282" x="6629400" y="4826000"/>
          <p14:tracePt t="148299" x="6559550" y="4991100"/>
          <p14:tracePt t="148316" x="6540500" y="5041900"/>
          <p14:tracePt t="148332" x="6496050" y="5149850"/>
          <p14:tracePt t="148349" x="6445250" y="5264150"/>
          <p14:tracePt t="148352" x="6419850" y="5308600"/>
          <p14:tracePt t="148366" x="6350000" y="5435600"/>
          <p14:tracePt t="148383" x="6292850" y="5549900"/>
          <p14:tracePt t="148399" x="6254750" y="5613400"/>
          <p14:tracePt t="148416" x="6203950" y="5746750"/>
          <p14:tracePt t="148433" x="6165850" y="5822950"/>
          <p14:tracePt t="148449" x="6153150" y="5873750"/>
          <p14:tracePt t="148466" x="6153150" y="5899150"/>
          <p14:tracePt t="148482" x="6146800" y="5930900"/>
          <p14:tracePt t="148499" x="6140450" y="5962650"/>
          <p14:tracePt t="148516" x="6140450" y="5981700"/>
          <p14:tracePt t="148532" x="6140450" y="6007100"/>
          <p14:tracePt t="148549" x="6134100" y="6032500"/>
          <p14:tracePt t="148566" x="6127750" y="6057900"/>
          <p14:tracePt t="148583" x="6115050" y="6140450"/>
          <p14:tracePt t="148599" x="6115050" y="6153150"/>
          <p14:tracePt t="148616" x="6102350" y="6203950"/>
          <p14:tracePt t="148633" x="6076950" y="6299200"/>
          <p14:tracePt t="148650" x="6064250" y="6356350"/>
          <p14:tracePt t="148666" x="6064250" y="6407150"/>
          <p14:tracePt t="148683" x="6064250" y="6445250"/>
          <p14:tracePt t="148699" x="6064250" y="6457950"/>
          <p14:tracePt t="148716" x="6064250" y="6464300"/>
          <p14:tracePt t="148753" x="6064250" y="6457950"/>
          <p14:tracePt t="148769" x="6076950" y="6445250"/>
          <p14:tracePt t="148784" x="6076950" y="6438900"/>
          <p14:tracePt t="148803" x="6076950" y="6432550"/>
          <p14:tracePt t="148981" x="6083300" y="6432550"/>
          <p14:tracePt t="148995" x="6083300" y="6426200"/>
          <p14:tracePt t="149067" x="6089650" y="6426200"/>
          <p14:tracePt t="149091" x="6096000" y="6419850"/>
          <p14:tracePt t="149107" x="6102350" y="6419850"/>
          <p14:tracePt t="149127" x="6102350" y="6413500"/>
          <p14:tracePt t="149143" x="6108700" y="6413500"/>
          <p14:tracePt t="149167" x="6115050" y="6407150"/>
          <p14:tracePt t="149185" x="6115050" y="6400800"/>
          <p14:tracePt t="149189" x="6121400" y="6400800"/>
          <p14:tracePt t="149207" x="6127750" y="6400800"/>
          <p14:tracePt t="149216" x="6127750" y="6394450"/>
          <p14:tracePt t="149233" x="6134100" y="6394450"/>
          <p14:tracePt t="149249" x="6153150" y="6388100"/>
          <p14:tracePt t="149266" x="6159500" y="6375400"/>
          <p14:tracePt t="149283" x="6172200" y="6362700"/>
          <p14:tracePt t="149299" x="6191250" y="6356350"/>
          <p14:tracePt t="149316" x="6210300" y="6343650"/>
          <p14:tracePt t="149334" x="6229350" y="6330950"/>
          <p14:tracePt t="149349" x="6261100" y="6311900"/>
          <p14:tracePt t="149366" x="6261100" y="6305550"/>
          <p14:tracePt t="149383" x="6305550" y="6280150"/>
          <p14:tracePt t="149399" x="6337300" y="6254750"/>
          <p14:tracePt t="149416" x="6381750" y="6216650"/>
          <p14:tracePt t="149433" x="6419850" y="6178550"/>
          <p14:tracePt t="149449" x="6445250" y="6146800"/>
          <p14:tracePt t="149466" x="6483350" y="6102350"/>
          <p14:tracePt t="149483" x="6515100" y="6064250"/>
          <p14:tracePt t="149499" x="6546850" y="6038850"/>
          <p14:tracePt t="149516" x="6654800" y="5949950"/>
          <p14:tracePt t="149532" x="6781800" y="5880100"/>
          <p14:tracePt t="149549" x="6902450" y="5822950"/>
          <p14:tracePt t="149566" x="7004050" y="5778500"/>
          <p14:tracePt t="149582" x="7073900" y="5759450"/>
          <p14:tracePt t="149599" x="7118350" y="5740400"/>
          <p14:tracePt t="149616" x="7143750" y="5734050"/>
          <p14:tracePt t="149632" x="7232650" y="5695950"/>
          <p14:tracePt t="149649" x="7277100" y="5683250"/>
          <p14:tracePt t="149666" x="7378700" y="5651500"/>
          <p14:tracePt t="149682" x="7562850" y="5607050"/>
          <p14:tracePt t="149699" x="7696200" y="5562600"/>
          <p14:tracePt t="149716" x="7823200" y="5537200"/>
          <p14:tracePt t="149732" x="7962900" y="5499100"/>
          <p14:tracePt t="149749" x="8058150" y="5473700"/>
          <p14:tracePt t="149766" x="8147050" y="5448300"/>
          <p14:tracePt t="149782" x="8255000" y="5416550"/>
          <p14:tracePt t="149799" x="8375650" y="5391150"/>
          <p14:tracePt t="149817" x="8515350" y="5353050"/>
          <p14:tracePt t="149832" x="8686800" y="5314950"/>
          <p14:tracePt t="149849" x="8731250" y="5308600"/>
          <p14:tracePt t="149866" x="8788400" y="5302250"/>
          <p14:tracePt t="149883" x="8851900" y="5295900"/>
          <p14:tracePt t="149899" x="8864600" y="5295900"/>
          <p14:tracePt t="149916" x="8890000" y="5289550"/>
          <p14:tracePt t="149933" x="8928100" y="5270500"/>
          <p14:tracePt t="149949" x="8997950" y="5238750"/>
          <p14:tracePt t="149966" x="9080500" y="5187950"/>
          <p14:tracePt t="149983" x="9163050" y="5137150"/>
          <p14:tracePt t="149999" x="9366250" y="5054600"/>
          <p14:tracePt t="150016" x="9512300" y="5016500"/>
          <p14:tracePt t="150033" x="9671050" y="4953000"/>
          <p14:tracePt t="150049" x="9766300" y="4914900"/>
          <p14:tracePt t="150066" x="9861550" y="4870450"/>
          <p14:tracePt t="150082" x="9931400" y="4838700"/>
          <p14:tracePt t="150100" x="10013950" y="4806950"/>
          <p14:tracePt t="150116" x="10185400" y="4762500"/>
          <p14:tracePt t="150132" x="10236200" y="4749800"/>
          <p14:tracePt t="150149" x="10375900" y="4711700"/>
          <p14:tracePt t="150166" x="10585450" y="4660900"/>
          <p14:tracePt t="150182" x="10687050" y="4641850"/>
          <p14:tracePt t="150199" x="10750550" y="4622800"/>
          <p14:tracePt t="150216" x="10763250" y="4610100"/>
          <p14:tracePt t="150233" x="10814050" y="4578350"/>
          <p14:tracePt t="150249" x="10858500" y="4546600"/>
          <p14:tracePt t="150266" x="10890250" y="4521200"/>
          <p14:tracePt t="150282" x="10915650" y="4502150"/>
          <p14:tracePt t="150299" x="10934700" y="4464050"/>
          <p14:tracePt t="150316" x="10941050" y="4451350"/>
          <p14:tracePt t="150332" x="10941050" y="4425950"/>
          <p14:tracePt t="150349" x="10947400" y="4413250"/>
          <p14:tracePt t="150366" x="10947400" y="4400550"/>
          <p14:tracePt t="150382" x="10947400" y="4394200"/>
          <p14:tracePt t="150399" x="10947400" y="4343400"/>
          <p14:tracePt t="150416" x="10972800" y="4254500"/>
          <p14:tracePt t="150433" x="11004550" y="4146550"/>
          <p14:tracePt t="150449" x="11017250" y="4102100"/>
          <p14:tracePt t="150466" x="11061700" y="3930650"/>
          <p14:tracePt t="150482" x="11080750" y="3835400"/>
          <p14:tracePt t="150499" x="11087100" y="3759200"/>
          <p14:tracePt t="150516" x="11087100" y="3702050"/>
          <p14:tracePt t="150533" x="11087100" y="3644900"/>
          <p14:tracePt t="150549" x="11068050" y="3556000"/>
          <p14:tracePt t="150566" x="11036300" y="3454400"/>
          <p14:tracePt t="150582" x="11004550" y="3365500"/>
          <p14:tracePt t="150599" x="10972800" y="3308350"/>
          <p14:tracePt t="150616" x="10934700" y="3238500"/>
          <p14:tracePt t="150633" x="10877550" y="3162300"/>
          <p14:tracePt t="150649" x="10852150" y="3124200"/>
          <p14:tracePt t="150666" x="10807700" y="3067050"/>
          <p14:tracePt t="150683" x="10718800" y="2984500"/>
          <p14:tracePt t="150699" x="10655300" y="2933700"/>
          <p14:tracePt t="150716" x="10585450" y="2889250"/>
          <p14:tracePt t="150733" x="10502900" y="2851150"/>
          <p14:tracePt t="150749" x="10363200" y="2787650"/>
          <p14:tracePt t="150766" x="10236200" y="2743200"/>
          <p14:tracePt t="150782" x="10115550" y="2711450"/>
          <p14:tracePt t="150799" x="10001250" y="2679700"/>
          <p14:tracePt t="150816" x="9918700" y="2660650"/>
          <p14:tracePt t="150832" x="9867900" y="2647950"/>
          <p14:tracePt t="150849" x="9810750" y="2641600"/>
          <p14:tracePt t="150852" x="9804400" y="2641600"/>
          <p14:tracePt t="150866" x="9759950" y="2641600"/>
          <p14:tracePt t="150882" x="9734550" y="2641600"/>
          <p14:tracePt t="150899" x="9690100" y="2641600"/>
          <p14:tracePt t="150916" x="9645650" y="2647950"/>
          <p14:tracePt t="150932" x="9575800" y="2667000"/>
          <p14:tracePt t="150949" x="9531350" y="2673350"/>
          <p14:tracePt t="150966" x="9512300" y="2679700"/>
          <p14:tracePt t="150983" x="9467850" y="2698750"/>
          <p14:tracePt t="150999" x="9423400" y="2717800"/>
          <p14:tracePt t="151016" x="9372600" y="2730500"/>
          <p14:tracePt t="151033" x="9296400" y="2768600"/>
          <p14:tracePt t="151049" x="9213850" y="2806700"/>
          <p14:tracePt t="151066" x="9131300" y="2851150"/>
          <p14:tracePt t="151082" x="9061450" y="2895600"/>
          <p14:tracePt t="151099" x="8997950" y="2940050"/>
          <p14:tracePt t="151116" x="8940800" y="2990850"/>
          <p14:tracePt t="151133" x="8839200" y="3073400"/>
          <p14:tracePt t="151149" x="8788400" y="3130550"/>
          <p14:tracePt t="151166" x="8763000" y="3155950"/>
          <p14:tracePt t="151184" x="8737600" y="3181350"/>
          <p14:tracePt t="151199" x="8731250" y="3200400"/>
          <p14:tracePt t="151239" x="8737600" y="3200400"/>
          <p14:tracePt t="151249" x="8756650" y="3200400"/>
          <p14:tracePt t="151266" x="8813800" y="3187700"/>
          <p14:tracePt t="151282" x="8940800" y="3162300"/>
          <p14:tracePt t="151299" x="9112250" y="3117850"/>
          <p14:tracePt t="151316" x="9353550" y="3041650"/>
          <p14:tracePt t="151332" x="9613900" y="2965450"/>
          <p14:tracePt t="151349" x="9759950" y="2927350"/>
          <p14:tracePt t="151352" x="9829800" y="2927350"/>
          <p14:tracePt t="151366" x="9886950" y="2921000"/>
          <p14:tracePt t="151382" x="9988550" y="2921000"/>
          <p14:tracePt t="151399" x="10096500" y="2946400"/>
          <p14:tracePt t="151416" x="10191750" y="2978150"/>
          <p14:tracePt t="151433" x="10458450" y="3124200"/>
          <p14:tracePt t="151449" x="10642600" y="3225800"/>
          <p14:tracePt t="151466" x="10706100" y="3263900"/>
          <p14:tracePt t="151483" x="10763250" y="3314700"/>
          <p14:tracePt t="151499" x="10769600" y="3346450"/>
          <p14:tracePt t="151516" x="10769600" y="3378200"/>
          <p14:tracePt t="151532" x="10769600" y="3435350"/>
          <p14:tracePt t="151549" x="10769600" y="3505200"/>
          <p14:tracePt t="151566" x="10769600" y="3676650"/>
          <p14:tracePt t="151582" x="10769600" y="3829050"/>
          <p14:tracePt t="151599" x="10769600" y="3905250"/>
          <p14:tracePt t="151616" x="10769600" y="3949700"/>
          <p14:tracePt t="151633" x="10744200" y="4013200"/>
          <p14:tracePt t="151649" x="10737850" y="4032250"/>
          <p14:tracePt t="151666" x="10731500" y="4051300"/>
          <p14:tracePt t="151682" x="10725150" y="4076700"/>
          <p14:tracePt t="151699" x="10699750" y="4127500"/>
          <p14:tracePt t="151716" x="10687050" y="4165600"/>
          <p14:tracePt t="151732" x="10668000" y="4197350"/>
          <p14:tracePt t="151749" x="10648950" y="4235450"/>
          <p14:tracePt t="151766" x="10642600" y="4254500"/>
          <p14:tracePt t="151782" x="10636250" y="4260850"/>
          <p14:tracePt t="151799" x="10629900" y="4273550"/>
          <p14:tracePt t="151816" x="10623550" y="4279900"/>
          <p14:tracePt t="151832" x="10617200" y="4286250"/>
          <p14:tracePt t="151849" x="10610850" y="4305300"/>
          <p14:tracePt t="151852" x="10604500" y="4311650"/>
          <p14:tracePt t="151866" x="10604500" y="4318000"/>
          <p14:tracePt t="151882" x="10598150" y="4324350"/>
          <p14:tracePt t="151899" x="10591800" y="4330700"/>
          <p14:tracePt t="151916" x="10579100" y="4343400"/>
          <p14:tracePt t="151932" x="10572750" y="4362450"/>
          <p14:tracePt t="151949" x="10566400" y="4362450"/>
          <p14:tracePt t="151966" x="10553700" y="4375150"/>
          <p14:tracePt t="151982" x="10541000" y="4394200"/>
          <p14:tracePt t="151999" x="10528300" y="4413250"/>
          <p14:tracePt t="152016" x="10528300" y="4419600"/>
          <p14:tracePt t="152033" x="10521950" y="4425950"/>
          <p14:tracePt t="152049" x="10515600" y="4438650"/>
          <p14:tracePt t="152066" x="10515600" y="4445000"/>
          <p14:tracePt t="152082" x="10509250" y="4445000"/>
          <p14:tracePt t="152116" x="10502900" y="4451350"/>
          <p14:tracePt t="152133" x="10496550" y="4464050"/>
          <p14:tracePt t="152169" x="10490200" y="4470400"/>
          <p14:tracePt t="152184" x="10483850" y="4476750"/>
          <p14:tracePt t="152209" x="10477500" y="4483100"/>
          <p14:tracePt t="152239" x="10477500" y="4489450"/>
          <p14:tracePt t="152253" x="10471150" y="4489450"/>
          <p14:tracePt t="152295" x="10471150" y="4495800"/>
          <p14:tracePt t="152975" x="10471150" y="4489450"/>
          <p14:tracePt t="156083" x="10464800" y="4489450"/>
          <p14:tracePt t="156093" x="10439400" y="4489450"/>
          <p14:tracePt t="156103" x="10401300" y="4489450"/>
          <p14:tracePt t="156116" x="10356850" y="4502150"/>
          <p14:tracePt t="156133" x="10153650" y="4533900"/>
          <p14:tracePt t="156149" x="9982200" y="4565650"/>
          <p14:tracePt t="156166" x="9791700" y="4603750"/>
          <p14:tracePt t="156183" x="9658350" y="4622800"/>
          <p14:tracePt t="156200" x="9601200" y="4622800"/>
          <p14:tracePt t="156216" x="9594850" y="4622800"/>
          <p14:tracePt t="157827" x="9550400" y="4622800"/>
          <p14:tracePt t="157834" x="9442450" y="4641850"/>
          <p14:tracePt t="157843" x="9309100" y="4667250"/>
          <p14:tracePt t="157850" x="9182100" y="4711700"/>
          <p14:tracePt t="157866" x="9080500" y="4737100"/>
          <p14:tracePt t="157883" x="8864600" y="4749800"/>
          <p14:tracePt t="157899" x="8750300" y="4749800"/>
          <p14:tracePt t="157916" x="8629650" y="4737100"/>
          <p14:tracePt t="157933" x="8547100" y="4724400"/>
          <p14:tracePt t="157949" x="8502650" y="4718050"/>
          <p14:tracePt t="157966" x="8445500" y="4718050"/>
          <p14:tracePt t="157982" x="8343900" y="4718050"/>
          <p14:tracePt t="157999" x="8197850" y="4718050"/>
          <p14:tracePt t="158016" x="8058150" y="4718050"/>
          <p14:tracePt t="158032" x="7905750" y="4718050"/>
          <p14:tracePt t="158049" x="7683500" y="4705350"/>
          <p14:tracePt t="158066" x="7639050" y="4692650"/>
          <p14:tracePt t="158082" x="7569200" y="4679950"/>
          <p14:tracePt t="158099" x="7435850" y="4635500"/>
          <p14:tracePt t="158116" x="7321550" y="4597400"/>
          <p14:tracePt t="158132" x="7188200" y="4552950"/>
          <p14:tracePt t="158149" x="7092950" y="4521200"/>
          <p14:tracePt t="158166" x="6813550" y="4413250"/>
          <p14:tracePt t="158182" x="6661150" y="4349750"/>
          <p14:tracePt t="158199" x="6496050" y="4318000"/>
          <p14:tracePt t="158216" x="6407150" y="4298950"/>
          <p14:tracePt t="158232" x="6388100" y="4298950"/>
          <p14:tracePt t="162351" x="6375400" y="4292600"/>
          <p14:tracePt t="162361" x="6343650" y="4267200"/>
          <p14:tracePt t="162371" x="6311900" y="4248150"/>
          <p14:tracePt t="162382" x="6292850" y="4229100"/>
          <p14:tracePt t="162399" x="6286500" y="4197350"/>
          <p14:tracePt t="162416" x="6280150" y="4159250"/>
          <p14:tracePt t="162433" x="6248400" y="4038600"/>
          <p14:tracePt t="162449" x="6229350" y="3987800"/>
          <p14:tracePt t="162466" x="6178550" y="3886200"/>
          <p14:tracePt t="162483" x="6159500" y="3797300"/>
          <p14:tracePt t="162499" x="6159500" y="3765550"/>
          <p14:tracePt t="162516" x="6178550" y="3733800"/>
          <p14:tracePt t="162533" x="6184900" y="3714750"/>
          <p14:tracePt t="162549" x="6184900" y="3708400"/>
          <p14:tracePt t="162566" x="6184900" y="3689350"/>
          <p14:tracePt t="162582" x="6184900" y="3670300"/>
          <p14:tracePt t="162599" x="6184900" y="3657600"/>
          <p14:tracePt t="162616" x="6184900" y="3638550"/>
          <p14:tracePt t="162632" x="6184900" y="3632200"/>
          <p14:tracePt t="162649" x="6184900" y="3625850"/>
          <p14:tracePt t="162887" x="6178550" y="3625850"/>
          <p14:tracePt t="163023" x="6165850" y="3625850"/>
          <p14:tracePt t="163034" x="6153150" y="3625850"/>
          <p14:tracePt t="163039" x="6146800" y="3632200"/>
          <p14:tracePt t="163049" x="6134100" y="3638550"/>
          <p14:tracePt t="163066" x="6127750" y="3638550"/>
          <p14:tracePt t="163225" x="6140450" y="3638550"/>
          <p14:tracePt t="163236" x="6210300" y="3632200"/>
          <p14:tracePt t="163242" x="6337300" y="3594100"/>
          <p14:tracePt t="163252" x="6546850" y="3511550"/>
          <p14:tracePt t="163266" x="6978650" y="3403600"/>
          <p14:tracePt t="163282" x="7346950" y="3321050"/>
          <p14:tracePt t="163299" x="7505700" y="3282950"/>
          <p14:tracePt t="163316" x="7594600" y="3257550"/>
          <p14:tracePt t="163332" x="7696200" y="3232150"/>
          <p14:tracePt t="163349" x="7804150" y="3206750"/>
          <p14:tracePt t="163366" x="7899400" y="3187700"/>
          <p14:tracePt t="163382" x="8007350" y="3162300"/>
          <p14:tracePt t="163399" x="8159750" y="3124200"/>
          <p14:tracePt t="163417" x="8432800" y="3067050"/>
          <p14:tracePt t="163432" x="8509000" y="3060700"/>
          <p14:tracePt t="163449" x="8616950" y="3041650"/>
          <p14:tracePt t="163466" x="8743950" y="3016250"/>
          <p14:tracePt t="163482" x="8864600" y="3016250"/>
          <p14:tracePt t="163499" x="8991600" y="3016250"/>
          <p14:tracePt t="163516" x="9055100" y="3016250"/>
          <p14:tracePt t="163533" x="9175750" y="3016250"/>
          <p14:tracePt t="163549" x="9220200" y="3016250"/>
          <p14:tracePt t="163566" x="9251950" y="3016250"/>
          <p14:tracePt t="163582" x="9271000" y="3022600"/>
          <p14:tracePt t="163599" x="9378950" y="3041650"/>
          <p14:tracePt t="163616" x="9474200" y="3060700"/>
          <p14:tracePt t="163632" x="9601200" y="3092450"/>
          <p14:tracePt t="163649" x="9734550" y="3136900"/>
          <p14:tracePt t="163666" x="9842500" y="3175000"/>
          <p14:tracePt t="163682" x="9925050" y="3213100"/>
          <p14:tracePt t="163699" x="9975850" y="3251200"/>
          <p14:tracePt t="163716" x="9982200" y="3257550"/>
          <p14:tracePt t="163733" x="9994900" y="3282950"/>
          <p14:tracePt t="163749" x="10007600" y="3314700"/>
          <p14:tracePt t="163766" x="10013950" y="3346450"/>
          <p14:tracePt t="163782" x="10026650" y="3384550"/>
          <p14:tracePt t="163799" x="10052050" y="3441700"/>
          <p14:tracePt t="163816" x="10071100" y="3492500"/>
          <p14:tracePt t="163832" x="10096500" y="3536950"/>
          <p14:tracePt t="163849" x="10115550" y="3568700"/>
          <p14:tracePt t="163866" x="10115550" y="3581400"/>
          <p14:tracePt t="163882" x="10115550" y="3587750"/>
          <p14:tracePt t="163899" x="10121900" y="3600450"/>
          <p14:tracePt t="163919" x="10121900" y="3606800"/>
          <p14:tracePt t="163941" x="10121900" y="3613150"/>
          <p14:tracePt t="163964" x="10121900" y="3619500"/>
          <p14:tracePt t="163981" x="10121900" y="3625850"/>
          <p14:tracePt t="164005" x="10121900" y="3632200"/>
          <p14:tracePt t="164017" x="10121900" y="3644900"/>
          <p14:tracePt t="164021" x="10121900" y="3657600"/>
          <p14:tracePt t="164041" x="10115550" y="3670300"/>
          <p14:tracePt t="164049" x="10109200" y="3683000"/>
          <p14:tracePt t="164066" x="10096500" y="3708400"/>
          <p14:tracePt t="164082" x="10083800" y="3733800"/>
          <p14:tracePt t="164100" x="10071100" y="3752850"/>
          <p14:tracePt t="164116" x="10058400" y="3765550"/>
          <p14:tracePt t="164132" x="10045700" y="3778250"/>
          <p14:tracePt t="164149" x="10026650" y="3797300"/>
          <p14:tracePt t="164166" x="10001250" y="3810000"/>
          <p14:tracePt t="164182" x="9988550" y="3816350"/>
          <p14:tracePt t="164199" x="9975850" y="3822700"/>
          <p14:tracePt t="164232" x="9969500" y="3829050"/>
          <p14:tracePt t="164273" x="9956800" y="3841750"/>
          <p14:tracePt t="164289" x="9950450" y="3848100"/>
          <p14:tracePt t="164303" x="9944100" y="3854450"/>
          <p14:tracePt t="164313" x="9937750" y="3854450"/>
          <p14:tracePt t="164323" x="9931400" y="3860800"/>
          <p14:tracePt t="164332" x="9925050" y="3860800"/>
          <p14:tracePt t="164349" x="9899650" y="3879850"/>
          <p14:tracePt t="164366" x="9842500" y="3911600"/>
          <p14:tracePt t="164382" x="9791700" y="3930650"/>
          <p14:tracePt t="164399" x="9721850" y="3956050"/>
          <p14:tracePt t="164416" x="9626600" y="3968750"/>
          <p14:tracePt t="164432" x="9442450" y="3994150"/>
          <p14:tracePt t="164449" x="9080500" y="4006850"/>
          <p14:tracePt t="164466" x="8680450" y="4006850"/>
          <p14:tracePt t="164482" x="8096250" y="4006850"/>
          <p14:tracePt t="164500" x="7797800" y="4006850"/>
          <p14:tracePt t="164516" x="7677150" y="4006850"/>
          <p14:tracePt t="164533" x="7499350" y="4006850"/>
          <p14:tracePt t="164549" x="7493000" y="4006850"/>
          <p14:tracePt t="164566" x="7486650" y="4006850"/>
          <p14:tracePt t="164639" x="7461250" y="4006850"/>
          <p14:tracePt t="164642" x="7435850" y="4013200"/>
          <p14:tracePt t="164653" x="7397750" y="4019550"/>
          <p14:tracePt t="164666" x="7340600" y="4025900"/>
          <p14:tracePt t="164682" x="7175500" y="4064000"/>
          <p14:tracePt t="164700" x="6743700" y="4114800"/>
          <p14:tracePt t="164716" x="6369050" y="4133850"/>
          <p14:tracePt t="164732" x="6146800" y="4133850"/>
          <p14:tracePt t="164749" x="6134100" y="4133850"/>
          <p14:tracePt t="164929" x="6127750" y="4133850"/>
          <p14:tracePt t="164943" x="6121400" y="4133850"/>
          <p14:tracePt t="166709" x="6096000" y="4133850"/>
          <p14:tracePt t="166715" x="5943600" y="4133850"/>
          <p14:tracePt t="166725" x="5702300" y="4133850"/>
          <p14:tracePt t="166733" x="5480050" y="4133850"/>
          <p14:tracePt t="166749" x="5207000" y="4114800"/>
          <p14:tracePt t="166766" x="5016500" y="4102100"/>
          <p14:tracePt t="166782" x="4711700" y="4102100"/>
          <p14:tracePt t="166799" x="4248150" y="4102100"/>
          <p14:tracePt t="166816" x="3822700" y="4070350"/>
          <p14:tracePt t="166832" x="3543300" y="3975100"/>
          <p14:tracePt t="166849" x="3422650" y="3892550"/>
          <p14:tracePt t="166853" x="3409950" y="3860800"/>
          <p14:tracePt t="166866" x="3403600" y="3835400"/>
          <p14:tracePt t="166882" x="3390900" y="3771900"/>
          <p14:tracePt t="166899" x="3390900" y="3708400"/>
          <p14:tracePt t="166916" x="3403600" y="3663950"/>
          <p14:tracePt t="166933" x="3409950" y="3581400"/>
          <p14:tracePt t="166949" x="3416300" y="3556000"/>
          <p14:tracePt t="166966" x="3416300" y="3517900"/>
          <p14:tracePt t="166983" x="3409950" y="3416300"/>
          <p14:tracePt t="166999" x="3384550" y="3321050"/>
          <p14:tracePt t="167016" x="3359150" y="3219450"/>
          <p14:tracePt t="167032" x="3327400" y="3105150"/>
          <p14:tracePt t="167049" x="3295650" y="2946400"/>
          <p14:tracePt t="167066" x="3257550" y="2762250"/>
          <p14:tracePt t="167082" x="3238500" y="2609850"/>
          <p14:tracePt t="167099" x="3200400" y="2451100"/>
          <p14:tracePt t="167116" x="3155950" y="2317750"/>
          <p14:tracePt t="167133" x="3060700" y="2139950"/>
          <p14:tracePt t="167149" x="3041650" y="2101850"/>
          <p14:tracePt t="167166" x="3022600" y="2038350"/>
          <p14:tracePt t="167183" x="2997200" y="2000250"/>
          <p14:tracePt t="167199" x="2971800" y="1993900"/>
          <p14:tracePt t="167216" x="2940050" y="1993900"/>
          <p14:tracePt t="167232" x="2921000" y="1993900"/>
          <p14:tracePt t="167249" x="2717800" y="2082800"/>
          <p14:tracePt t="167266" x="2571750" y="2165350"/>
          <p14:tracePt t="167282" x="2381250" y="2286000"/>
          <p14:tracePt t="167299" x="2222500" y="2387600"/>
          <p14:tracePt t="167316" x="2108200" y="2470150"/>
          <p14:tracePt t="167332" x="2044700" y="2540000"/>
          <p14:tracePt t="167349" x="2000250" y="2597150"/>
          <p14:tracePt t="167366" x="1981200" y="2647950"/>
          <p14:tracePt t="167383" x="1949450" y="2743200"/>
          <p14:tracePt t="167399" x="1911350" y="2870200"/>
          <p14:tracePt t="167416" x="1854200" y="3105150"/>
          <p14:tracePt t="167432" x="1822450" y="3194050"/>
          <p14:tracePt t="167449" x="1771650" y="3403600"/>
          <p14:tracePt t="167466" x="1676400" y="3854450"/>
          <p14:tracePt t="167482" x="1663700" y="4127500"/>
          <p14:tracePt t="167499" x="1663700" y="4349750"/>
          <p14:tracePt t="167516" x="1663700" y="4438650"/>
          <p14:tracePt t="167532" x="1714500" y="4705350"/>
          <p14:tracePt t="167549" x="1746250" y="4838700"/>
          <p14:tracePt t="167566" x="1784350" y="4921250"/>
          <p14:tracePt t="167583" x="1816100" y="4965700"/>
          <p14:tracePt t="167599" x="1841500" y="4991100"/>
          <p14:tracePt t="167616" x="1892300" y="5016500"/>
          <p14:tracePt t="167632" x="1930400" y="5029200"/>
          <p14:tracePt t="167649" x="1981200" y="5048250"/>
          <p14:tracePt t="167666" x="2038350" y="5048250"/>
          <p14:tracePt t="167682" x="2139950" y="5048250"/>
          <p14:tracePt t="167699" x="2184400" y="5048250"/>
          <p14:tracePt t="167716" x="2381250" y="5003800"/>
          <p14:tracePt t="167733" x="2597150" y="4927600"/>
          <p14:tracePt t="167749" x="2730500" y="4845050"/>
          <p14:tracePt t="167766" x="2825750" y="4762500"/>
          <p14:tracePt t="167783" x="2889250" y="4679950"/>
          <p14:tracePt t="167799" x="2952750" y="4578350"/>
          <p14:tracePt t="167816" x="3016250" y="4464050"/>
          <p14:tracePt t="167832" x="3073400" y="4318000"/>
          <p14:tracePt t="167849" x="3130550" y="4121150"/>
          <p14:tracePt t="167866" x="3162300" y="3962400"/>
          <p14:tracePt t="167883" x="3168650" y="3689350"/>
          <p14:tracePt t="167899" x="3168650" y="3613150"/>
          <p14:tracePt t="167916" x="3168650" y="3429000"/>
          <p14:tracePt t="167933" x="3168650" y="3162300"/>
          <p14:tracePt t="167949" x="3168650" y="3009900"/>
          <p14:tracePt t="167966" x="3130550" y="2882900"/>
          <p14:tracePt t="167982" x="3111500" y="2832100"/>
          <p14:tracePt t="167999" x="3016250" y="2698750"/>
          <p14:tracePt t="168016" x="2952750" y="2628900"/>
          <p14:tracePt t="168032" x="2889250" y="2578100"/>
          <p14:tracePt t="168049" x="2832100" y="2552700"/>
          <p14:tracePt t="168066" x="2813050" y="2546350"/>
          <p14:tracePt t="168082" x="2781300" y="2540000"/>
          <p14:tracePt t="168099" x="2755900" y="2540000"/>
          <p14:tracePt t="168116" x="2724150" y="2540000"/>
          <p14:tracePt t="168132" x="2647950" y="2584450"/>
          <p14:tracePt t="168149" x="2578100" y="2641600"/>
          <p14:tracePt t="168166" x="2508250" y="2711450"/>
          <p14:tracePt t="168183" x="2444750" y="2832100"/>
          <p14:tracePt t="168199" x="2432050" y="2876550"/>
          <p14:tracePt t="168216" x="2406650" y="2965450"/>
          <p14:tracePt t="168233" x="2381250" y="3098800"/>
          <p14:tracePt t="168249" x="2355850" y="3206750"/>
          <p14:tracePt t="168266" x="2317750" y="3321050"/>
          <p14:tracePt t="168283" x="2279650" y="3435350"/>
          <p14:tracePt t="168299" x="2241550" y="3549650"/>
          <p14:tracePt t="168316" x="2203450" y="3670300"/>
          <p14:tracePt t="168332" x="2197100" y="3784600"/>
          <p14:tracePt t="168349" x="2197100" y="3898900"/>
          <p14:tracePt t="168366" x="2197100" y="4032250"/>
          <p14:tracePt t="168382" x="2190750" y="4184650"/>
          <p14:tracePt t="168399" x="2190750" y="4330700"/>
          <p14:tracePt t="168416" x="2197100" y="4457700"/>
          <p14:tracePt t="168432" x="2216150" y="4572000"/>
          <p14:tracePt t="168449" x="2241550" y="4711700"/>
          <p14:tracePt t="168466" x="2260600" y="4781550"/>
          <p14:tracePt t="168482" x="2279650" y="4819650"/>
          <p14:tracePt t="168499" x="2305050" y="4876800"/>
          <p14:tracePt t="168516" x="2317750" y="4895850"/>
          <p14:tracePt t="168532" x="2336800" y="4908550"/>
          <p14:tracePt t="168549" x="2362200" y="4921250"/>
          <p14:tracePt t="168566" x="2406650" y="4921250"/>
          <p14:tracePt t="168582" x="2482850" y="4921250"/>
          <p14:tracePt t="168599" x="2571750" y="4895850"/>
          <p14:tracePt t="168616" x="2679700" y="4870450"/>
          <p14:tracePt t="168632" x="2781300" y="4826000"/>
          <p14:tracePt t="168649" x="2857500" y="4781550"/>
          <p14:tracePt t="168666" x="2933700" y="4724400"/>
          <p14:tracePt t="168682" x="3009900" y="4635500"/>
          <p14:tracePt t="168699" x="3079750" y="4527550"/>
          <p14:tracePt t="168716" x="3143250" y="4419600"/>
          <p14:tracePt t="168732" x="3219450" y="4197350"/>
          <p14:tracePt t="168749" x="3276600" y="4032250"/>
          <p14:tracePt t="168766" x="3302000" y="3943350"/>
          <p14:tracePt t="168783" x="3321050" y="3714750"/>
          <p14:tracePt t="168799" x="3321050" y="3587750"/>
          <p14:tracePt t="168816" x="3321050" y="3486150"/>
          <p14:tracePt t="168832" x="3321050" y="3378200"/>
          <p14:tracePt t="168849" x="3321050" y="3257550"/>
          <p14:tracePt t="168866" x="3302000" y="3136900"/>
          <p14:tracePt t="168882" x="3270250" y="3016250"/>
          <p14:tracePt t="168899" x="3244850" y="2908300"/>
          <p14:tracePt t="168916" x="3219450" y="2838450"/>
          <p14:tracePt t="168932" x="3162300" y="2749550"/>
          <p14:tracePt t="168949" x="3098800" y="2667000"/>
          <p14:tracePt t="168966" x="3067050" y="2641600"/>
          <p14:tracePt t="168982" x="3022600" y="2590800"/>
          <p14:tracePt t="168999" x="2946400" y="2540000"/>
          <p14:tracePt t="169016" x="2914650" y="2540000"/>
          <p14:tracePt t="169032" x="2882900" y="2540000"/>
          <p14:tracePt t="169049" x="2800350" y="2565400"/>
          <p14:tracePt t="169066" x="2705100" y="2622550"/>
          <p14:tracePt t="169082" x="2597150" y="2711450"/>
          <p14:tracePt t="169099" x="2495550" y="2806700"/>
          <p14:tracePt t="169116" x="2400300" y="2901950"/>
          <p14:tracePt t="169132" x="2336800" y="3022600"/>
          <p14:tracePt t="169149" x="2273300" y="3162300"/>
          <p14:tracePt t="169166" x="2216150" y="3314700"/>
          <p14:tracePt t="169182" x="2159000" y="3473450"/>
          <p14:tracePt t="169199" x="2127250" y="3619500"/>
          <p14:tracePt t="169216" x="2095500" y="3867150"/>
          <p14:tracePt t="169232" x="2095500" y="3975100"/>
          <p14:tracePt t="169249" x="2095500" y="4044950"/>
          <p14:tracePt t="169266" x="2095500" y="4146550"/>
          <p14:tracePt t="169282" x="2095500" y="4349750"/>
          <p14:tracePt t="169299" x="2095500" y="4483100"/>
          <p14:tracePt t="169316" x="2114550" y="4603750"/>
          <p14:tracePt t="169332" x="2133600" y="4718050"/>
          <p14:tracePt t="169349" x="2152650" y="4832350"/>
          <p14:tracePt t="169366" x="2178050" y="4908550"/>
          <p14:tracePt t="169382" x="2209800" y="4972050"/>
          <p14:tracePt t="169399" x="2241550" y="5003800"/>
          <p14:tracePt t="169416" x="2273300" y="5029200"/>
          <p14:tracePt t="169433" x="2349500" y="5054600"/>
          <p14:tracePt t="169449" x="2393950" y="5054600"/>
          <p14:tracePt t="169466" x="2489200" y="5054600"/>
          <p14:tracePt t="169483" x="2635250" y="5022850"/>
          <p14:tracePt t="169499" x="2743200" y="4984750"/>
          <p14:tracePt t="169516" x="2851150" y="4921250"/>
          <p14:tracePt t="169533" x="2952750" y="4851400"/>
          <p14:tracePt t="169550" x="3060700" y="4737100"/>
          <p14:tracePt t="169566" x="3143250" y="4603750"/>
          <p14:tracePt t="169582" x="3213100" y="4464050"/>
          <p14:tracePt t="169599" x="3263900" y="4311650"/>
          <p14:tracePt t="169616" x="3289300" y="4184650"/>
          <p14:tracePt t="169632" x="3327400" y="4044950"/>
          <p14:tracePt t="169649" x="3340100" y="3905250"/>
          <p14:tracePt t="169666" x="3352800" y="3746500"/>
          <p14:tracePt t="169683" x="3352800" y="3632200"/>
          <p14:tracePt t="169699" x="3352800" y="3505200"/>
          <p14:tracePt t="169716" x="3352800" y="3282950"/>
          <p14:tracePt t="169733" x="3346450" y="3206750"/>
          <p14:tracePt t="169750" x="3321050" y="3086100"/>
          <p14:tracePt t="169766" x="3270250" y="2933700"/>
          <p14:tracePt t="169782" x="3232150" y="2851150"/>
          <p14:tracePt t="169799" x="3200400" y="2787650"/>
          <p14:tracePt t="169816" x="3175000" y="2755900"/>
          <p14:tracePt t="169832" x="3117850" y="2717800"/>
          <p14:tracePt t="169849" x="3086100" y="2698750"/>
          <p14:tracePt t="169866" x="3060700" y="2686050"/>
          <p14:tracePt t="169882" x="3035300" y="2679700"/>
          <p14:tracePt t="169899" x="2990850" y="2679700"/>
          <p14:tracePt t="169916" x="2857500" y="2717800"/>
          <p14:tracePt t="169932" x="2730500" y="2781300"/>
          <p14:tracePt t="169949" x="2571750" y="2876550"/>
          <p14:tracePt t="169966" x="2482850" y="2959100"/>
          <p14:tracePt t="169983" x="2387600" y="3079750"/>
          <p14:tracePt t="169999" x="2349500" y="3206750"/>
          <p14:tracePt t="170016" x="2336800" y="3263900"/>
          <p14:tracePt t="170032" x="2279650" y="3441700"/>
          <p14:tracePt t="170049" x="2171700" y="3784600"/>
          <p14:tracePt t="170066" x="2101850" y="4025900"/>
          <p14:tracePt t="170082" x="2063750" y="4222750"/>
          <p14:tracePt t="170099" x="2051050" y="4438650"/>
          <p14:tracePt t="170116" x="2044700" y="4578350"/>
          <p14:tracePt t="170132" x="2044700" y="4705350"/>
          <p14:tracePt t="170149" x="2051050" y="4845050"/>
          <p14:tracePt t="170166" x="2063750" y="4953000"/>
          <p14:tracePt t="170182" x="2082800" y="5067300"/>
          <p14:tracePt t="170199" x="2120900" y="5219700"/>
          <p14:tracePt t="170216" x="2133600" y="5251450"/>
          <p14:tracePt t="170232" x="2165350" y="5353050"/>
          <p14:tracePt t="170249" x="2190750" y="5422900"/>
          <p14:tracePt t="170266" x="2235200" y="5543550"/>
          <p14:tracePt t="170282" x="2260600" y="5594350"/>
          <p14:tracePt t="170299" x="2279650" y="5619750"/>
          <p14:tracePt t="170316" x="2298700" y="5638800"/>
          <p14:tracePt t="170332" x="2324100" y="5638800"/>
          <p14:tracePt t="170349" x="2349500" y="5638800"/>
          <p14:tracePt t="170366" x="2451100" y="5575300"/>
          <p14:tracePt t="170382" x="2546350" y="5492750"/>
          <p14:tracePt t="170399" x="2673350" y="5403850"/>
          <p14:tracePt t="170416" x="2806700" y="5308600"/>
          <p14:tracePt t="170432" x="2940050" y="5200650"/>
          <p14:tracePt t="170449" x="3028950" y="5086350"/>
          <p14:tracePt t="170466" x="3124200" y="4940300"/>
          <p14:tracePt t="170482" x="3206750" y="4730750"/>
          <p14:tracePt t="170499" x="3219450" y="4641850"/>
          <p14:tracePt t="170516" x="3251200" y="4483100"/>
          <p14:tracePt t="170533" x="3276600" y="4235450"/>
          <p14:tracePt t="170549" x="3282950" y="4083050"/>
          <p14:tracePt t="170566" x="3282950" y="3905250"/>
          <p14:tracePt t="170583" x="3282950" y="3733800"/>
          <p14:tracePt t="170599" x="3282950" y="3581400"/>
          <p14:tracePt t="170616" x="3270250" y="3441700"/>
          <p14:tracePt t="170632" x="3251200" y="3359150"/>
          <p14:tracePt t="170649" x="3219450" y="3308350"/>
          <p14:tracePt t="170666" x="3200400" y="3282950"/>
          <p14:tracePt t="170682" x="3187700" y="3282950"/>
          <p14:tracePt t="170699" x="3181350" y="3282950"/>
          <p14:tracePt t="170716" x="3168650" y="3282950"/>
          <p14:tracePt t="170733" x="3149600" y="3308350"/>
          <p14:tracePt t="170749" x="3136900" y="3314700"/>
          <p14:tracePt t="170766" x="3136900" y="3321050"/>
          <p14:tracePt t="172731" x="3162300" y="3333750"/>
          <p14:tracePt t="172741" x="3251200" y="3371850"/>
          <p14:tracePt t="172749" x="3384550" y="3435350"/>
          <p14:tracePt t="172766" x="3530600" y="3505200"/>
          <p14:tracePt t="172783" x="3892550" y="3638550"/>
          <p14:tracePt t="172801" x="4095750" y="3651250"/>
          <p14:tracePt t="172816" x="4305300" y="3689350"/>
          <p14:tracePt t="172833" x="4679950" y="3727450"/>
          <p14:tracePt t="172849" x="4965700" y="3771900"/>
          <p14:tracePt t="172853" x="5086350" y="3784600"/>
          <p14:tracePt t="172866" x="5187950" y="3803650"/>
          <p14:tracePt t="172883" x="5372100" y="3873500"/>
          <p14:tracePt t="172899" x="5499100" y="3937000"/>
          <p14:tracePt t="172916" x="5581650" y="3968750"/>
          <p14:tracePt t="172932" x="5619750" y="3987800"/>
          <p14:tracePt t="172949" x="5664200" y="4013200"/>
          <p14:tracePt t="172966" x="5695950" y="4025900"/>
          <p14:tracePt t="172983" x="5772150" y="4038600"/>
          <p14:tracePt t="173001" x="5892800" y="4095750"/>
          <p14:tracePt t="173016" x="5975350" y="4140200"/>
          <p14:tracePt t="173033" x="6019800" y="4159250"/>
          <p14:tracePt t="173049" x="6045200" y="4184650"/>
          <p14:tracePt t="173066" x="6070600" y="4222750"/>
          <p14:tracePt t="173083" x="6096000" y="4254500"/>
          <p14:tracePt t="173099" x="6127750" y="4318000"/>
          <p14:tracePt t="173117" x="6184900" y="4406900"/>
          <p14:tracePt t="173132" x="6242050" y="4489450"/>
          <p14:tracePt t="173149" x="6305550" y="4572000"/>
          <p14:tracePt t="173166" x="6337300" y="4616450"/>
          <p14:tracePt t="173182" x="6350000" y="4629150"/>
          <p14:tracePt t="173201" x="6356350" y="4641850"/>
          <p14:tracePt t="173216" x="6362700" y="4641850"/>
          <p14:tracePt t="173232" x="6369050" y="4648200"/>
          <p14:tracePt t="173266" x="6375400" y="4648200"/>
          <p14:tracePt t="173282" x="6381750" y="4648200"/>
          <p14:tracePt t="173299" x="6394450" y="4648200"/>
          <p14:tracePt t="173316" x="6413500" y="4648200"/>
          <p14:tracePt t="173332" x="6438900" y="4635500"/>
          <p14:tracePt t="173349" x="6483350" y="4610100"/>
          <p14:tracePt t="173352" x="6489700" y="4603750"/>
          <p14:tracePt t="173366" x="6496050" y="4597400"/>
          <p14:tracePt t="173382" x="6521450" y="4572000"/>
          <p14:tracePt t="173399" x="6534150" y="4552950"/>
          <p14:tracePt t="173416" x="6546850" y="4527550"/>
          <p14:tracePt t="173433" x="6559550" y="4514850"/>
          <p14:tracePt t="173449" x="6559550" y="4508500"/>
          <p14:tracePt t="173466" x="6559550" y="4502150"/>
          <p14:tracePt t="173483" x="6565900" y="4489450"/>
          <p14:tracePt t="173499" x="6578600" y="4476750"/>
          <p14:tracePt t="173516" x="6578600" y="4470400"/>
          <p14:tracePt t="173532" x="6584950" y="4457700"/>
          <p14:tracePt t="173549" x="6591300" y="4451350"/>
          <p14:tracePt t="173566" x="6597650" y="4445000"/>
          <p14:tracePt t="173582" x="6597650" y="4438650"/>
          <p14:tracePt t="173616" x="6604000" y="4432300"/>
          <p14:tracePt t="173635" x="6604000" y="4425950"/>
          <p14:tracePt t="173675" x="6604000" y="4419600"/>
          <p14:tracePt t="173724" x="6604000" y="4413250"/>
          <p14:tracePt t="173791" x="6604000" y="4406900"/>
          <p14:tracePt t="173831" x="6604000" y="4400550"/>
          <p14:tracePt t="173847" x="6604000" y="4394200"/>
          <p14:tracePt t="173877" x="6604000" y="4387850"/>
          <p14:tracePt t="173888" x="6604000" y="4368800"/>
          <p14:tracePt t="173897" x="6604000" y="4356100"/>
          <p14:tracePt t="173904" x="6604000" y="4343400"/>
          <p14:tracePt t="173916" x="6604000" y="4330700"/>
          <p14:tracePt t="173933" x="6610350" y="4298950"/>
          <p14:tracePt t="173949" x="6610350" y="4273550"/>
          <p14:tracePt t="173966" x="6610350" y="4254500"/>
          <p14:tracePt t="173982" x="6610350" y="4248150"/>
          <p14:tracePt t="173999" x="6610350" y="4229100"/>
          <p14:tracePt t="174016" x="6610350" y="4222750"/>
          <p14:tracePt t="174032" x="6610350" y="4203700"/>
          <p14:tracePt t="174049" x="6610350" y="4159250"/>
          <p14:tracePt t="174066" x="6610350" y="4127500"/>
          <p14:tracePt t="174082" x="6610350" y="4114800"/>
          <p14:tracePt t="174099" x="6610350" y="4089400"/>
          <p14:tracePt t="174116" x="6610350" y="4083050"/>
          <p14:tracePt t="174132" x="6610350" y="4070350"/>
          <p14:tracePt t="174149" x="6604000" y="4051300"/>
          <p14:tracePt t="174166" x="6604000" y="4044950"/>
          <p14:tracePt t="174183" x="6597650" y="4032250"/>
          <p14:tracePt t="174199" x="6597650" y="4019550"/>
          <p14:tracePt t="174216" x="6591300" y="4019550"/>
          <p14:tracePt t="174232" x="6584950" y="4006850"/>
          <p14:tracePt t="174249" x="6578600" y="4000500"/>
          <p14:tracePt t="174266" x="6572250" y="4000500"/>
          <p14:tracePt t="174282" x="6572250" y="399415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99FDF241-AF84-4A3F-959D-7D2617E0ACB4}"/>
              </a:ext>
            </a:extLst>
          </p:cNvPr>
          <p:cNvSpPr/>
          <p:nvPr/>
        </p:nvSpPr>
        <p:spPr>
          <a:xfrm>
            <a:off x="4694842" y="1061746"/>
            <a:ext cx="7287555" cy="54100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BBCBE52E-9A1B-4935-A2E9-F343E5B8BC8E}"/>
              </a:ext>
            </a:extLst>
          </p:cNvPr>
          <p:cNvSpPr/>
          <p:nvPr/>
        </p:nvSpPr>
        <p:spPr>
          <a:xfrm>
            <a:off x="6095999" y="291749"/>
            <a:ext cx="6029325" cy="584775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CO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Hallar el volumen del cono</a:t>
            </a:r>
            <a:endParaRPr lang="es-CO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C1AD62CF-4D61-418A-B8DE-E80DF694C3EF}"/>
              </a:ext>
            </a:extLst>
          </p:cNvPr>
          <p:cNvSpPr/>
          <p:nvPr/>
        </p:nvSpPr>
        <p:spPr>
          <a:xfrm>
            <a:off x="19050" y="293118"/>
            <a:ext cx="6076949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CO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PASO 1</a:t>
            </a:r>
            <a:endParaRPr lang="es-CO" sz="3200" b="1" dirty="0"/>
          </a:p>
        </p:txBody>
      </p:sp>
      <p:grpSp>
        <p:nvGrpSpPr>
          <p:cNvPr id="64" name="Grupo 63">
            <a:extLst>
              <a:ext uri="{FF2B5EF4-FFF2-40B4-BE49-F238E27FC236}">
                <a16:creationId xmlns:a16="http://schemas.microsoft.com/office/drawing/2014/main" id="{3D42EBAC-E683-4225-B848-E6010A62FA8B}"/>
              </a:ext>
            </a:extLst>
          </p:cNvPr>
          <p:cNvGrpSpPr/>
          <p:nvPr/>
        </p:nvGrpSpPr>
        <p:grpSpPr>
          <a:xfrm>
            <a:off x="8400815" y="1275080"/>
            <a:ext cx="2954518" cy="974931"/>
            <a:chOff x="8400815" y="1275080"/>
            <a:chExt cx="2954518" cy="9749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ángulo 37">
                  <a:extLst>
                    <a:ext uri="{FF2B5EF4-FFF2-40B4-BE49-F238E27FC236}">
                      <a16:creationId xmlns:a16="http://schemas.microsoft.com/office/drawing/2014/main" id="{911DE4CB-E2B2-485F-9083-D20BF838D948}"/>
                    </a:ext>
                  </a:extLst>
                </p:cNvPr>
                <p:cNvSpPr/>
                <p:nvPr/>
              </p:nvSpPr>
              <p:spPr>
                <a:xfrm>
                  <a:off x="9679497" y="1305857"/>
                  <a:ext cx="1659813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CO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  <m:r>
                          <a:rPr lang="es-CO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=6 </m:t>
                        </m:r>
                        <m:r>
                          <a:rPr lang="es-CO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𝑐𝑚</m:t>
                        </m:r>
                      </m:oMath>
                    </m:oMathPara>
                  </a14:m>
                  <a:endParaRPr lang="es-CO" sz="2800" b="0" i="1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8" name="Rectángulo 37">
                  <a:extLst>
                    <a:ext uri="{FF2B5EF4-FFF2-40B4-BE49-F238E27FC236}">
                      <a16:creationId xmlns:a16="http://schemas.microsoft.com/office/drawing/2014/main" id="{911DE4CB-E2B2-485F-9083-D20BF838D94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79497" y="1305857"/>
                  <a:ext cx="1659813" cy="52322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9" name="Rectángulo 38">
                  <a:extLst>
                    <a:ext uri="{FF2B5EF4-FFF2-40B4-BE49-F238E27FC236}">
                      <a16:creationId xmlns:a16="http://schemas.microsoft.com/office/drawing/2014/main" id="{6341012E-3D29-4B0F-B0E6-9FEE8483D90F}"/>
                    </a:ext>
                  </a:extLst>
                </p:cNvPr>
                <p:cNvSpPr/>
                <p:nvPr/>
              </p:nvSpPr>
              <p:spPr>
                <a:xfrm>
                  <a:off x="9629411" y="1726791"/>
                  <a:ext cx="1725922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CO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  <m:r>
                          <a:rPr lang="es-CO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  <m:r>
                          <a:rPr lang="es-CO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3,14 </m:t>
                        </m:r>
                      </m:oMath>
                    </m:oMathPara>
                  </a14:m>
                  <a:endParaRPr lang="es-CO" sz="2800" i="1" dirty="0">
                    <a:ea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39" name="Rectángulo 38">
                  <a:extLst>
                    <a:ext uri="{FF2B5EF4-FFF2-40B4-BE49-F238E27FC236}">
                      <a16:creationId xmlns:a16="http://schemas.microsoft.com/office/drawing/2014/main" id="{6341012E-3D29-4B0F-B0E6-9FEE8483D90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9411" y="1726791"/>
                  <a:ext cx="1725922" cy="52322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Rectángulo 44">
              <a:extLst>
                <a:ext uri="{FF2B5EF4-FFF2-40B4-BE49-F238E27FC236}">
                  <a16:creationId xmlns:a16="http://schemas.microsoft.com/office/drawing/2014/main" id="{776CF1BE-516D-4763-AA22-A825920E5D6B}"/>
                </a:ext>
              </a:extLst>
            </p:cNvPr>
            <p:cNvSpPr/>
            <p:nvPr/>
          </p:nvSpPr>
          <p:spPr>
            <a:xfrm>
              <a:off x="8400815" y="1275080"/>
              <a:ext cx="126829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32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 Antiqua" panose="02040602050305030304" pitchFamily="18" charset="0"/>
                  <a:cs typeface="Times New Roman" panose="02020603050405020304" pitchFamily="18" charset="0"/>
                </a:rPr>
                <a:t>Datos:</a:t>
              </a:r>
              <a:endParaRPr lang="es-CO" sz="3200" i="1" dirty="0">
                <a:latin typeface="Book Antiqua" panose="0204060205030503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uadroTexto 52">
                <a:extLst>
                  <a:ext uri="{FF2B5EF4-FFF2-40B4-BE49-F238E27FC236}">
                    <a16:creationId xmlns:a16="http://schemas.microsoft.com/office/drawing/2014/main" id="{0224B0C4-719E-4FD1-AD48-1E85532B3A6C}"/>
                  </a:ext>
                </a:extLst>
              </p:cNvPr>
              <p:cNvSpPr txBox="1"/>
              <p:nvPr/>
            </p:nvSpPr>
            <p:spPr>
              <a:xfrm>
                <a:off x="7365529" y="3012316"/>
                <a:ext cx="367786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CO" sz="28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O" sz="2800" b="0" i="1" smtClean="0">
                              <a:effectLst/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s-CO" sz="28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9 </m:t>
                          </m:r>
                          <m:r>
                            <a:rPr lang="es-CO" sz="28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𝑐𝑚</m:t>
                          </m:r>
                          <m:r>
                            <a:rPr lang="es-CO" sz="2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s-CO" sz="2800" b="0" i="1" smtClean="0"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CO" sz="2800" b="0" i="1" smtClean="0">
                          <a:effectLst/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s-CO" sz="28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O" sz="2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s-CO" sz="2800" b="0" i="1" smtClean="0"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s-CO" sz="28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O" sz="2800" b="0" i="1" smtClean="0">
                              <a:effectLst/>
                              <a:latin typeface="Cambria Math" panose="02040503050406030204" pitchFamily="18" charset="0"/>
                            </a:rPr>
                            <m:t>+(</m:t>
                          </m:r>
                          <m:r>
                            <a:rPr lang="es-CO" sz="28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6 </m:t>
                          </m:r>
                          <m:r>
                            <a:rPr lang="es-CO" sz="28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𝑐𝑚</m:t>
                          </m:r>
                          <m:r>
                            <a:rPr lang="es-CO" sz="2800" b="0" i="1" smtClean="0">
                              <a:effectLst/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s-CO" sz="2800" b="0" i="1" smtClean="0"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s-CO" sz="2800" dirty="0">
                  <a:effectLst/>
                </a:endParaRPr>
              </a:p>
            </p:txBody>
          </p:sp>
        </mc:Choice>
        <mc:Fallback xmlns="">
          <p:sp>
            <p:nvSpPr>
              <p:cNvPr id="53" name="CuadroTexto 52">
                <a:extLst>
                  <a:ext uri="{FF2B5EF4-FFF2-40B4-BE49-F238E27FC236}">
                    <a16:creationId xmlns:a16="http://schemas.microsoft.com/office/drawing/2014/main" id="{0224B0C4-719E-4FD1-AD48-1E85532B3A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5529" y="3012316"/>
                <a:ext cx="3677865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uadroTexto 53">
                <a:extLst>
                  <a:ext uri="{FF2B5EF4-FFF2-40B4-BE49-F238E27FC236}">
                    <a16:creationId xmlns:a16="http://schemas.microsoft.com/office/drawing/2014/main" id="{37DEFA8C-D6B0-4031-9825-C299F71AD052}"/>
                  </a:ext>
                </a:extLst>
              </p:cNvPr>
              <p:cNvSpPr txBox="1"/>
              <p:nvPr/>
            </p:nvSpPr>
            <p:spPr>
              <a:xfrm>
                <a:off x="7384579" y="3652078"/>
                <a:ext cx="361932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CO" sz="28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O" sz="2800" b="0" i="1" smtClean="0">
                              <a:effectLst/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s-CO" sz="2800" b="0" i="1" smtClean="0"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CO" sz="2800" b="0" i="1" smtClean="0"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CO" sz="28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O" sz="2800" b="0" i="1" smtClean="0">
                              <a:effectLst/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s-CO" sz="28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9 </m:t>
                          </m:r>
                          <m:r>
                            <a:rPr lang="es-CO" sz="28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𝑐𝑚</m:t>
                          </m:r>
                          <m:r>
                            <a:rPr lang="es-CO" sz="2800" b="0" i="1" smtClean="0">
                              <a:effectLst/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s-CO" sz="2800" b="0" i="1" smtClean="0"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s-CO" sz="28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O" sz="2800" b="0" i="1" smtClean="0">
                              <a:effectLst/>
                              <a:latin typeface="Cambria Math" panose="02040503050406030204" pitchFamily="18" charset="0"/>
                            </a:rPr>
                            <m:t>−(</m:t>
                          </m:r>
                          <m:r>
                            <a:rPr lang="es-CO" sz="28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6 </m:t>
                          </m:r>
                          <m:r>
                            <a:rPr lang="es-CO" sz="28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𝑐𝑚</m:t>
                          </m:r>
                          <m:r>
                            <a:rPr lang="es-CO" sz="2800" b="0" i="1" smtClean="0">
                              <a:effectLst/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s-CO" sz="2800" b="0" i="1" smtClean="0"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s-CO" sz="2800" dirty="0">
                  <a:effectLst/>
                </a:endParaRPr>
              </a:p>
            </p:txBody>
          </p:sp>
        </mc:Choice>
        <mc:Fallback xmlns="">
          <p:sp>
            <p:nvSpPr>
              <p:cNvPr id="54" name="CuadroTexto 53">
                <a:extLst>
                  <a:ext uri="{FF2B5EF4-FFF2-40B4-BE49-F238E27FC236}">
                    <a16:creationId xmlns:a16="http://schemas.microsoft.com/office/drawing/2014/main" id="{37DEFA8C-D6B0-4031-9825-C299F71AD0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4579" y="3652078"/>
                <a:ext cx="3619324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CuadroTexto 54">
                <a:extLst>
                  <a:ext uri="{FF2B5EF4-FFF2-40B4-BE49-F238E27FC236}">
                    <a16:creationId xmlns:a16="http://schemas.microsoft.com/office/drawing/2014/main" id="{2D38045B-E0C8-4D29-99CD-2C62E62C296B}"/>
                  </a:ext>
                </a:extLst>
              </p:cNvPr>
              <p:cNvSpPr txBox="1"/>
              <p:nvPr/>
            </p:nvSpPr>
            <p:spPr>
              <a:xfrm>
                <a:off x="7413849" y="4202877"/>
                <a:ext cx="3718839" cy="5218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sz="2800" i="1" smtClean="0">
                          <a:effectLst/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s-CO" sz="2800" b="0" i="1" smtClean="0"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s-CO" sz="28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s-CO" sz="2800" b="0" i="1" smtClean="0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CO" sz="28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s-CO" sz="2800" b="0" i="1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9 </m:t>
                              </m:r>
                              <m:r>
                                <a:rPr lang="es-CO" sz="2800" b="0" i="1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  <m:r>
                                <a:rPr lang="es-CO" sz="28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s-CO" sz="28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s-CO" sz="2800" b="0" i="1" smtClean="0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CO" sz="28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−(</m:t>
                              </m:r>
                              <m:r>
                                <a:rPr lang="es-CO" sz="2800" b="0" i="1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6 </m:t>
                              </m:r>
                              <m:r>
                                <a:rPr lang="es-CO" sz="2800" b="0" i="1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  <m:r>
                                <a:rPr lang="es-CO" sz="28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s-CO" sz="28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s-CO" sz="2800" dirty="0">
                  <a:effectLst/>
                </a:endParaRPr>
              </a:p>
            </p:txBody>
          </p:sp>
        </mc:Choice>
        <mc:Fallback xmlns="">
          <p:sp>
            <p:nvSpPr>
              <p:cNvPr id="55" name="CuadroTexto 54">
                <a:extLst>
                  <a:ext uri="{FF2B5EF4-FFF2-40B4-BE49-F238E27FC236}">
                    <a16:creationId xmlns:a16="http://schemas.microsoft.com/office/drawing/2014/main" id="{2D38045B-E0C8-4D29-99CD-2C62E62C29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3849" y="4202877"/>
                <a:ext cx="3718839" cy="5218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CuadroTexto 57">
                <a:extLst>
                  <a:ext uri="{FF2B5EF4-FFF2-40B4-BE49-F238E27FC236}">
                    <a16:creationId xmlns:a16="http://schemas.microsoft.com/office/drawing/2014/main" id="{4E52D966-A668-433E-A2A5-A7356EB2959B}"/>
                  </a:ext>
                </a:extLst>
              </p:cNvPr>
              <p:cNvSpPr txBox="1"/>
              <p:nvPr/>
            </p:nvSpPr>
            <p:spPr>
              <a:xfrm>
                <a:off x="8338619" y="5211985"/>
                <a:ext cx="193290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sz="2800" b="1" i="1" smtClean="0">
                          <a:effectLst/>
                          <a:latin typeface="Cambria Math" panose="02040503050406030204" pitchFamily="18" charset="0"/>
                        </a:rPr>
                        <m:t>𝒉</m:t>
                      </m:r>
                      <m:r>
                        <a:rPr lang="es-CO" sz="2800" b="1" i="1" smtClean="0"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CO" sz="2800" b="1" i="1" smtClean="0">
                          <a:effectLst/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s-CO" sz="2800" b="1" i="1" smtClean="0">
                          <a:effectLst/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s-CO" sz="2800" b="1" i="1" smtClean="0">
                          <a:effectLst/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es-CO" sz="2800" b="1" i="1" smtClean="0">
                          <a:effectLst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CO" sz="2800" b="1" i="1" smtClean="0">
                          <a:effectLst/>
                          <a:latin typeface="Cambria Math" panose="02040503050406030204" pitchFamily="18" charset="0"/>
                        </a:rPr>
                        <m:t>𝒄𝒎</m:t>
                      </m:r>
                    </m:oMath>
                  </m:oMathPara>
                </a14:m>
                <a:endParaRPr lang="es-CO" sz="2800" b="1" dirty="0">
                  <a:effectLst/>
                </a:endParaRPr>
              </a:p>
            </p:txBody>
          </p:sp>
        </mc:Choice>
        <mc:Fallback xmlns="">
          <p:sp>
            <p:nvSpPr>
              <p:cNvPr id="58" name="CuadroTexto 57">
                <a:extLst>
                  <a:ext uri="{FF2B5EF4-FFF2-40B4-BE49-F238E27FC236}">
                    <a16:creationId xmlns:a16="http://schemas.microsoft.com/office/drawing/2014/main" id="{4E52D966-A668-433E-A2A5-A7356EB295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8619" y="5211985"/>
                <a:ext cx="1932901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ángulo 58">
                <a:extLst>
                  <a:ext uri="{FF2B5EF4-FFF2-40B4-BE49-F238E27FC236}">
                    <a16:creationId xmlns:a16="http://schemas.microsoft.com/office/drawing/2014/main" id="{C1D41216-A48D-47D4-B118-A5456DE2D307}"/>
                  </a:ext>
                </a:extLst>
              </p:cNvPr>
              <p:cNvSpPr/>
              <p:nvPr/>
            </p:nvSpPr>
            <p:spPr>
              <a:xfrm>
                <a:off x="9627808" y="2210154"/>
                <a:ext cx="198374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𝒉</m:t>
                      </m:r>
                      <m:r>
                        <a:rPr lang="es-CO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=6,7 </m:t>
                      </m:r>
                      <m:r>
                        <a:rPr lang="es-CO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lang="es-CO" sz="2800" i="1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9" name="Rectángulo 58">
                <a:extLst>
                  <a:ext uri="{FF2B5EF4-FFF2-40B4-BE49-F238E27FC236}">
                    <a16:creationId xmlns:a16="http://schemas.microsoft.com/office/drawing/2014/main" id="{C1D41216-A48D-47D4-B118-A5456DE2D3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7808" y="2210154"/>
                <a:ext cx="1983748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3" name="Grupo 62">
            <a:extLst>
              <a:ext uri="{FF2B5EF4-FFF2-40B4-BE49-F238E27FC236}">
                <a16:creationId xmlns:a16="http://schemas.microsoft.com/office/drawing/2014/main" id="{C645AC64-6C0A-4CAC-9930-BD18BFAC5737}"/>
              </a:ext>
            </a:extLst>
          </p:cNvPr>
          <p:cNvGrpSpPr/>
          <p:nvPr/>
        </p:nvGrpSpPr>
        <p:grpSpPr>
          <a:xfrm>
            <a:off x="333706" y="6191383"/>
            <a:ext cx="3533456" cy="615553"/>
            <a:chOff x="401591" y="314459"/>
            <a:chExt cx="3533456" cy="615553"/>
          </a:xfrm>
        </p:grpSpPr>
        <p:sp>
          <p:nvSpPr>
            <p:cNvPr id="61" name="Rectángulo 60">
              <a:extLst>
                <a:ext uri="{FF2B5EF4-FFF2-40B4-BE49-F238E27FC236}">
                  <a16:creationId xmlns:a16="http://schemas.microsoft.com/office/drawing/2014/main" id="{F1B75E02-8040-4E56-B82D-6D5260CA9C39}"/>
                </a:ext>
              </a:extLst>
            </p:cNvPr>
            <p:cNvSpPr/>
            <p:nvPr/>
          </p:nvSpPr>
          <p:spPr>
            <a:xfrm>
              <a:off x="970177" y="314459"/>
              <a:ext cx="2964870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CO" sz="1400" dirty="0">
                  <a:latin typeface="Century Gothic" panose="020B0502020202020204" pitchFamily="34" charset="0"/>
                </a:rPr>
                <a:t>Institución Educativa</a:t>
              </a:r>
            </a:p>
            <a:p>
              <a:pPr algn="ctr"/>
              <a:r>
                <a:rPr lang="es-CO" sz="2000" dirty="0">
                  <a:latin typeface="Century Gothic" panose="020B0502020202020204" pitchFamily="34" charset="0"/>
                </a:rPr>
                <a:t>San José de Caunapi</a:t>
              </a:r>
              <a:endParaRPr lang="es-CO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  <p:pic>
          <p:nvPicPr>
            <p:cNvPr id="62" name="Imagen 61">
              <a:extLst>
                <a:ext uri="{FF2B5EF4-FFF2-40B4-BE49-F238E27FC236}">
                  <a16:creationId xmlns:a16="http://schemas.microsoft.com/office/drawing/2014/main" id="{5F945C5C-DCC9-40CE-BCD0-3A75DE70D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591" y="317926"/>
              <a:ext cx="559336" cy="553852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ángulo 64">
                <a:extLst>
                  <a:ext uri="{FF2B5EF4-FFF2-40B4-BE49-F238E27FC236}">
                    <a16:creationId xmlns:a16="http://schemas.microsoft.com/office/drawing/2014/main" id="{187FF1A1-6D73-48B2-A614-0D1FB6ECE843}"/>
                  </a:ext>
                </a:extLst>
              </p:cNvPr>
              <p:cNvSpPr/>
              <p:nvPr/>
            </p:nvSpPr>
            <p:spPr>
              <a:xfrm>
                <a:off x="9635632" y="2208678"/>
                <a:ext cx="109235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𝒉</m:t>
                      </m:r>
                      <m:r>
                        <a:rPr lang="es-CO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s-CO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?</m:t>
                      </m:r>
                    </m:oMath>
                  </m:oMathPara>
                </a14:m>
                <a:endParaRPr lang="es-CO" sz="2800" dirty="0"/>
              </a:p>
            </p:txBody>
          </p:sp>
        </mc:Choice>
        <mc:Fallback xmlns="">
          <p:sp>
            <p:nvSpPr>
              <p:cNvPr id="65" name="Rectángulo 64">
                <a:extLst>
                  <a:ext uri="{FF2B5EF4-FFF2-40B4-BE49-F238E27FC236}">
                    <a16:creationId xmlns:a16="http://schemas.microsoft.com/office/drawing/2014/main" id="{187FF1A1-6D73-48B2-A614-0D1FB6ECE8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5632" y="2208678"/>
                <a:ext cx="1092350" cy="52322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upo 13"/>
          <p:cNvGrpSpPr/>
          <p:nvPr/>
        </p:nvGrpSpPr>
        <p:grpSpPr>
          <a:xfrm>
            <a:off x="870544" y="1597398"/>
            <a:ext cx="3045201" cy="4237402"/>
            <a:chOff x="870544" y="1597398"/>
            <a:chExt cx="3045201" cy="4237402"/>
          </a:xfrm>
        </p:grpSpPr>
        <p:grpSp>
          <p:nvGrpSpPr>
            <p:cNvPr id="60" name="Grupo 59">
              <a:extLst>
                <a:ext uri="{FF2B5EF4-FFF2-40B4-BE49-F238E27FC236}">
                  <a16:creationId xmlns:a16="http://schemas.microsoft.com/office/drawing/2014/main" id="{2CFEC670-81EC-4B45-B53C-5EA1AF491B6B}"/>
                </a:ext>
              </a:extLst>
            </p:cNvPr>
            <p:cNvGrpSpPr/>
            <p:nvPr/>
          </p:nvGrpSpPr>
          <p:grpSpPr>
            <a:xfrm>
              <a:off x="870544" y="1597398"/>
              <a:ext cx="3045201" cy="4237402"/>
              <a:chOff x="1262625" y="2181102"/>
              <a:chExt cx="3045201" cy="4237402"/>
            </a:xfrm>
          </p:grpSpPr>
          <p:grpSp>
            <p:nvGrpSpPr>
              <p:cNvPr id="52" name="Grupo 51">
                <a:extLst>
                  <a:ext uri="{FF2B5EF4-FFF2-40B4-BE49-F238E27FC236}">
                    <a16:creationId xmlns:a16="http://schemas.microsoft.com/office/drawing/2014/main" id="{C7AEE8E0-5682-4F1D-B2AD-DFD0468E7B17}"/>
                  </a:ext>
                </a:extLst>
              </p:cNvPr>
              <p:cNvGrpSpPr/>
              <p:nvPr/>
            </p:nvGrpSpPr>
            <p:grpSpPr>
              <a:xfrm>
                <a:off x="1262625" y="2403456"/>
                <a:ext cx="3045201" cy="4015048"/>
                <a:chOff x="1262625" y="2403456"/>
                <a:chExt cx="3045201" cy="4015048"/>
              </a:xfrm>
            </p:grpSpPr>
            <p:grpSp>
              <p:nvGrpSpPr>
                <p:cNvPr id="20" name="Grupo 19">
                  <a:extLst>
                    <a:ext uri="{FF2B5EF4-FFF2-40B4-BE49-F238E27FC236}">
                      <a16:creationId xmlns:a16="http://schemas.microsoft.com/office/drawing/2014/main" id="{724BDB58-CDB5-4340-91BC-25D1823C58AF}"/>
                    </a:ext>
                  </a:extLst>
                </p:cNvPr>
                <p:cNvGrpSpPr/>
                <p:nvPr/>
              </p:nvGrpSpPr>
              <p:grpSpPr>
                <a:xfrm>
                  <a:off x="1262625" y="2403456"/>
                  <a:ext cx="3045201" cy="4015048"/>
                  <a:chOff x="1298188" y="1989830"/>
                  <a:chExt cx="3045201" cy="4015048"/>
                </a:xfrm>
              </p:grpSpPr>
              <p:grpSp>
                <p:nvGrpSpPr>
                  <p:cNvPr id="24" name="Grupo 23">
                    <a:extLst>
                      <a:ext uri="{FF2B5EF4-FFF2-40B4-BE49-F238E27FC236}">
                        <a16:creationId xmlns:a16="http://schemas.microsoft.com/office/drawing/2014/main" id="{1F1F49A8-6A51-4108-88F4-DF2DE6778F17}"/>
                      </a:ext>
                    </a:extLst>
                  </p:cNvPr>
                  <p:cNvGrpSpPr/>
                  <p:nvPr/>
                </p:nvGrpSpPr>
                <p:grpSpPr>
                  <a:xfrm>
                    <a:off x="1298188" y="1989830"/>
                    <a:ext cx="2859273" cy="4015048"/>
                    <a:chOff x="1298188" y="1989830"/>
                    <a:chExt cx="2859273" cy="4015048"/>
                  </a:xfrm>
                </p:grpSpPr>
                <p:pic>
                  <p:nvPicPr>
                    <p:cNvPr id="26" name="Imagen 25">
                      <a:extLst>
                        <a:ext uri="{FF2B5EF4-FFF2-40B4-BE49-F238E27FC236}">
                          <a16:creationId xmlns:a16="http://schemas.microsoft.com/office/drawing/2014/main" id="{81495588-3A5C-419E-BFD4-B847A6D05847}"/>
                        </a:ext>
                      </a:extLst>
                    </p:cNvPr>
                    <p:cNvPicPr/>
                    <p:nvPr/>
                  </p:nvPicPr>
                  <p:blipFill>
                    <a:blip r:embed="rId1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298188" y="1989830"/>
                      <a:ext cx="2595012" cy="4015048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27" name="Grupo 26">
                      <a:extLst>
                        <a:ext uri="{FF2B5EF4-FFF2-40B4-BE49-F238E27FC236}">
                          <a16:creationId xmlns:a16="http://schemas.microsoft.com/office/drawing/2014/main" id="{DA1A2D94-6041-4818-AB14-31CA1B666F7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723327" y="2240782"/>
                      <a:ext cx="1434134" cy="3513574"/>
                      <a:chOff x="2723327" y="2240782"/>
                      <a:chExt cx="1434134" cy="3513574"/>
                    </a:xfrm>
                  </p:grpSpPr>
                  <p:cxnSp>
                    <p:nvCxnSpPr>
                      <p:cNvPr id="28" name="Conector recto de flecha 27">
                        <a:extLst>
                          <a:ext uri="{FF2B5EF4-FFF2-40B4-BE49-F238E27FC236}">
                            <a16:creationId xmlns:a16="http://schemas.microsoft.com/office/drawing/2014/main" id="{92461629-6E70-4E36-B5C3-8F5E1727FF6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3572189" y="2240782"/>
                        <a:ext cx="532564" cy="1517302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9" name="Conector recto de flecha 28">
                        <a:extLst>
                          <a:ext uri="{FF2B5EF4-FFF2-40B4-BE49-F238E27FC236}">
                            <a16:creationId xmlns:a16="http://schemas.microsoft.com/office/drawing/2014/main" id="{4B46F5B6-F587-4B74-8D18-0E84A7B7B12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2785560" y="4250453"/>
                        <a:ext cx="595710" cy="1502228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0" name="Conector recto 29">
                        <a:extLst>
                          <a:ext uri="{FF2B5EF4-FFF2-40B4-BE49-F238E27FC236}">
                            <a16:creationId xmlns:a16="http://schemas.microsoft.com/office/drawing/2014/main" id="{E0281A39-E3E8-4A03-AB91-797CB80087C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4032995" y="2240782"/>
                        <a:ext cx="124466" cy="0"/>
                      </a:xfrm>
                      <a:prstGeom prst="line">
                        <a:avLst/>
                      </a:prstGeom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1" name="Conector recto 30">
                        <a:extLst>
                          <a:ext uri="{FF2B5EF4-FFF2-40B4-BE49-F238E27FC236}">
                            <a16:creationId xmlns:a16="http://schemas.microsoft.com/office/drawing/2014/main" id="{CB47C4F7-17FE-4422-A6FF-382F10A1A5B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2723327" y="5754356"/>
                        <a:ext cx="124466" cy="0"/>
                      </a:xfrm>
                      <a:prstGeom prst="line">
                        <a:avLst/>
                      </a:prstGeom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sp>
                <p:nvSpPr>
                  <p:cNvPr id="23" name="Rectángulo 22">
                    <a:extLst>
                      <a:ext uri="{FF2B5EF4-FFF2-40B4-BE49-F238E27FC236}">
                        <a16:creationId xmlns:a16="http://schemas.microsoft.com/office/drawing/2014/main" id="{0F5A53F0-33E9-4590-97AE-9F2D95D6D907}"/>
                      </a:ext>
                    </a:extLst>
                  </p:cNvPr>
                  <p:cNvSpPr/>
                  <p:nvPr/>
                </p:nvSpPr>
                <p:spPr>
                  <a:xfrm>
                    <a:off x="3291498" y="3767239"/>
                    <a:ext cx="1051891" cy="52322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s-CO" sz="2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</a:rPr>
                      <a:t>9 cm</a:t>
                    </a:r>
                    <a:endParaRPr lang="es-CO" sz="2800" b="1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sp>
              <p:nvSpPr>
                <p:cNvPr id="43" name="Rectángulo 42">
                  <a:extLst>
                    <a:ext uri="{FF2B5EF4-FFF2-40B4-BE49-F238E27FC236}">
                      <a16:creationId xmlns:a16="http://schemas.microsoft.com/office/drawing/2014/main" id="{7BF212FF-4C1D-4C42-8F38-EA1BAA270B99}"/>
                    </a:ext>
                  </a:extLst>
                </p:cNvPr>
                <p:cNvSpPr/>
                <p:nvPr/>
              </p:nvSpPr>
              <p:spPr>
                <a:xfrm>
                  <a:off x="2170281" y="3652717"/>
                  <a:ext cx="389850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s-CO" sz="3200" i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Book Antiqua" panose="02040602050305030304" pitchFamily="18" charset="0"/>
                      <a:cs typeface="Times New Roman" panose="02020603050405020304" pitchFamily="18" charset="0"/>
                    </a:rPr>
                    <a:t>h</a:t>
                  </a:r>
                  <a:endParaRPr lang="es-CO" sz="3200" i="1" dirty="0">
                    <a:latin typeface="Book Antiqua" panose="0204060205030503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6" name="Rectángulo 35">
                <a:extLst>
                  <a:ext uri="{FF2B5EF4-FFF2-40B4-BE49-F238E27FC236}">
                    <a16:creationId xmlns:a16="http://schemas.microsoft.com/office/drawing/2014/main" id="{80483611-00A4-4C87-8330-CF9919D8A1B6}"/>
                  </a:ext>
                </a:extLst>
              </p:cNvPr>
              <p:cNvSpPr/>
              <p:nvPr/>
            </p:nvSpPr>
            <p:spPr>
              <a:xfrm>
                <a:off x="2745245" y="2181102"/>
                <a:ext cx="105349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CO" sz="28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</a:rPr>
                  <a:t>6 cm</a:t>
                </a:r>
                <a:endParaRPr lang="es-CO" sz="2800" b="1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3" name="Grupo 12"/>
            <p:cNvGrpSpPr/>
            <p:nvPr/>
          </p:nvGrpSpPr>
          <p:grpSpPr>
            <a:xfrm>
              <a:off x="2157272" y="2019992"/>
              <a:ext cx="1308284" cy="3541223"/>
              <a:chOff x="2157272" y="2019992"/>
              <a:chExt cx="1308284" cy="3541223"/>
            </a:xfrm>
          </p:grpSpPr>
          <p:cxnSp>
            <p:nvCxnSpPr>
              <p:cNvPr id="6" name="Conector recto 5"/>
              <p:cNvCxnSpPr/>
              <p:nvPr/>
            </p:nvCxnSpPr>
            <p:spPr>
              <a:xfrm flipV="1">
                <a:off x="2169622" y="2019992"/>
                <a:ext cx="0" cy="3532910"/>
              </a:xfrm>
              <a:prstGeom prst="line">
                <a:avLst/>
              </a:prstGeom>
              <a:ln w="28575">
                <a:solidFill>
                  <a:srgbClr val="C00000"/>
                </a:solidFill>
                <a:prstDash val="dash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" name="Conector recto 7"/>
              <p:cNvCxnSpPr/>
              <p:nvPr/>
            </p:nvCxnSpPr>
            <p:spPr>
              <a:xfrm>
                <a:off x="2157272" y="2044931"/>
                <a:ext cx="1299971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Conector recto 10"/>
              <p:cNvCxnSpPr/>
              <p:nvPr/>
            </p:nvCxnSpPr>
            <p:spPr>
              <a:xfrm flipH="1">
                <a:off x="2168050" y="2036618"/>
                <a:ext cx="1297506" cy="35245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7" name="Grupo 66"/>
          <p:cNvGrpSpPr/>
          <p:nvPr/>
        </p:nvGrpSpPr>
        <p:grpSpPr>
          <a:xfrm>
            <a:off x="4812099" y="2446713"/>
            <a:ext cx="2085646" cy="3852199"/>
            <a:chOff x="5039521" y="2339184"/>
            <a:chExt cx="2085646" cy="3852199"/>
          </a:xfrm>
        </p:grpSpPr>
        <p:grpSp>
          <p:nvGrpSpPr>
            <p:cNvPr id="66" name="Grupo 65">
              <a:extLst>
                <a:ext uri="{FF2B5EF4-FFF2-40B4-BE49-F238E27FC236}">
                  <a16:creationId xmlns:a16="http://schemas.microsoft.com/office/drawing/2014/main" id="{C6A804F3-6189-47AD-98B5-00A0E5592708}"/>
                </a:ext>
              </a:extLst>
            </p:cNvPr>
            <p:cNvGrpSpPr/>
            <p:nvPr/>
          </p:nvGrpSpPr>
          <p:grpSpPr>
            <a:xfrm>
              <a:off x="5039521" y="2339184"/>
              <a:ext cx="2085646" cy="2273973"/>
              <a:chOff x="5039521" y="2520159"/>
              <a:chExt cx="2085646" cy="2273973"/>
            </a:xfrm>
          </p:grpSpPr>
          <p:sp>
            <p:nvSpPr>
              <p:cNvPr id="49" name="Rectángulo 48">
                <a:extLst>
                  <a:ext uri="{FF2B5EF4-FFF2-40B4-BE49-F238E27FC236}">
                    <a16:creationId xmlns:a16="http://schemas.microsoft.com/office/drawing/2014/main" id="{6C8F5CC4-6CFC-4E8C-A954-4EFED132ED9B}"/>
                  </a:ext>
                </a:extLst>
              </p:cNvPr>
              <p:cNvSpPr/>
              <p:nvPr/>
            </p:nvSpPr>
            <p:spPr>
              <a:xfrm>
                <a:off x="5039521" y="4237492"/>
                <a:ext cx="36420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CO" sz="2800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ook Antiqua" panose="02040602050305030304" pitchFamily="18" charset="0"/>
                    <a:cs typeface="Times New Roman" panose="02020603050405020304" pitchFamily="18" charset="0"/>
                  </a:rPr>
                  <a:t>h</a:t>
                </a:r>
                <a:endParaRPr lang="es-CO" sz="2800" i="1" dirty="0">
                  <a:latin typeface="Book Antiqua" panose="0204060205030503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Rectángulo 49">
                <a:extLst>
                  <a:ext uri="{FF2B5EF4-FFF2-40B4-BE49-F238E27FC236}">
                    <a16:creationId xmlns:a16="http://schemas.microsoft.com/office/drawing/2014/main" id="{6CBBA2B7-F6BA-4C98-8F9C-D617A29532E7}"/>
                  </a:ext>
                </a:extLst>
              </p:cNvPr>
              <p:cNvSpPr/>
              <p:nvPr/>
            </p:nvSpPr>
            <p:spPr>
              <a:xfrm>
                <a:off x="5577254" y="2520159"/>
                <a:ext cx="92685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CO" sz="2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</a:rPr>
                  <a:t>6 cm</a:t>
                </a:r>
                <a:endParaRPr lang="es-CO" sz="2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1" name="Rectángulo 50">
                <a:extLst>
                  <a:ext uri="{FF2B5EF4-FFF2-40B4-BE49-F238E27FC236}">
                    <a16:creationId xmlns:a16="http://schemas.microsoft.com/office/drawing/2014/main" id="{FFB0C144-733B-4440-9A38-AC514885E61E}"/>
                  </a:ext>
                </a:extLst>
              </p:cNvPr>
              <p:cNvSpPr/>
              <p:nvPr/>
            </p:nvSpPr>
            <p:spPr>
              <a:xfrm>
                <a:off x="6195104" y="4332467"/>
                <a:ext cx="93006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CO" sz="2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</a:rPr>
                  <a:t>9 cm</a:t>
                </a:r>
                <a:endParaRPr lang="es-CO" sz="2400" b="1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57" name="Grupo 56"/>
            <p:cNvGrpSpPr/>
            <p:nvPr/>
          </p:nvGrpSpPr>
          <p:grpSpPr>
            <a:xfrm>
              <a:off x="5353845" y="2731898"/>
              <a:ext cx="1404402" cy="3459485"/>
              <a:chOff x="5353845" y="2731898"/>
              <a:chExt cx="1404402" cy="3459485"/>
            </a:xfrm>
          </p:grpSpPr>
          <p:cxnSp>
            <p:nvCxnSpPr>
              <p:cNvPr id="18" name="Conector recto 17"/>
              <p:cNvCxnSpPr/>
              <p:nvPr/>
            </p:nvCxnSpPr>
            <p:spPr>
              <a:xfrm>
                <a:off x="5361709" y="2731898"/>
                <a:ext cx="0" cy="3459485"/>
              </a:xfrm>
              <a:prstGeom prst="line">
                <a:avLst/>
              </a:prstGeom>
              <a:ln w="28575">
                <a:solidFill>
                  <a:srgbClr val="C00000"/>
                </a:solidFill>
                <a:prstDash val="lgDash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Conector recto 20"/>
              <p:cNvCxnSpPr/>
              <p:nvPr/>
            </p:nvCxnSpPr>
            <p:spPr>
              <a:xfrm>
                <a:off x="5353845" y="2731898"/>
                <a:ext cx="140440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ector recto 31"/>
              <p:cNvCxnSpPr/>
              <p:nvPr/>
            </p:nvCxnSpPr>
            <p:spPr>
              <a:xfrm flipH="1">
                <a:off x="5370023" y="2734887"/>
                <a:ext cx="1378720" cy="345649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0" name="Grupo 69"/>
          <p:cNvGrpSpPr/>
          <p:nvPr/>
        </p:nvGrpSpPr>
        <p:grpSpPr>
          <a:xfrm>
            <a:off x="4930355" y="1061745"/>
            <a:ext cx="3182867" cy="1481949"/>
            <a:chOff x="4930355" y="1061745"/>
            <a:chExt cx="3182867" cy="1481949"/>
          </a:xfrm>
        </p:grpSpPr>
        <p:sp>
          <p:nvSpPr>
            <p:cNvPr id="68" name="Llamada de nube 67"/>
            <p:cNvSpPr/>
            <p:nvPr/>
          </p:nvSpPr>
          <p:spPr>
            <a:xfrm>
              <a:off x="4930355" y="1061745"/>
              <a:ext cx="3182867" cy="1481949"/>
            </a:xfrm>
            <a:prstGeom prst="cloudCallout">
              <a:avLst>
                <a:gd name="adj1" fmla="val -87499"/>
                <a:gd name="adj2" fmla="val 3645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9" name="CuadroTexto 68">
                  <a:extLst>
                    <a:ext uri="{FF2B5EF4-FFF2-40B4-BE49-F238E27FC236}">
                      <a16:creationId xmlns:a16="http://schemas.microsoft.com/office/drawing/2014/main" id="{FC0083CD-DB00-4ED2-BE37-59BBF6A30438}"/>
                    </a:ext>
                  </a:extLst>
                </p:cNvPr>
                <p:cNvSpPr txBox="1"/>
                <p:nvPr/>
              </p:nvSpPr>
              <p:spPr>
                <a:xfrm>
                  <a:off x="5102770" y="1217149"/>
                  <a:ext cx="2877775" cy="988156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CO" sz="3200" i="1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CO" sz="3200" b="0" i="1" smtClean="0">
                                <a:effectLst/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s-CO" sz="3200" b="0" i="1" smtClean="0">
                                <a:effectLst/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s-CO" sz="3200" b="0" i="1" smtClean="0">
                                <a:effectLst/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s-CO" sz="3200" b="0" i="1" smtClean="0">
                            <a:effectLst/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s-CO" sz="3200" i="1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CO" sz="32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s-CO" sz="32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sSup>
                              <m:sSupPr>
                                <m:ctrlPr>
                                  <a:rPr lang="es-CO" sz="320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s-CO" sz="32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s-CO" sz="32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s-CO" sz="32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es-CO" sz="32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num>
                          <m:den>
                            <m:r>
                              <a:rPr lang="es-CO" sz="3200" b="0" i="1" smtClean="0">
                                <a:effectLst/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s-CO" sz="3200" b="0" i="0" smtClean="0">
                            <a:effectLst/>
                            <a:latin typeface="Cambria Math" panose="02040503050406030204" pitchFamily="18" charset="0"/>
                          </a:rPr>
                          <m:t>    </m:t>
                        </m:r>
                      </m:oMath>
                    </m:oMathPara>
                  </a14:m>
                  <a:endParaRPr lang="es-CO" sz="3200" dirty="0">
                    <a:effectLst/>
                  </a:endParaRPr>
                </a:p>
              </p:txBody>
            </p:sp>
          </mc:Choice>
          <mc:Fallback>
            <p:sp>
              <p:nvSpPr>
                <p:cNvPr id="69" name="CuadroTexto 68">
                  <a:extLst>
                    <a:ext uri="{FF2B5EF4-FFF2-40B4-BE49-F238E27FC236}">
                      <a16:creationId xmlns:a16="http://schemas.microsoft.com/office/drawing/2014/main" id="{FC0083CD-DB00-4ED2-BE37-59BBF6A304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02770" y="1217149"/>
                  <a:ext cx="2877775" cy="988156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2" name="Audio 7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368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8051">
        <p14:flythrough/>
      </p:transition>
    </mc:Choice>
    <mc:Fallback>
      <p:transition spd="slow" advClick="0" advTm="4080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</p:childTnLst>
        </p:cTn>
      </p:par>
    </p:tnLst>
    <p:bldLst>
      <p:bldP spid="53" grpId="0"/>
      <p:bldP spid="54" grpId="0"/>
      <p:bldP spid="55" grpId="0"/>
      <p:bldP spid="58" grpId="0"/>
      <p:bldP spid="59" grpId="0"/>
      <p:bldP spid="65" grpId="0"/>
      <p:bldP spid="65" grpId="1"/>
    </p:bldLst>
  </p:timing>
  <p:extLst>
    <p:ext uri="{3A86A75C-4F4B-4683-9AE1-C65F6400EC91}">
      <p14:laserTraceLst xmlns:p14="http://schemas.microsoft.com/office/powerpoint/2010/main">
        <p14:tracePtLst>
          <p14:tracePt t="218" x="6559550" y="3994150"/>
          <p14:tracePt t="224" x="6546850" y="3994150"/>
          <p14:tracePt t="235" x="6521450" y="4000500"/>
          <p14:tracePt t="250" x="6400800" y="4025900"/>
          <p14:tracePt t="267" x="6248400" y="4051300"/>
          <p14:tracePt t="306" x="5448300" y="4159250"/>
          <p14:tracePt t="375" x="2825750" y="3790950"/>
          <p14:tracePt t="384" x="2457450" y="3644900"/>
          <p14:tracePt t="400" x="2032000" y="3397250"/>
          <p14:tracePt t="417" x="1866900" y="3232150"/>
          <p14:tracePt t="433" x="1828800" y="3086100"/>
          <p14:tracePt t="450" x="1828800" y="2882900"/>
          <p14:tracePt t="467" x="1835150" y="2768600"/>
          <p14:tracePt t="483" x="1835150" y="2743200"/>
          <p14:tracePt t="500" x="1809750" y="2647950"/>
          <p14:tracePt t="517" x="1727200" y="2470150"/>
          <p14:tracePt t="533" x="1663700" y="2330450"/>
          <p14:tracePt t="550" x="1631950" y="2203450"/>
          <p14:tracePt t="567" x="1568450" y="2101850"/>
          <p14:tracePt t="583" x="1473200" y="2000250"/>
          <p14:tracePt t="600" x="1377950" y="1885950"/>
          <p14:tracePt t="617" x="1301750" y="1765300"/>
          <p14:tracePt t="633" x="1270000" y="1682750"/>
          <p14:tracePt t="650" x="1250950" y="1625600"/>
          <p14:tracePt t="667" x="1250950" y="1593850"/>
          <p14:tracePt t="683" x="1250950" y="1568450"/>
          <p14:tracePt t="700" x="1250950" y="1536700"/>
          <p14:tracePt t="717" x="1257300" y="1492250"/>
          <p14:tracePt t="733" x="1257300" y="1428750"/>
          <p14:tracePt t="750" x="1257300" y="1377950"/>
          <p14:tracePt t="767" x="1257300" y="1352550"/>
          <p14:tracePt t="784" x="1270000" y="1301750"/>
          <p14:tracePt t="800" x="1276350" y="1289050"/>
          <p14:tracePt t="817" x="1276350" y="1276350"/>
          <p14:tracePt t="969" x="1282700" y="1276350"/>
          <p14:tracePt t="987" x="1301750" y="1282700"/>
          <p14:tracePt t="993" x="1339850" y="1295400"/>
          <p14:tracePt t="1002" x="1403350" y="1308100"/>
          <p14:tracePt t="1019" x="1600200" y="1346200"/>
          <p14:tracePt t="1033" x="2000250" y="1409700"/>
          <p14:tracePt t="1050" x="2349500" y="1479550"/>
          <p14:tracePt t="1067" x="2654300" y="1543050"/>
          <p14:tracePt t="1083" x="3009900" y="1612900"/>
          <p14:tracePt t="1100" x="3327400" y="1676400"/>
          <p14:tracePt t="1117" x="3676650" y="1733550"/>
          <p14:tracePt t="1133" x="4159250" y="1803400"/>
          <p14:tracePt t="1150" x="4476750" y="1860550"/>
          <p14:tracePt t="1167" x="4629150" y="1911350"/>
          <p14:tracePt t="1183" x="4711700" y="1955800"/>
          <p14:tracePt t="1200" x="4768850" y="1981200"/>
          <p14:tracePt t="1217" x="4806950" y="2000250"/>
          <p14:tracePt t="1233" x="4832350" y="2012950"/>
          <p14:tracePt t="1250" x="4851400" y="2019300"/>
          <p14:tracePt t="1267" x="4883150" y="2032000"/>
          <p14:tracePt t="1283" x="4902200" y="2038350"/>
          <p14:tracePt t="1300" x="4902200" y="2044700"/>
          <p14:tracePt t="1317" x="4908550" y="2051050"/>
          <p14:tracePt t="1350" x="4914900" y="2051050"/>
          <p14:tracePt t="1367" x="4914900" y="2057400"/>
          <p14:tracePt t="1742" x="4927600" y="2057400"/>
          <p14:tracePt t="1753" x="4959350" y="2057400"/>
          <p14:tracePt t="1757" x="4997450" y="2051050"/>
          <p14:tracePt t="1770" x="5016500" y="2044700"/>
          <p14:tracePt t="1785" x="5156200" y="1981200"/>
          <p14:tracePt t="1800" x="5314950" y="1917700"/>
          <p14:tracePt t="1817" x="5461000" y="1860550"/>
          <p14:tracePt t="1834" x="5581650" y="1816100"/>
          <p14:tracePt t="1850" x="5689600" y="1758950"/>
          <p14:tracePt t="1867" x="5835650" y="1708150"/>
          <p14:tracePt t="1884" x="5988050" y="1670050"/>
          <p14:tracePt t="1900" x="6121400" y="1625600"/>
          <p14:tracePt t="1917" x="6229350" y="1600200"/>
          <p14:tracePt t="1934" x="6350000" y="1562100"/>
          <p14:tracePt t="1950" x="6457950" y="1517650"/>
          <p14:tracePt t="1954" x="6508750" y="1511300"/>
          <p14:tracePt t="1967" x="6559550" y="1492250"/>
          <p14:tracePt t="1985" x="6667500" y="1466850"/>
          <p14:tracePt t="2000" x="6851650" y="1422400"/>
          <p14:tracePt t="2017" x="6985000" y="1377950"/>
          <p14:tracePt t="2034" x="7099300" y="1339850"/>
          <p14:tracePt t="2050" x="7632700" y="1193800"/>
          <p14:tracePt t="2067" x="7988300" y="1098550"/>
          <p14:tracePt t="2084" x="8420100" y="990600"/>
          <p14:tracePt t="2100" x="8826500" y="895350"/>
          <p14:tracePt t="2117" x="9163050" y="825500"/>
          <p14:tracePt t="2133" x="9455150" y="787400"/>
          <p14:tracePt t="2150" x="9944100" y="755650"/>
          <p14:tracePt t="2167" x="10414000" y="742950"/>
          <p14:tracePt t="2185" x="10687050" y="730250"/>
          <p14:tracePt t="2200" x="10972800" y="704850"/>
          <p14:tracePt t="2217" x="11074400" y="704850"/>
          <p14:tracePt t="2233" x="11106150" y="704850"/>
          <p14:tracePt t="2250" x="11201400" y="704850"/>
          <p14:tracePt t="2267" x="11239500" y="698500"/>
          <p14:tracePt t="2300" x="11245850" y="698500"/>
          <p14:tracePt t="2332" x="11245850" y="692150"/>
          <p14:tracePt t="2402" x="11233150" y="692150"/>
          <p14:tracePt t="2412" x="11220450" y="692150"/>
          <p14:tracePt t="2420" x="11201400" y="692150"/>
          <p14:tracePt t="2434" x="11188700" y="698500"/>
          <p14:tracePt t="2450" x="11068050" y="800100"/>
          <p14:tracePt t="2454" x="10947400" y="876300"/>
          <p14:tracePt t="2467" x="10725150" y="1022350"/>
          <p14:tracePt t="2484" x="10020300" y="1409700"/>
          <p14:tracePt t="2500" x="9563100" y="1651000"/>
          <p14:tracePt t="2517" x="9334500" y="1758950"/>
          <p14:tracePt t="2534" x="8909050" y="1911350"/>
          <p14:tracePt t="2550" x="8432800" y="2095500"/>
          <p14:tracePt t="2567" x="8166100" y="2178050"/>
          <p14:tracePt t="2584" x="7912100" y="2247900"/>
          <p14:tracePt t="2600" x="7677150" y="2305050"/>
          <p14:tracePt t="2617" x="7569200" y="2349500"/>
          <p14:tracePt t="2634" x="7448550" y="2393950"/>
          <p14:tracePt t="2650" x="7327900" y="2444750"/>
          <p14:tracePt t="2667" x="7175500" y="2508250"/>
          <p14:tracePt t="2684" x="7035800" y="2552700"/>
          <p14:tracePt t="2700" x="6769100" y="2660650"/>
          <p14:tracePt t="2719" x="6680200" y="2692400"/>
          <p14:tracePt t="2734" x="6457950" y="2781300"/>
          <p14:tracePt t="2750" x="6210300" y="2882900"/>
          <p14:tracePt t="2767" x="5994400" y="2971800"/>
          <p14:tracePt t="2783" x="5740400" y="3060700"/>
          <p14:tracePt t="2800" x="5581650" y="3117850"/>
          <p14:tracePt t="2817" x="5429250" y="3175000"/>
          <p14:tracePt t="2833" x="5257800" y="3232150"/>
          <p14:tracePt t="2850" x="5130800" y="3270250"/>
          <p14:tracePt t="2867" x="5086350" y="3282950"/>
          <p14:tracePt t="2883" x="5080000" y="3289300"/>
          <p14:tracePt t="2900" x="5067300" y="3289300"/>
          <p14:tracePt t="2917" x="5022850" y="3295650"/>
          <p14:tracePt t="2933" x="4978400" y="3308350"/>
          <p14:tracePt t="2950" x="4953000" y="3308350"/>
          <p14:tracePt t="2969" x="4946650" y="3314700"/>
          <p14:tracePt t="2992" x="4933950" y="3321050"/>
          <p14:tracePt t="3003" x="4914900" y="3321050"/>
          <p14:tracePt t="3017" x="4889500" y="3327400"/>
          <p14:tracePt t="3033" x="4730750" y="3371850"/>
          <p14:tracePt t="3050" x="4648200" y="3378200"/>
          <p14:tracePt t="3067" x="4572000" y="3390900"/>
          <p14:tracePt t="3084" x="4546600" y="3390900"/>
          <p14:tracePt t="6080" x="4533900" y="3390900"/>
          <p14:tracePt t="6086" x="4451350" y="3403600"/>
          <p14:tracePt t="6100" x="4368800" y="3416300"/>
          <p14:tracePt t="6117" x="4235450" y="3429000"/>
          <p14:tracePt t="6134" x="4108450" y="3441700"/>
          <p14:tracePt t="6150" x="3898900" y="3460750"/>
          <p14:tracePt t="6167" x="3816350" y="3460750"/>
          <p14:tracePt t="6184" x="3810000" y="3460750"/>
          <p14:tracePt t="10452" x="3797300" y="3460750"/>
          <p14:tracePt t="10462" x="3771900" y="3460750"/>
          <p14:tracePt t="10471" x="3733800" y="3448050"/>
          <p14:tracePt t="10483" x="3695700" y="3441700"/>
          <p14:tracePt t="10500" x="3606800" y="3416300"/>
          <p14:tracePt t="10517" x="3524250" y="3409950"/>
          <p14:tracePt t="10533" x="3435350" y="3409950"/>
          <p14:tracePt t="10550" x="3416300" y="3409950"/>
          <p14:tracePt t="10567" x="3397250" y="3409950"/>
          <p14:tracePt t="10584" x="3327400" y="3409950"/>
          <p14:tracePt t="10600" x="3219450" y="3409950"/>
          <p14:tracePt t="10617" x="3022600" y="3409950"/>
          <p14:tracePt t="10633" x="2736850" y="3422650"/>
          <p14:tracePt t="10650" x="2470150" y="3435350"/>
          <p14:tracePt t="10667" x="2336800" y="3441700"/>
          <p14:tracePt t="10683" x="2311400" y="3441700"/>
          <p14:tracePt t="11122" x="2305050" y="3441700"/>
          <p14:tracePt t="11128" x="2298700" y="3441700"/>
          <p14:tracePt t="11148" x="2292350" y="3441700"/>
          <p14:tracePt t="11154" x="2286000" y="3441700"/>
          <p14:tracePt t="11169" x="2279650" y="3441700"/>
          <p14:tracePt t="11183" x="2266950" y="3441700"/>
          <p14:tracePt t="11200" x="2241550" y="3435350"/>
          <p14:tracePt t="11217" x="2216150" y="3435350"/>
          <p14:tracePt t="11233" x="2203450" y="3435350"/>
          <p14:tracePt t="11270" x="2197100" y="3435350"/>
          <p14:tracePt t="11285" x="2184400" y="3435350"/>
          <p14:tracePt t="11300" x="2178050" y="3429000"/>
          <p14:tracePt t="11317" x="2165350" y="3422650"/>
          <p14:tracePt t="11333" x="2159000" y="3409950"/>
          <p14:tracePt t="11350" x="2159000" y="3390900"/>
          <p14:tracePt t="11383" x="2146300" y="3378200"/>
          <p14:tracePt t="11400" x="2139950" y="3359150"/>
          <p14:tracePt t="11417" x="2139950" y="3352800"/>
          <p14:tracePt t="11433" x="2133600" y="3346450"/>
          <p14:tracePt t="11612" x="2127250" y="3359150"/>
          <p14:tracePt t="11632" x="2127250" y="3365500"/>
          <p14:tracePt t="11638" x="2127250" y="3371850"/>
          <p14:tracePt t="11650" x="2127250" y="3384550"/>
          <p14:tracePt t="11667" x="2127250" y="3403600"/>
          <p14:tracePt t="11683" x="2127250" y="3422650"/>
          <p14:tracePt t="11720" x="2127250" y="3435350"/>
          <p14:tracePt t="11733" x="2127250" y="3441700"/>
          <p14:tracePt t="11750" x="2127250" y="3448050"/>
          <p14:tracePt t="11864" x="2133600" y="3448050"/>
          <p14:tracePt t="11890" x="2139950" y="3441700"/>
          <p14:tracePt t="11904" x="2139950" y="3435350"/>
          <p14:tracePt t="11921" x="2139950" y="3422650"/>
          <p14:tracePt t="11937" x="2139950" y="3397250"/>
          <p14:tracePt t="11946" x="2139950" y="3378200"/>
          <p14:tracePt t="11956" x="2139950" y="3365500"/>
          <p14:tracePt t="11967" x="2139950" y="3346450"/>
          <p14:tracePt t="11984" x="2133600" y="3314700"/>
          <p14:tracePt t="12000" x="2127250" y="3263900"/>
          <p14:tracePt t="12017" x="2120900" y="3238500"/>
          <p14:tracePt t="12034" x="2120900" y="3232150"/>
          <p14:tracePt t="12050" x="2114550" y="3213100"/>
          <p14:tracePt t="12067" x="2101850" y="3187700"/>
          <p14:tracePt t="12083" x="2089150" y="3168650"/>
          <p14:tracePt t="12102" x="2070100" y="3149600"/>
          <p14:tracePt t="12117" x="2051050" y="3136900"/>
          <p14:tracePt t="12133" x="2038350" y="3124200"/>
          <p14:tracePt t="12150" x="2019300" y="3117850"/>
          <p14:tracePt t="12167" x="2006600" y="3105150"/>
          <p14:tracePt t="12184" x="1987550" y="3105150"/>
          <p14:tracePt t="12200" x="1949450" y="3086100"/>
          <p14:tracePt t="12217" x="1924050" y="3086100"/>
          <p14:tracePt t="12233" x="1911350" y="3086100"/>
          <p14:tracePt t="12250" x="1905000" y="3086100"/>
          <p14:tracePt t="12267" x="1898650" y="3086100"/>
          <p14:tracePt t="12284" x="1892300" y="3086100"/>
          <p14:tracePt t="12300" x="1873250" y="3092450"/>
          <p14:tracePt t="12317" x="1860550" y="3092450"/>
          <p14:tracePt t="12334" x="1828800" y="3111500"/>
          <p14:tracePt t="12350" x="1797050" y="3124200"/>
          <p14:tracePt t="12367" x="1784350" y="3143250"/>
          <p14:tracePt t="12384" x="1771650" y="3149600"/>
          <p14:tracePt t="12400" x="1765300" y="3162300"/>
          <p14:tracePt t="12417" x="1752600" y="3168650"/>
          <p14:tracePt t="12434" x="1752600" y="3175000"/>
          <p14:tracePt t="12450" x="1752600" y="3181350"/>
          <p14:tracePt t="12467" x="1752600" y="3187700"/>
          <p14:tracePt t="12484" x="1752600" y="3194050"/>
          <p14:tracePt t="12500" x="1752600" y="3206750"/>
          <p14:tracePt t="12517" x="1746250" y="3238500"/>
          <p14:tracePt t="12534" x="1739900" y="3282950"/>
          <p14:tracePt t="12551" x="1733550" y="3302000"/>
          <p14:tracePt t="12567" x="1733550" y="3333750"/>
          <p14:tracePt t="12584" x="1733550" y="3378200"/>
          <p14:tracePt t="12600" x="1733550" y="3409950"/>
          <p14:tracePt t="12617" x="1733550" y="3435350"/>
          <p14:tracePt t="12633" x="1733550" y="3460750"/>
          <p14:tracePt t="12650" x="1733550" y="3479800"/>
          <p14:tracePt t="12667" x="1733550" y="3505200"/>
          <p14:tracePt t="12683" x="1733550" y="3524250"/>
          <p14:tracePt t="12700" x="1733550" y="3536950"/>
          <p14:tracePt t="12719" x="1733550" y="3549650"/>
          <p14:tracePt t="12733" x="1733550" y="3568700"/>
          <p14:tracePt t="12750" x="1739900" y="3587750"/>
          <p14:tracePt t="12767" x="1752600" y="3606800"/>
          <p14:tracePt t="12783" x="1752600" y="3613150"/>
          <p14:tracePt t="12800" x="1758950" y="3625850"/>
          <p14:tracePt t="12817" x="1765300" y="3638550"/>
          <p14:tracePt t="12833" x="1790700" y="3670300"/>
          <p14:tracePt t="12850" x="1797050" y="3689350"/>
          <p14:tracePt t="12867" x="1803400" y="3695700"/>
          <p14:tracePt t="12883" x="1809750" y="3702050"/>
          <p14:tracePt t="12900" x="1822450" y="3708400"/>
          <p14:tracePt t="12917" x="1828800" y="3708400"/>
          <p14:tracePt t="12933" x="1835150" y="3708400"/>
          <p14:tracePt t="12950" x="1847850" y="3708400"/>
          <p14:tracePt t="12967" x="1866900" y="3708400"/>
          <p14:tracePt t="12984" x="1911350" y="3708400"/>
          <p14:tracePt t="13000" x="1924050" y="3708400"/>
          <p14:tracePt t="13017" x="1949450" y="3695700"/>
          <p14:tracePt t="13034" x="1962150" y="3689350"/>
          <p14:tracePt t="13050" x="1974850" y="3689350"/>
          <p14:tracePt t="13067" x="1981200" y="3683000"/>
          <p14:tracePt t="13083" x="1981200" y="3676650"/>
          <p14:tracePt t="13100" x="1987550" y="3657600"/>
          <p14:tracePt t="13117" x="1993900" y="3638550"/>
          <p14:tracePt t="13133" x="2000250" y="3619500"/>
          <p14:tracePt t="13150" x="2006600" y="3606800"/>
          <p14:tracePt t="13169" x="2012950" y="3594100"/>
          <p14:tracePt t="13183" x="2019300" y="3575050"/>
          <p14:tracePt t="13200" x="2025650" y="3556000"/>
          <p14:tracePt t="13217" x="2032000" y="3543300"/>
          <p14:tracePt t="13233" x="2038350" y="3517900"/>
          <p14:tracePt t="13250" x="2038350" y="3505200"/>
          <p14:tracePt t="13267" x="2044700" y="3448050"/>
          <p14:tracePt t="13283" x="2038350" y="3429000"/>
          <p14:tracePt t="13300" x="2032000" y="3390900"/>
          <p14:tracePt t="13317" x="2019300" y="3346450"/>
          <p14:tracePt t="13333" x="2006600" y="3321050"/>
          <p14:tracePt t="13350" x="2006600" y="3302000"/>
          <p14:tracePt t="13367" x="2000250" y="3302000"/>
          <p14:tracePt t="13383" x="2000250" y="3289300"/>
          <p14:tracePt t="13400" x="1993900" y="3289300"/>
          <p14:tracePt t="13437" x="1987550" y="3289300"/>
          <p14:tracePt t="13450" x="1981200" y="3289300"/>
          <p14:tracePt t="13466" x="1974850" y="3289300"/>
          <p14:tracePt t="13488" x="1968500" y="3289300"/>
          <p14:tracePt t="13534" x="1962150" y="3289300"/>
          <p14:tracePt t="13790" x="1962150" y="3302000"/>
          <p14:tracePt t="13800" x="1962150" y="3314700"/>
          <p14:tracePt t="13816" x="1955800" y="3321050"/>
          <p14:tracePt t="13932" x="1962150" y="3314700"/>
          <p14:tracePt t="13938" x="1968500" y="3308350"/>
          <p14:tracePt t="13951" x="1968500" y="3302000"/>
          <p14:tracePt t="13967" x="1968500" y="3289300"/>
          <p14:tracePt t="13983" x="1974850" y="3270250"/>
          <p14:tracePt t="14001" x="1974850" y="3263900"/>
          <p14:tracePt t="14017" x="1981200" y="3251200"/>
          <p14:tracePt t="14033" x="1981200" y="3238500"/>
          <p14:tracePt t="14050" x="1981200" y="3232150"/>
          <p14:tracePt t="14067" x="1981200" y="3225800"/>
          <p14:tracePt t="14083" x="1974850" y="3213100"/>
          <p14:tracePt t="14100" x="1968500" y="3206750"/>
          <p14:tracePt t="14117" x="1962150" y="3200400"/>
          <p14:tracePt t="14150" x="1955800" y="3187700"/>
          <p14:tracePt t="14167" x="1949450" y="3187700"/>
          <p14:tracePt t="14183" x="1943100" y="3181350"/>
          <p14:tracePt t="14201" x="1936750" y="3181350"/>
          <p14:tracePt t="14217" x="1930400" y="3181350"/>
          <p14:tracePt t="14233" x="1917700" y="3181350"/>
          <p14:tracePt t="14250" x="1911350" y="3175000"/>
          <p14:tracePt t="14267" x="1898650" y="3175000"/>
          <p14:tracePt t="14300" x="1879600" y="3175000"/>
          <p14:tracePt t="14317" x="1873250" y="3175000"/>
          <p14:tracePt t="14350" x="1860550" y="3175000"/>
          <p14:tracePt t="14383" x="1854200" y="3181350"/>
          <p14:tracePt t="14401" x="1847850" y="3187700"/>
          <p14:tracePt t="14417" x="1841500" y="3187700"/>
          <p14:tracePt t="14433" x="1828800" y="3194050"/>
          <p14:tracePt t="14450" x="1828800" y="3200400"/>
          <p14:tracePt t="14467" x="1822450" y="3206750"/>
          <p14:tracePt t="14483" x="1816100" y="3213100"/>
          <p14:tracePt t="14500" x="1809750" y="3219450"/>
          <p14:tracePt t="14517" x="1803400" y="3232150"/>
          <p14:tracePt t="14533" x="1797050" y="3244850"/>
          <p14:tracePt t="14550" x="1797050" y="3263900"/>
          <p14:tracePt t="14567" x="1790700" y="3270250"/>
          <p14:tracePt t="14583" x="1784350" y="3295650"/>
          <p14:tracePt t="14600" x="1778000" y="3321050"/>
          <p14:tracePt t="14617" x="1778000" y="3327400"/>
          <p14:tracePt t="14633" x="1771650" y="3346450"/>
          <p14:tracePt t="14650" x="1771650" y="3371850"/>
          <p14:tracePt t="14667" x="1771650" y="3390900"/>
          <p14:tracePt t="14683" x="1771650" y="3409950"/>
          <p14:tracePt t="14700" x="1771650" y="3435350"/>
          <p14:tracePt t="14717" x="1771650" y="3460750"/>
          <p14:tracePt t="14733" x="1778000" y="3486150"/>
          <p14:tracePt t="14750" x="1778000" y="3511550"/>
          <p14:tracePt t="14767" x="1790700" y="3536950"/>
          <p14:tracePt t="14783" x="1790700" y="3562350"/>
          <p14:tracePt t="14801" x="1809750" y="3594100"/>
          <p14:tracePt t="14817" x="1809750" y="3600450"/>
          <p14:tracePt t="14833" x="1822450" y="3625850"/>
          <p14:tracePt t="14850" x="1835150" y="3638550"/>
          <p14:tracePt t="14867" x="1841500" y="3651250"/>
          <p14:tracePt t="14883" x="1860550" y="3663950"/>
          <p14:tracePt t="14900" x="1879600" y="3676650"/>
          <p14:tracePt t="14917" x="1898650" y="3689350"/>
          <p14:tracePt t="14933" x="1911350" y="3695700"/>
          <p14:tracePt t="14950" x="1936750" y="3702050"/>
          <p14:tracePt t="14967" x="1955800" y="3702050"/>
          <p14:tracePt t="14983" x="1974850" y="3702050"/>
          <p14:tracePt t="15001" x="1993900" y="3702050"/>
          <p14:tracePt t="15017" x="2006600" y="3702050"/>
          <p14:tracePt t="15033" x="2032000" y="3695700"/>
          <p14:tracePt t="15050" x="2063750" y="3670300"/>
          <p14:tracePt t="15067" x="2070100" y="3663950"/>
          <p14:tracePt t="15083" x="2076450" y="3638550"/>
          <p14:tracePt t="15100" x="2082800" y="3625850"/>
          <p14:tracePt t="15117" x="2089150" y="3606800"/>
          <p14:tracePt t="15133" x="2095500" y="3581400"/>
          <p14:tracePt t="15150" x="2101850" y="3562350"/>
          <p14:tracePt t="15167" x="2101850" y="3543300"/>
          <p14:tracePt t="15184" x="2101850" y="3530600"/>
          <p14:tracePt t="15200" x="2101850" y="3517900"/>
          <p14:tracePt t="15217" x="2101850" y="3505200"/>
          <p14:tracePt t="15233" x="2095500" y="3492500"/>
          <p14:tracePt t="15250" x="2089150" y="3479800"/>
          <p14:tracePt t="15267" x="2076450" y="3460750"/>
          <p14:tracePt t="15283" x="2063750" y="3435350"/>
          <p14:tracePt t="15300" x="2044700" y="3416300"/>
          <p14:tracePt t="15317" x="2025650" y="3384550"/>
          <p14:tracePt t="15333" x="2012950" y="3371850"/>
          <p14:tracePt t="15350" x="2006600" y="3365500"/>
          <p14:tracePt t="15367" x="2000250" y="3352800"/>
          <p14:tracePt t="15383" x="1993900" y="3346450"/>
          <p14:tracePt t="15400" x="1987550" y="3340100"/>
          <p14:tracePt t="15417" x="1981200" y="3333750"/>
          <p14:tracePt t="15450" x="1968500" y="3327400"/>
          <p14:tracePt t="15467" x="1962150" y="3321050"/>
          <p14:tracePt t="15483" x="1949450" y="3314700"/>
          <p14:tracePt t="15500" x="1943100" y="3308350"/>
          <p14:tracePt t="15522" x="1936750" y="3308350"/>
          <p14:tracePt t="15533" x="1924050" y="3308350"/>
          <p14:tracePt t="15550" x="1917700" y="3308350"/>
          <p14:tracePt t="15567" x="1866900" y="3327400"/>
          <p14:tracePt t="15583" x="1854200" y="3340100"/>
          <p14:tracePt t="15600" x="1854200" y="3352800"/>
          <p14:tracePt t="15617" x="1854200" y="3378200"/>
          <p14:tracePt t="15633" x="1854200" y="3390900"/>
          <p14:tracePt t="15650" x="1860550" y="3397250"/>
          <p14:tracePt t="15667" x="1866900" y="3397250"/>
          <p14:tracePt t="15700" x="1873250" y="3397250"/>
          <p14:tracePt t="15717" x="1879600" y="3397250"/>
          <p14:tracePt t="15733" x="1892300" y="3397250"/>
          <p14:tracePt t="15750" x="1898650" y="3397250"/>
          <p14:tracePt t="15767" x="1905000" y="3390900"/>
          <p14:tracePt t="15783" x="1917700" y="3378200"/>
          <p14:tracePt t="15800" x="1930400" y="3371850"/>
          <p14:tracePt t="15817" x="1955800" y="3359150"/>
          <p14:tracePt t="15834" x="1987550" y="3333750"/>
          <p14:tracePt t="15850" x="2019300" y="3314700"/>
          <p14:tracePt t="15867" x="2025650" y="3302000"/>
          <p14:tracePt t="15883" x="2057400" y="3276600"/>
          <p14:tracePt t="15900" x="2076450" y="3225800"/>
          <p14:tracePt t="15917" x="2082800" y="3168650"/>
          <p14:tracePt t="15933" x="2082800" y="3124200"/>
          <p14:tracePt t="15950" x="2082800" y="3086100"/>
          <p14:tracePt t="15968" x="2082800" y="3067050"/>
          <p14:tracePt t="15983" x="2082800" y="3048000"/>
          <p14:tracePt t="16000" x="2082800" y="3035300"/>
          <p14:tracePt t="16017" x="2082800" y="3016250"/>
          <p14:tracePt t="16033" x="2082800" y="3003550"/>
          <p14:tracePt t="16050" x="2082800" y="2952750"/>
          <p14:tracePt t="16067" x="2082800" y="2927350"/>
          <p14:tracePt t="16083" x="2082800" y="2889250"/>
          <p14:tracePt t="16100" x="2076450" y="2838450"/>
          <p14:tracePt t="16117" x="2070100" y="2806700"/>
          <p14:tracePt t="16133" x="2063750" y="2781300"/>
          <p14:tracePt t="16150" x="2063750" y="2762250"/>
          <p14:tracePt t="16168" x="2063750" y="2717800"/>
          <p14:tracePt t="16183" x="2063750" y="2692400"/>
          <p14:tracePt t="16200" x="2063750" y="2667000"/>
          <p14:tracePt t="16217" x="2063750" y="2635250"/>
          <p14:tracePt t="16233" x="2063750" y="2616200"/>
          <p14:tracePt t="16250" x="2063750" y="2597150"/>
          <p14:tracePt t="16267" x="2063750" y="2578100"/>
          <p14:tracePt t="16283" x="2063750" y="2559050"/>
          <p14:tracePt t="16300" x="2063750" y="2546350"/>
          <p14:tracePt t="16317" x="2070100" y="2527300"/>
          <p14:tracePt t="16333" x="2076450" y="2501900"/>
          <p14:tracePt t="16350" x="2082800" y="2476500"/>
          <p14:tracePt t="16367" x="2089150" y="2451100"/>
          <p14:tracePt t="16383" x="2089150" y="2432050"/>
          <p14:tracePt t="16400" x="2095500" y="2400300"/>
          <p14:tracePt t="16417" x="2101850" y="2387600"/>
          <p14:tracePt t="16433" x="2108200" y="2368550"/>
          <p14:tracePt t="16450" x="2108200" y="2349500"/>
          <p14:tracePt t="16467" x="2108200" y="2336800"/>
          <p14:tracePt t="16483" x="2114550" y="2317750"/>
          <p14:tracePt t="16500" x="2120900" y="2305050"/>
          <p14:tracePt t="16517" x="2120900" y="2292350"/>
          <p14:tracePt t="16533" x="2127250" y="2279650"/>
          <p14:tracePt t="16550" x="2133600" y="2266950"/>
          <p14:tracePt t="16567" x="2133600" y="2260600"/>
          <p14:tracePt t="16600" x="2133600" y="2254250"/>
          <p14:tracePt t="16617" x="2139950" y="2247900"/>
          <p14:tracePt t="16633" x="2139950" y="2241550"/>
          <p14:tracePt t="16650" x="2139950" y="2235200"/>
          <p14:tracePt t="16669" x="2139950" y="2228850"/>
          <p14:tracePt t="16683" x="2152650" y="2216150"/>
          <p14:tracePt t="16700" x="2152650" y="2203450"/>
          <p14:tracePt t="16717" x="2152650" y="2197100"/>
          <p14:tracePt t="16733" x="2152650" y="2184400"/>
          <p14:tracePt t="16750" x="2152650" y="2178050"/>
          <p14:tracePt t="16767" x="2152650" y="2171700"/>
          <p14:tracePt t="16783" x="2152650" y="2165350"/>
          <p14:tracePt t="16802" x="2152650" y="2159000"/>
          <p14:tracePt t="16819" x="2152650" y="2152650"/>
          <p14:tracePt t="16843" x="2152650" y="2146300"/>
          <p14:tracePt t="16893" x="2152650" y="2139950"/>
          <p14:tracePt t="16910" x="2152650" y="2133600"/>
          <p14:tracePt t="16915" x="2152650" y="2127250"/>
          <p14:tracePt t="16940" x="2152650" y="2120900"/>
          <p14:tracePt t="16965" x="2159000" y="2114550"/>
          <p14:tracePt t="17005" x="2159000" y="2108200"/>
          <p14:tracePt t="17022" x="2159000" y="2101850"/>
          <p14:tracePt t="17092" x="2159000" y="2095500"/>
          <p14:tracePt t="17172" x="2165350" y="2089150"/>
          <p14:tracePt t="17208" x="2171700" y="2089150"/>
          <p14:tracePt t="17232" x="2178050" y="2082800"/>
          <p14:tracePt t="17294" x="2184400" y="2076450"/>
          <p14:tracePt t="17414" x="2184400" y="2070100"/>
          <p14:tracePt t="17812" x="2184400" y="2063750"/>
          <p14:tracePt t="20647" x="2184400" y="2076450"/>
          <p14:tracePt t="20651" x="2184400" y="2089150"/>
          <p14:tracePt t="20666" x="2184400" y="2108200"/>
          <p14:tracePt t="20683" x="2184400" y="2127250"/>
          <p14:tracePt t="20700" x="2184400" y="2152650"/>
          <p14:tracePt t="20717" x="2184400" y="2190750"/>
          <p14:tracePt t="20733" x="2184400" y="2228850"/>
          <p14:tracePt t="20750" x="2184400" y="2305050"/>
          <p14:tracePt t="20766" x="2184400" y="2336800"/>
          <p14:tracePt t="20783" x="2184400" y="2463800"/>
          <p14:tracePt t="20800" x="2184400" y="2540000"/>
          <p14:tracePt t="20816" x="2184400" y="2597150"/>
          <p14:tracePt t="20833" x="2184400" y="2654300"/>
          <p14:tracePt t="20850" x="2184400" y="2705100"/>
          <p14:tracePt t="20867" x="2184400" y="2743200"/>
          <p14:tracePt t="20883" x="2184400" y="2794000"/>
          <p14:tracePt t="20900" x="2184400" y="2838450"/>
          <p14:tracePt t="20917" x="2184400" y="2908300"/>
          <p14:tracePt t="20933" x="2184400" y="2965450"/>
          <p14:tracePt t="20950" x="2184400" y="3041650"/>
          <p14:tracePt t="20953" x="2184400" y="3086100"/>
          <p14:tracePt t="20967" x="2184400" y="3124200"/>
          <p14:tracePt t="20984" x="2184400" y="3200400"/>
          <p14:tracePt t="21000" x="2184400" y="3270250"/>
          <p14:tracePt t="21017" x="2184400" y="3327400"/>
          <p14:tracePt t="21033" x="2184400" y="3422650"/>
          <p14:tracePt t="21050" x="2184400" y="3486150"/>
          <p14:tracePt t="21067" x="2184400" y="3511550"/>
          <p14:tracePt t="21083" x="2178050" y="3638550"/>
          <p14:tracePt t="21100" x="2178050" y="3727450"/>
          <p14:tracePt t="21116" x="2178050" y="3790950"/>
          <p14:tracePt t="21133" x="2178050" y="3873500"/>
          <p14:tracePt t="21150" x="2178050" y="3930650"/>
          <p14:tracePt t="21167" x="2178050" y="4019550"/>
          <p14:tracePt t="21183" x="2184400" y="4102100"/>
          <p14:tracePt t="21200" x="2197100" y="4197350"/>
          <p14:tracePt t="21216" x="2209800" y="4286250"/>
          <p14:tracePt t="21233" x="2216150" y="4413250"/>
          <p14:tracePt t="21250" x="2216150" y="4483100"/>
          <p14:tracePt t="21267" x="2216150" y="4527550"/>
          <p14:tracePt t="21283" x="2222500" y="4584700"/>
          <p14:tracePt t="21300" x="2228850" y="4635500"/>
          <p14:tracePt t="21316" x="2228850" y="4654550"/>
          <p14:tracePt t="21333" x="2228850" y="4679950"/>
          <p14:tracePt t="21350" x="2228850" y="4705350"/>
          <p14:tracePt t="21367" x="2228850" y="4730750"/>
          <p14:tracePt t="21383" x="2228850" y="4781550"/>
          <p14:tracePt t="21400" x="2228850" y="4813300"/>
          <p14:tracePt t="21417" x="2228850" y="4851400"/>
          <p14:tracePt t="21433" x="2228850" y="4889500"/>
          <p14:tracePt t="21450" x="2228850" y="4927600"/>
          <p14:tracePt t="21466" x="2228850" y="4965700"/>
          <p14:tracePt t="21483" x="2228850" y="4991100"/>
          <p14:tracePt t="21500" x="2228850" y="5022850"/>
          <p14:tracePt t="21517" x="2228850" y="5048250"/>
          <p14:tracePt t="21533" x="2228850" y="5086350"/>
          <p14:tracePt t="21550" x="2228850" y="5105400"/>
          <p14:tracePt t="21567" x="2228850" y="5137150"/>
          <p14:tracePt t="21584" x="2228850" y="5200650"/>
          <p14:tracePt t="21600" x="2228850" y="5232400"/>
          <p14:tracePt t="21616" x="2228850" y="5251450"/>
          <p14:tracePt t="21633" x="2228850" y="5276850"/>
          <p14:tracePt t="21650" x="2228850" y="5295900"/>
          <p14:tracePt t="21667" x="2228850" y="5308600"/>
          <p14:tracePt t="21683" x="2228850" y="5321300"/>
          <p14:tracePt t="21700" x="2228850" y="5334000"/>
          <p14:tracePt t="21716" x="2228850" y="5346700"/>
          <p14:tracePt t="21733" x="2228850" y="5359400"/>
          <p14:tracePt t="21750" x="2228850" y="5365750"/>
          <p14:tracePt t="21785" x="2228850" y="5378450"/>
          <p14:tracePt t="21800" x="2222500" y="5397500"/>
          <p14:tracePt t="21816" x="2222500" y="5422900"/>
          <p14:tracePt t="21833" x="2222500" y="5461000"/>
          <p14:tracePt t="21850" x="2222500" y="5480050"/>
          <p14:tracePt t="21866" x="2222500" y="5492750"/>
          <p14:tracePt t="21900" x="2222500" y="5499100"/>
          <p14:tracePt t="21921" x="2222500" y="5505450"/>
          <p14:tracePt t="21936" x="2222500" y="5511800"/>
          <p14:tracePt t="21975" x="2222500" y="5518150"/>
          <p14:tracePt t="22017" x="2222500" y="5524500"/>
          <p14:tracePt t="22027" x="2222500" y="5530850"/>
          <p14:tracePt t="22041" x="2216150" y="5537200"/>
          <p14:tracePt t="22057" x="2216150" y="5543550"/>
          <p14:tracePt t="22071" x="2216150" y="5549900"/>
          <p14:tracePt t="22091" x="2209800" y="5556250"/>
          <p14:tracePt t="22123" x="2209800" y="5562600"/>
          <p14:tracePt t="22180" x="2203450" y="5568950"/>
          <p14:tracePt t="22230" x="2197100" y="5568950"/>
          <p14:tracePt t="22244" x="2197100" y="5575300"/>
          <p14:tracePt t="22334" x="2190750" y="5575300"/>
          <p14:tracePt t="22662" x="2190750" y="5568950"/>
          <p14:tracePt t="22714" x="2190750" y="5562600"/>
          <p14:tracePt t="22952" x="2190750" y="5556250"/>
          <p14:tracePt t="23076" x="2190750" y="5549900"/>
          <p14:tracePt t="23106" x="2184400" y="5549900"/>
          <p14:tracePt t="23172" x="2184400" y="5543550"/>
          <p14:tracePt t="23228" x="2178050" y="5537200"/>
          <p14:tracePt t="23324" x="2178050" y="5530850"/>
          <p14:tracePt t="23798" x="2178050" y="5537200"/>
          <p14:tracePt t="23819" x="2178050" y="5543550"/>
          <p14:tracePt t="23858" x="2178050" y="5549900"/>
          <p14:tracePt t="23914" x="2178050" y="5556250"/>
          <p14:tracePt t="23928" x="2178050" y="5562600"/>
          <p14:tracePt t="24050" x="2178050" y="5556250"/>
          <p14:tracePt t="24060" x="2178050" y="5543550"/>
          <p14:tracePt t="24067" x="2178050" y="5530850"/>
          <p14:tracePt t="24083" x="2178050" y="5492750"/>
          <p14:tracePt t="24100" x="2178050" y="5441950"/>
          <p14:tracePt t="24117" x="2178050" y="5397500"/>
          <p14:tracePt t="24133" x="2178050" y="5314950"/>
          <p14:tracePt t="24150" x="2178050" y="5200650"/>
          <p14:tracePt t="24167" x="2178050" y="4978400"/>
          <p14:tracePt t="24183" x="2178050" y="4826000"/>
          <p14:tracePt t="24200" x="2178050" y="4603750"/>
          <p14:tracePt t="24217" x="2178050" y="4387850"/>
          <p14:tracePt t="24234" x="2178050" y="4197350"/>
          <p14:tracePt t="24250" x="2190750" y="4006850"/>
          <p14:tracePt t="24267" x="2190750" y="3835400"/>
          <p14:tracePt t="24284" x="2209800" y="3714750"/>
          <p14:tracePt t="24300" x="2228850" y="3536950"/>
          <p14:tracePt t="24317" x="2235200" y="3492500"/>
          <p14:tracePt t="24333" x="2241550" y="3403600"/>
          <p14:tracePt t="24350" x="2247900" y="3276600"/>
          <p14:tracePt t="24367" x="2254250" y="3181350"/>
          <p14:tracePt t="24383" x="2260600" y="3079750"/>
          <p14:tracePt t="24400" x="2266950" y="2952750"/>
          <p14:tracePt t="24417" x="2273300" y="2863850"/>
          <p14:tracePt t="24434" x="2273300" y="2806700"/>
          <p14:tracePt t="24450" x="2273300" y="2755900"/>
          <p14:tracePt t="24454" x="2273300" y="2724150"/>
          <p14:tracePt t="24467" x="2273300" y="2705100"/>
          <p14:tracePt t="24483" x="2273300" y="2673350"/>
          <p14:tracePt t="24500" x="2273300" y="2597150"/>
          <p14:tracePt t="24517" x="2273300" y="2578100"/>
          <p14:tracePt t="24534" x="2273300" y="2540000"/>
          <p14:tracePt t="24550" x="2273300" y="2470150"/>
          <p14:tracePt t="24567" x="2273300" y="2432050"/>
          <p14:tracePt t="24584" x="2273300" y="2381250"/>
          <p14:tracePt t="24600" x="2273300" y="2343150"/>
          <p14:tracePt t="24617" x="2273300" y="2317750"/>
          <p14:tracePt t="24633" x="2273300" y="2286000"/>
          <p14:tracePt t="24650" x="2273300" y="2273300"/>
          <p14:tracePt t="24667" x="2273300" y="2260600"/>
          <p14:tracePt t="24684" x="2273300" y="2247900"/>
          <p14:tracePt t="24700" x="2273300" y="2235200"/>
          <p14:tracePt t="24719" x="2273300" y="2222500"/>
          <p14:tracePt t="24733" x="2273300" y="2209800"/>
          <p14:tracePt t="24750" x="2273300" y="2203450"/>
          <p14:tracePt t="24767" x="2273300" y="2190750"/>
          <p14:tracePt t="24783" x="2273300" y="2178050"/>
          <p14:tracePt t="24817" x="2273300" y="2165350"/>
          <p14:tracePt t="24833" x="2273300" y="2152650"/>
          <p14:tracePt t="24850" x="2273300" y="2146300"/>
          <p14:tracePt t="24867" x="2266950" y="2139950"/>
          <p14:tracePt t="24883" x="2266950" y="2133600"/>
          <p14:tracePt t="24900" x="2260600" y="2120900"/>
          <p14:tracePt t="24917" x="2254250" y="2120900"/>
          <p14:tracePt t="24933" x="2254250" y="2108200"/>
          <p14:tracePt t="24950" x="2247900" y="2108200"/>
          <p14:tracePt t="24967" x="2241550" y="2101850"/>
          <p14:tracePt t="24983" x="2241550" y="2095500"/>
          <p14:tracePt t="25017" x="2235200" y="2095500"/>
          <p14:tracePt t="25034" x="2228850" y="2082800"/>
          <p14:tracePt t="25050" x="2222500" y="2082800"/>
          <p14:tracePt t="25085" x="2216150" y="2082800"/>
          <p14:tracePt t="25116" x="2209800" y="2082800"/>
          <p14:tracePt t="25126" x="2203450" y="2082800"/>
          <p14:tracePt t="25161" x="2197100" y="2089150"/>
          <p14:tracePt t="25172" x="2197100" y="2101850"/>
          <p14:tracePt t="25181" x="2197100" y="2120900"/>
          <p14:tracePt t="25187" x="2197100" y="2133600"/>
          <p14:tracePt t="25200" x="2190750" y="2152650"/>
          <p14:tracePt t="25217" x="2184400" y="2203450"/>
          <p14:tracePt t="25233" x="2171700" y="2260600"/>
          <p14:tracePt t="25250" x="2165350" y="2311400"/>
          <p14:tracePt t="25267" x="2159000" y="2374900"/>
          <p14:tracePt t="25283" x="2152650" y="2463800"/>
          <p14:tracePt t="25300" x="2152650" y="2489200"/>
          <p14:tracePt t="25317" x="2152650" y="2527300"/>
          <p14:tracePt t="25333" x="2152650" y="2578100"/>
          <p14:tracePt t="25350" x="2152650" y="2654300"/>
          <p14:tracePt t="25367" x="2152650" y="2711450"/>
          <p14:tracePt t="25383" x="2152650" y="2736850"/>
          <p14:tracePt t="25401" x="2146300" y="2838450"/>
          <p14:tracePt t="25417" x="2139950" y="2882900"/>
          <p14:tracePt t="25433" x="2139950" y="2952750"/>
          <p14:tracePt t="25450" x="2139950" y="3073400"/>
          <p14:tracePt t="25467" x="2127250" y="3162300"/>
          <p14:tracePt t="25483" x="2127250" y="3232150"/>
          <p14:tracePt t="25500" x="2127250" y="3333750"/>
          <p14:tracePt t="25517" x="2127250" y="3422650"/>
          <p14:tracePt t="25533" x="2127250" y="3492500"/>
          <p14:tracePt t="25550" x="2120900" y="3581400"/>
          <p14:tracePt t="25567" x="2114550" y="3651250"/>
          <p14:tracePt t="25583" x="2108200" y="3676650"/>
          <p14:tracePt t="25600" x="2108200" y="3816350"/>
          <p14:tracePt t="25617" x="2108200" y="3911600"/>
          <p14:tracePt t="25633" x="2108200" y="3987800"/>
          <p14:tracePt t="25650" x="2108200" y="4083050"/>
          <p14:tracePt t="25666" x="2108200" y="4159250"/>
          <p14:tracePt t="25685" x="2108200" y="4241800"/>
          <p14:tracePt t="25700" x="2108200" y="4343400"/>
          <p14:tracePt t="25717" x="2108200" y="4432300"/>
          <p14:tracePt t="25733" x="2108200" y="4514850"/>
          <p14:tracePt t="25750" x="2108200" y="4591050"/>
          <p14:tracePt t="25767" x="2108200" y="4718050"/>
          <p14:tracePt t="25783" x="2108200" y="4762500"/>
          <p14:tracePt t="25800" x="2108200" y="4832350"/>
          <p14:tracePt t="25817" x="2108200" y="4908550"/>
          <p14:tracePt t="25833" x="2108200" y="4978400"/>
          <p14:tracePt t="25850" x="2108200" y="5060950"/>
          <p14:tracePt t="25867" x="2108200" y="5105400"/>
          <p14:tracePt t="25884" x="2108200" y="5124450"/>
          <p14:tracePt t="25900" x="2108200" y="5168900"/>
          <p14:tracePt t="25917" x="2108200" y="5200650"/>
          <p14:tracePt t="25933" x="2108200" y="5226050"/>
          <p14:tracePt t="25950" x="2108200" y="5251450"/>
          <p14:tracePt t="25967" x="2108200" y="5289550"/>
          <p14:tracePt t="25983" x="2108200" y="5327650"/>
          <p14:tracePt t="26000" x="2108200" y="5334000"/>
          <p14:tracePt t="26017" x="2114550" y="5346700"/>
          <p14:tracePt t="26033" x="2114550" y="5359400"/>
          <p14:tracePt t="26050" x="2114550" y="5365750"/>
          <p14:tracePt t="26084" x="2114550" y="5372100"/>
          <p14:tracePt t="26116" x="2120900" y="5372100"/>
          <p14:tracePt t="26141" x="2120900" y="5378450"/>
          <p14:tracePt t="26171" x="2120900" y="5384800"/>
          <p14:tracePt t="26186" x="2120900" y="5391150"/>
          <p14:tracePt t="26302" x="2120900" y="5365750"/>
          <p14:tracePt t="26308" x="2120900" y="5340350"/>
          <p14:tracePt t="26321" x="2114550" y="5308600"/>
          <p14:tracePt t="26336" x="2101850" y="5207000"/>
          <p14:tracePt t="26350" x="2082800" y="5086350"/>
          <p14:tracePt t="26367" x="2076450" y="5010150"/>
          <p14:tracePt t="26383" x="2032000" y="4768850"/>
          <p14:tracePt t="26400" x="2006600" y="4305300"/>
          <p14:tracePt t="26417" x="1993900" y="3937000"/>
          <p14:tracePt t="26433" x="1993900" y="3663950"/>
          <p14:tracePt t="26450" x="1993900" y="3403600"/>
          <p14:tracePt t="26467" x="1993900" y="3219450"/>
          <p14:tracePt t="26483" x="1993900" y="3067050"/>
          <p14:tracePt t="26500" x="1993900" y="2952750"/>
          <p14:tracePt t="26517" x="2000250" y="2844800"/>
          <p14:tracePt t="26533" x="2006600" y="2762250"/>
          <p14:tracePt t="26550" x="2019300" y="2673350"/>
          <p14:tracePt t="26567" x="2025650" y="2609850"/>
          <p14:tracePt t="26583" x="2025650" y="2578100"/>
          <p14:tracePt t="26600" x="2038350" y="2501900"/>
          <p14:tracePt t="26617" x="2044700" y="2444750"/>
          <p14:tracePt t="26633" x="2051050" y="2393950"/>
          <p14:tracePt t="26650" x="2057400" y="2336800"/>
          <p14:tracePt t="26667" x="2057400" y="2292350"/>
          <p14:tracePt t="26683" x="2057400" y="2241550"/>
          <p14:tracePt t="26700" x="2063750" y="2209800"/>
          <p14:tracePt t="26717" x="2070100" y="2184400"/>
          <p14:tracePt t="26733" x="2082800" y="2159000"/>
          <p14:tracePt t="26750" x="2089150" y="2139950"/>
          <p14:tracePt t="26767" x="2101850" y="2120900"/>
          <p14:tracePt t="26783" x="2114550" y="2108200"/>
          <p14:tracePt t="26800" x="2127250" y="2095500"/>
          <p14:tracePt t="26817" x="2133600" y="2082800"/>
          <p14:tracePt t="26833" x="2139950" y="2076450"/>
          <p14:tracePt t="26850" x="2152650" y="2070100"/>
          <p14:tracePt t="26867" x="2165350" y="2063750"/>
          <p14:tracePt t="26883" x="2171700" y="2057400"/>
          <p14:tracePt t="26917" x="2178050" y="2057400"/>
          <p14:tracePt t="27226" x="2178050" y="2070100"/>
          <p14:tracePt t="27237" x="2171700" y="2095500"/>
          <p14:tracePt t="27246" x="2171700" y="2114550"/>
          <p14:tracePt t="27254" x="2171700" y="2127250"/>
          <p14:tracePt t="27267" x="2165350" y="2159000"/>
          <p14:tracePt t="27284" x="2159000" y="2178050"/>
          <p14:tracePt t="27300" x="2146300" y="2241550"/>
          <p14:tracePt t="27317" x="2127250" y="2330450"/>
          <p14:tracePt t="27333" x="2101850" y="2463800"/>
          <p14:tracePt t="27350" x="2089150" y="2559050"/>
          <p14:tracePt t="27369" x="2082800" y="2603500"/>
          <p14:tracePt t="27383" x="2076450" y="2762250"/>
          <p14:tracePt t="27400" x="2076450" y="2882900"/>
          <p14:tracePt t="27417" x="2076450" y="2984500"/>
          <p14:tracePt t="27433" x="2076450" y="3067050"/>
          <p14:tracePt t="27450" x="2076450" y="3168650"/>
          <p14:tracePt t="27454" x="2076450" y="3213100"/>
          <p14:tracePt t="27467" x="2076450" y="3282950"/>
          <p14:tracePt t="27483" x="2076450" y="3390900"/>
          <p14:tracePt t="27500" x="2076450" y="3498850"/>
          <p14:tracePt t="27517" x="2076450" y="3644900"/>
          <p14:tracePt t="27534" x="2089150" y="3816350"/>
          <p14:tracePt t="27550" x="2120900" y="4057650"/>
          <p14:tracePt t="27569" x="2139950" y="4133850"/>
          <p14:tracePt t="27583" x="2159000" y="4254500"/>
          <p14:tracePt t="27600" x="2178050" y="4413250"/>
          <p14:tracePt t="27617" x="2184400" y="4508500"/>
          <p14:tracePt t="27633" x="2190750" y="4578350"/>
          <p14:tracePt t="27650" x="2190750" y="4654550"/>
          <p14:tracePt t="27667" x="2184400" y="4718050"/>
          <p14:tracePt t="27683" x="2178050" y="4768850"/>
          <p14:tracePt t="27700" x="2178050" y="4813300"/>
          <p14:tracePt t="27719" x="2178050" y="4845050"/>
          <p14:tracePt t="27733" x="2171700" y="4864100"/>
          <p14:tracePt t="27750" x="2171700" y="4902200"/>
          <p14:tracePt t="27768" x="2171700" y="4908550"/>
          <p14:tracePt t="27783" x="2171700" y="4940300"/>
          <p14:tracePt t="27800" x="2171700" y="4965700"/>
          <p14:tracePt t="27817" x="2171700" y="4997450"/>
          <p14:tracePt t="27833" x="2171700" y="5010150"/>
          <p14:tracePt t="27850" x="2171700" y="5022850"/>
          <p14:tracePt t="27867" x="2171700" y="5054600"/>
          <p14:tracePt t="27883" x="2171700" y="5080000"/>
          <p14:tracePt t="27900" x="2171700" y="5111750"/>
          <p14:tracePt t="27916" x="2159000" y="5156200"/>
          <p14:tracePt t="27933" x="2159000" y="5200650"/>
          <p14:tracePt t="27950" x="2159000" y="5226050"/>
          <p14:tracePt t="27953" x="2159000" y="5238750"/>
          <p14:tracePt t="27967" x="2159000" y="5245100"/>
          <p14:tracePt t="27983" x="2159000" y="5257800"/>
          <p14:tracePt t="28017" x="2159000" y="5264150"/>
          <p14:tracePt t="28033" x="2159000" y="5270500"/>
          <p14:tracePt t="28054" x="2159000" y="5276850"/>
          <p14:tracePt t="28098" x="2159000" y="5283200"/>
          <p14:tracePt t="28110" x="2159000" y="5289550"/>
          <p14:tracePt t="28117" x="2159000" y="5295900"/>
          <p14:tracePt t="28133" x="2159000" y="5302250"/>
          <p14:tracePt t="28150" x="2159000" y="5327650"/>
          <p14:tracePt t="28167" x="2159000" y="5340350"/>
          <p14:tracePt t="28244" x="2165350" y="5340350"/>
          <p14:tracePt t="28276" x="2165350" y="5334000"/>
          <p14:tracePt t="28287" x="2159000" y="5321300"/>
          <p14:tracePt t="28296" x="2152650" y="5283200"/>
          <p14:tracePt t="28302" x="2127250" y="5238750"/>
          <p14:tracePt t="28317" x="2120900" y="5207000"/>
          <p14:tracePt t="28744" x="2120900" y="5156200"/>
          <p14:tracePt t="28754" x="2120900" y="5016500"/>
          <p14:tracePt t="28760" x="2120900" y="4813300"/>
          <p14:tracePt t="28770" x="2120900" y="4622800"/>
          <p14:tracePt t="28783" x="2120900" y="4413250"/>
          <p14:tracePt t="28800" x="2273300" y="3778250"/>
          <p14:tracePt t="28817" x="2406650" y="3397250"/>
          <p14:tracePt t="28833" x="2489200" y="3213100"/>
          <p14:tracePt t="28850" x="2635250" y="2819400"/>
          <p14:tracePt t="28867" x="2673350" y="2660650"/>
          <p14:tracePt t="28883" x="2698750" y="2540000"/>
          <p14:tracePt t="28900" x="2711450" y="2470150"/>
          <p14:tracePt t="28917" x="2730500" y="2425700"/>
          <p14:tracePt t="28934" x="2743200" y="2406650"/>
          <p14:tracePt t="28950" x="2755900" y="2406650"/>
          <p14:tracePt t="28967" x="2762250" y="2406650"/>
          <p14:tracePt t="28986" x="2774950" y="2406650"/>
          <p14:tracePt t="29000" x="2781300" y="2406650"/>
          <p14:tracePt t="29017" x="2863850" y="2387600"/>
          <p14:tracePt t="29033" x="2889250" y="2374900"/>
          <p14:tracePt t="29050" x="2984500" y="2324100"/>
          <p14:tracePt t="29067" x="3060700" y="2266950"/>
          <p14:tracePt t="29083" x="3111500" y="2203450"/>
          <p14:tracePt t="29100" x="3130550" y="2127250"/>
          <p14:tracePt t="29117" x="3130550" y="2095500"/>
          <p14:tracePt t="29134" x="3130550" y="2070100"/>
          <p14:tracePt t="29150" x="3124200" y="2057400"/>
          <p14:tracePt t="29167" x="3111500" y="2038350"/>
          <p14:tracePt t="29183" x="3086100" y="2025650"/>
          <p14:tracePt t="29200" x="3060700" y="2012950"/>
          <p14:tracePt t="29217" x="3028950" y="1993900"/>
          <p14:tracePt t="29233" x="3003550" y="1981200"/>
          <p14:tracePt t="29250" x="2940050" y="1955800"/>
          <p14:tracePt t="29267" x="2876550" y="1936750"/>
          <p14:tracePt t="29283" x="2800350" y="1905000"/>
          <p14:tracePt t="29300" x="2667000" y="1847850"/>
          <p14:tracePt t="29316" x="2578100" y="1816100"/>
          <p14:tracePt t="29333" x="2533650" y="1797050"/>
          <p14:tracePt t="29350" x="2374900" y="1746250"/>
          <p14:tracePt t="29367" x="2247900" y="1708150"/>
          <p14:tracePt t="29383" x="2159000" y="1682750"/>
          <p14:tracePt t="29400" x="2070100" y="1663700"/>
          <p14:tracePt t="29418" x="1993900" y="1657350"/>
          <p14:tracePt t="29433" x="1917700" y="1644650"/>
          <p14:tracePt t="29450" x="1809750" y="1638300"/>
          <p14:tracePt t="29467" x="1708150" y="1631950"/>
          <p14:tracePt t="29483" x="1625600" y="1631950"/>
          <p14:tracePt t="29500" x="1555750" y="1631950"/>
          <p14:tracePt t="29517" x="1479550" y="1631950"/>
          <p14:tracePt t="29533" x="1365250" y="1631950"/>
          <p14:tracePt t="29550" x="1263650" y="1644650"/>
          <p14:tracePt t="29552" x="1212850" y="1657350"/>
          <p14:tracePt t="29567" x="1168400" y="1663700"/>
          <p14:tracePt t="29583" x="1104900" y="1689100"/>
          <p14:tracePt t="29600" x="1079500" y="1695450"/>
          <p14:tracePt t="29617" x="1066800" y="1701800"/>
          <p14:tracePt t="29633" x="1047750" y="1720850"/>
          <p14:tracePt t="29650" x="984250" y="1778000"/>
          <p14:tracePt t="29667" x="914400" y="1873250"/>
          <p14:tracePt t="29683" x="869950" y="1943100"/>
          <p14:tracePt t="29700" x="850900" y="2038350"/>
          <p14:tracePt t="29717" x="850900" y="2114550"/>
          <p14:tracePt t="29733" x="850900" y="2171700"/>
          <p14:tracePt t="29750" x="850900" y="2228850"/>
          <p14:tracePt t="29767" x="857250" y="2286000"/>
          <p14:tracePt t="29783" x="895350" y="2343150"/>
          <p14:tracePt t="29800" x="952500" y="2419350"/>
          <p14:tracePt t="29817" x="984250" y="2444750"/>
          <p14:tracePt t="29833" x="1066800" y="2508250"/>
          <p14:tracePt t="29850" x="1212850" y="2597150"/>
          <p14:tracePt t="29867" x="1308100" y="2654300"/>
          <p14:tracePt t="29883" x="1409700" y="2692400"/>
          <p14:tracePt t="29900" x="1524000" y="2743200"/>
          <p14:tracePt t="29917" x="1638300" y="2768600"/>
          <p14:tracePt t="29933" x="1758950" y="2787650"/>
          <p14:tracePt t="29950" x="1866900" y="2794000"/>
          <p14:tracePt t="29967" x="2000250" y="2794000"/>
          <p14:tracePt t="29983" x="2171700" y="2781300"/>
          <p14:tracePt t="30000" x="2413000" y="2736850"/>
          <p14:tracePt t="30018" x="2660650" y="2692400"/>
          <p14:tracePt t="30033" x="2832100" y="2660650"/>
          <p14:tracePt t="30050" x="2978150" y="2628900"/>
          <p14:tracePt t="30067" x="3124200" y="2590800"/>
          <p14:tracePt t="30083" x="3181350" y="2571750"/>
          <p14:tracePt t="30100" x="3206750" y="2552700"/>
          <p14:tracePt t="30117" x="3244850" y="2533650"/>
          <p14:tracePt t="30133" x="3276600" y="2482850"/>
          <p14:tracePt t="30150" x="3302000" y="2451100"/>
          <p14:tracePt t="30167" x="3340100" y="2393950"/>
          <p14:tracePt t="30183" x="3359150" y="2343150"/>
          <p14:tracePt t="30200" x="3365500" y="2286000"/>
          <p14:tracePt t="30218" x="3365500" y="2241550"/>
          <p14:tracePt t="30233" x="3359150" y="2197100"/>
          <p14:tracePt t="30250" x="3333750" y="2152650"/>
          <p14:tracePt t="30267" x="3270250" y="2089150"/>
          <p14:tracePt t="30283" x="3181350" y="2038350"/>
          <p14:tracePt t="30300" x="3073400" y="1993900"/>
          <p14:tracePt t="30317" x="2952750" y="1949450"/>
          <p14:tracePt t="30333" x="2819400" y="1917700"/>
          <p14:tracePt t="30350" x="2673350" y="1892300"/>
          <p14:tracePt t="30367" x="2578100" y="1892300"/>
          <p14:tracePt t="30383" x="2520950" y="1892300"/>
          <p14:tracePt t="30400" x="2368550" y="1892300"/>
          <p14:tracePt t="30417" x="2286000" y="1892300"/>
          <p14:tracePt t="30433" x="2273300" y="1892300"/>
          <p14:tracePt t="30450" x="2266950" y="1892300"/>
          <p14:tracePt t="30467" x="2260600" y="1892300"/>
          <p14:tracePt t="30495" x="2254250" y="1892300"/>
          <p14:tracePt t="30506" x="2247900" y="1898650"/>
          <p14:tracePt t="30517" x="2241550" y="1898650"/>
          <p14:tracePt t="30533" x="2228850" y="1911350"/>
          <p14:tracePt t="30550" x="2203450" y="1930400"/>
          <p14:tracePt t="30567" x="2133600" y="2019300"/>
          <p14:tracePt t="30583" x="2108200" y="2038350"/>
          <p14:tracePt t="30600" x="2095500" y="2076450"/>
          <p14:tracePt t="30618" x="2070100" y="2108200"/>
          <p14:tracePt t="30633" x="2070100" y="2120900"/>
          <p14:tracePt t="30650" x="2063750" y="2133600"/>
          <p14:tracePt t="30683" x="2057400" y="2152650"/>
          <p14:tracePt t="30700" x="2051050" y="2171700"/>
          <p14:tracePt t="30717" x="2044700" y="2190750"/>
          <p14:tracePt t="30733" x="2038350" y="2197100"/>
          <p14:tracePt t="30750" x="2038350" y="2209800"/>
          <p14:tracePt t="30767" x="2038350" y="2228850"/>
          <p14:tracePt t="30783" x="2038350" y="2247900"/>
          <p14:tracePt t="30800" x="2038350" y="2254250"/>
          <p14:tracePt t="30818" x="2044700" y="2273300"/>
          <p14:tracePt t="30833" x="2063750" y="2298700"/>
          <p14:tracePt t="30850" x="2082800" y="2298700"/>
          <p14:tracePt t="30867" x="2095500" y="2298700"/>
          <p14:tracePt t="30883" x="2108200" y="2298700"/>
          <p14:tracePt t="30900" x="2139950" y="2305050"/>
          <p14:tracePt t="30917" x="2159000" y="2305050"/>
          <p14:tracePt t="30933" x="2165350" y="2305050"/>
          <p14:tracePt t="30950" x="2165350" y="2311400"/>
          <p14:tracePt t="30967" x="2171700" y="2311400"/>
          <p14:tracePt t="31368" x="2184400" y="2311400"/>
          <p14:tracePt t="31374" x="2216150" y="2311400"/>
          <p14:tracePt t="31387" x="2260600" y="2311400"/>
          <p14:tracePt t="31400" x="2355850" y="2292350"/>
          <p14:tracePt t="31417" x="2476500" y="2292350"/>
          <p14:tracePt t="31433" x="2546350" y="2292350"/>
          <p14:tracePt t="31450" x="2660650" y="2286000"/>
          <p14:tracePt t="31467" x="2692400" y="2279650"/>
          <p14:tracePt t="31483" x="2698750" y="2279650"/>
          <p14:tracePt t="31517" x="2711450" y="2279650"/>
          <p14:tracePt t="31533" x="2717800" y="2273300"/>
          <p14:tracePt t="31550" x="2730500" y="2266950"/>
          <p14:tracePt t="31567" x="2749550" y="2266950"/>
          <p14:tracePt t="31584" x="2800350" y="2247900"/>
          <p14:tracePt t="31600" x="2851150" y="2241550"/>
          <p14:tracePt t="31617" x="2889250" y="2228850"/>
          <p14:tracePt t="31633" x="2921000" y="2222500"/>
          <p14:tracePt t="31650" x="2997200" y="2190750"/>
          <p14:tracePt t="31667" x="3054350" y="2178050"/>
          <p14:tracePt t="31683" x="3111500" y="2152650"/>
          <p14:tracePt t="31700" x="3130550" y="2139950"/>
          <p14:tracePt t="31717" x="3155950" y="2139950"/>
          <p14:tracePt t="31733" x="3162300" y="2133600"/>
          <p14:tracePt t="31750" x="3175000" y="2127250"/>
          <p14:tracePt t="31767" x="3181350" y="2120900"/>
          <p14:tracePt t="31783" x="3194050" y="2120900"/>
          <p14:tracePt t="31800" x="3200400" y="2114550"/>
          <p14:tracePt t="31817" x="3206750" y="2108200"/>
          <p14:tracePt t="31833" x="3213100" y="2108200"/>
          <p14:tracePt t="31850" x="3219450" y="2101850"/>
          <p14:tracePt t="31883" x="3219450" y="2095500"/>
          <p14:tracePt t="31900" x="3219450" y="2089150"/>
          <p14:tracePt t="31919" x="3219450" y="2076450"/>
          <p14:tracePt t="31933" x="3213100" y="2076450"/>
          <p14:tracePt t="31950" x="3162300" y="2038350"/>
          <p14:tracePt t="31967" x="3124200" y="2019300"/>
          <p14:tracePt t="31984" x="3086100" y="2006600"/>
          <p14:tracePt t="32000" x="3048000" y="1993900"/>
          <p14:tracePt t="32017" x="3009900" y="1981200"/>
          <p14:tracePt t="32033" x="2990850" y="1974850"/>
          <p14:tracePt t="32050" x="2946400" y="1955800"/>
          <p14:tracePt t="32067" x="2901950" y="1949450"/>
          <p14:tracePt t="32083" x="2857500" y="1943100"/>
          <p14:tracePt t="32100" x="2774950" y="1924050"/>
          <p14:tracePt t="32117" x="2717800" y="1911350"/>
          <p14:tracePt t="32133" x="2698750" y="1905000"/>
          <p14:tracePt t="32150" x="2660650" y="1898650"/>
          <p14:tracePt t="32167" x="2565400" y="1885950"/>
          <p14:tracePt t="32183" x="2501900" y="1873250"/>
          <p14:tracePt t="32200" x="2406650" y="1860550"/>
          <p14:tracePt t="32217" x="2343150" y="1854200"/>
          <p14:tracePt t="32233" x="2266950" y="1847850"/>
          <p14:tracePt t="32250" x="2209800" y="1835150"/>
          <p14:tracePt t="32267" x="2139950" y="1822450"/>
          <p14:tracePt t="32283" x="2076450" y="1816100"/>
          <p14:tracePt t="32300" x="2000250" y="1809750"/>
          <p14:tracePt t="32317" x="1911350" y="1809750"/>
          <p14:tracePt t="32333" x="1841500" y="1809750"/>
          <p14:tracePt t="32350" x="1778000" y="1809750"/>
          <p14:tracePt t="32367" x="1708150" y="1809750"/>
          <p14:tracePt t="32383" x="1651000" y="1809750"/>
          <p14:tracePt t="32400" x="1593850" y="1809750"/>
          <p14:tracePt t="32417" x="1549400" y="1809750"/>
          <p14:tracePt t="32433" x="1524000" y="1816100"/>
          <p14:tracePt t="32450" x="1397000" y="1841500"/>
          <p14:tracePt t="32467" x="1358900" y="1847850"/>
          <p14:tracePt t="32483" x="1314450" y="1860550"/>
          <p14:tracePt t="32500" x="1263650" y="1879600"/>
          <p14:tracePt t="32517" x="1231900" y="1892300"/>
          <p14:tracePt t="32533" x="1206500" y="1905000"/>
          <p14:tracePt t="32550" x="1181100" y="1924050"/>
          <p14:tracePt t="32567" x="1149350" y="1936750"/>
          <p14:tracePt t="32583" x="1123950" y="1949450"/>
          <p14:tracePt t="32600" x="1104900" y="1962150"/>
          <p14:tracePt t="32617" x="1092200" y="1981200"/>
          <p14:tracePt t="32633" x="1085850" y="1981200"/>
          <p14:tracePt t="32650" x="1073150" y="1993900"/>
          <p14:tracePt t="32666" x="1060450" y="2019300"/>
          <p14:tracePt t="32683" x="1047750" y="2044700"/>
          <p14:tracePt t="32700" x="1041400" y="2063750"/>
          <p14:tracePt t="32717" x="1041400" y="2095500"/>
          <p14:tracePt t="32733" x="1041400" y="2127250"/>
          <p14:tracePt t="32750" x="1041400" y="2159000"/>
          <p14:tracePt t="32766" x="1060450" y="2184400"/>
          <p14:tracePt t="32783" x="1073150" y="2203450"/>
          <p14:tracePt t="32800" x="1092200" y="2228850"/>
          <p14:tracePt t="32817" x="1117600" y="2247900"/>
          <p14:tracePt t="32833" x="1143000" y="2260600"/>
          <p14:tracePt t="32850" x="1168400" y="2273300"/>
          <p14:tracePt t="32867" x="1200150" y="2286000"/>
          <p14:tracePt t="32884" x="1250950" y="2311400"/>
          <p14:tracePt t="32900" x="1289050" y="2324100"/>
          <p14:tracePt t="32917" x="1308100" y="2330450"/>
          <p14:tracePt t="32934" x="1384300" y="2349500"/>
          <p14:tracePt t="32950" x="1460500" y="2362200"/>
          <p14:tracePt t="32967" x="1530350" y="2374900"/>
          <p14:tracePt t="32983" x="1612900" y="2381250"/>
          <p14:tracePt t="33000" x="1701800" y="2387600"/>
          <p14:tracePt t="33016" x="1790700" y="2393950"/>
          <p14:tracePt t="33033" x="1879600" y="2393950"/>
          <p14:tracePt t="33050" x="1962150" y="2393950"/>
          <p14:tracePt t="33068" x="2025650" y="2393950"/>
          <p14:tracePt t="33083" x="2095500" y="2393950"/>
          <p14:tracePt t="33100" x="2197100" y="2393950"/>
          <p14:tracePt t="33117" x="2324100" y="2393950"/>
          <p14:tracePt t="33133" x="2413000" y="2393950"/>
          <p14:tracePt t="33150" x="2533650" y="2393950"/>
          <p14:tracePt t="33167" x="2584450" y="2393950"/>
          <p14:tracePt t="33184" x="2743200" y="2387600"/>
          <p14:tracePt t="33200" x="2952750" y="2374900"/>
          <p14:tracePt t="33217" x="3067050" y="2362200"/>
          <p14:tracePt t="33233" x="3187700" y="2355850"/>
          <p14:tracePt t="33250" x="3263900" y="2336800"/>
          <p14:tracePt t="33267" x="3321050" y="2324100"/>
          <p14:tracePt t="33283" x="3340100" y="2311400"/>
          <p14:tracePt t="33300" x="3346450" y="2311400"/>
          <p14:tracePt t="33317" x="3352800" y="2305050"/>
          <p14:tracePt t="33333" x="3365500" y="2298700"/>
          <p14:tracePt t="33350" x="3378200" y="2286000"/>
          <p14:tracePt t="33383" x="3384550" y="2286000"/>
          <p14:tracePt t="33400" x="3390900" y="2279650"/>
          <p14:tracePt t="33416" x="3397250" y="2273300"/>
          <p14:tracePt t="33830" x="3371850" y="2273300"/>
          <p14:tracePt t="33836" x="3321050" y="2286000"/>
          <p14:tracePt t="33850" x="3225800" y="2317750"/>
          <p14:tracePt t="33867" x="3194050" y="2317750"/>
          <p14:tracePt t="33883" x="3092450" y="2336800"/>
          <p14:tracePt t="33900" x="2946400" y="2343150"/>
          <p14:tracePt t="33917" x="2863850" y="2349500"/>
          <p14:tracePt t="33933" x="2813050" y="2349500"/>
          <p14:tracePt t="33950" x="2768600" y="2349500"/>
          <p14:tracePt t="33967" x="2743200" y="2349500"/>
          <p14:tracePt t="33983" x="2724150" y="2343150"/>
          <p14:tracePt t="34000" x="2705100" y="2330450"/>
          <p14:tracePt t="34017" x="2673350" y="2311400"/>
          <p14:tracePt t="34035" x="2609850" y="2286000"/>
          <p14:tracePt t="34050" x="2565400" y="2266950"/>
          <p14:tracePt t="34067" x="2520950" y="2235200"/>
          <p14:tracePt t="34083" x="2489200" y="2222500"/>
          <p14:tracePt t="34100" x="2457450" y="2209800"/>
          <p14:tracePt t="34117" x="2425700" y="2203450"/>
          <p14:tracePt t="34133" x="2413000" y="2203450"/>
          <p14:tracePt t="34150" x="2413000" y="2197100"/>
          <p14:tracePt t="34167" x="2400300" y="2190750"/>
          <p14:tracePt t="34184" x="2374900" y="2184400"/>
          <p14:tracePt t="34200" x="2349500" y="2178050"/>
          <p14:tracePt t="34217" x="2324100" y="2171700"/>
          <p14:tracePt t="34235" x="2317750" y="2165350"/>
          <p14:tracePt t="34250" x="2266950" y="2146300"/>
          <p14:tracePt t="34267" x="2228850" y="2139950"/>
          <p14:tracePt t="34284" x="2203450" y="2139950"/>
          <p14:tracePt t="34300" x="2171700" y="2133600"/>
          <p14:tracePt t="34317" x="2165350" y="2127250"/>
          <p14:tracePt t="34371" x="2159000" y="2127250"/>
          <p14:tracePt t="34385" x="2159000" y="2120900"/>
          <p14:tracePt t="34410" x="2159000" y="2114550"/>
          <p14:tracePt t="34424" x="2152650" y="2114550"/>
          <p14:tracePt t="34441" x="2152650" y="2108200"/>
          <p14:tracePt t="34456" x="2152650" y="2101850"/>
          <p14:tracePt t="34682" x="2152650" y="2108200"/>
          <p14:tracePt t="34692" x="2152650" y="2114550"/>
          <p14:tracePt t="34700" x="2152650" y="2127250"/>
          <p14:tracePt t="34719" x="2152650" y="2146300"/>
          <p14:tracePt t="34733" x="2152650" y="2178050"/>
          <p14:tracePt t="34750" x="2152650" y="2216150"/>
          <p14:tracePt t="34767" x="2152650" y="2241550"/>
          <p14:tracePt t="34783" x="2152650" y="2279650"/>
          <p14:tracePt t="34800" x="2165350" y="2317750"/>
          <p14:tracePt t="34817" x="2171700" y="2368550"/>
          <p14:tracePt t="34833" x="2184400" y="2425700"/>
          <p14:tracePt t="34850" x="2190750" y="2482850"/>
          <p14:tracePt t="34867" x="2203450" y="2571750"/>
          <p14:tracePt t="34883" x="2209800" y="2647950"/>
          <p14:tracePt t="34900" x="2209800" y="2768600"/>
          <p14:tracePt t="34917" x="2209800" y="2825750"/>
          <p14:tracePt t="34934" x="2209800" y="2895600"/>
          <p14:tracePt t="34950" x="2209800" y="2959100"/>
          <p14:tracePt t="34967" x="2216150" y="3028950"/>
          <p14:tracePt t="34983" x="2216150" y="3111500"/>
          <p14:tracePt t="35000" x="2216150" y="3225800"/>
          <p14:tracePt t="35017" x="2216150" y="3340100"/>
          <p14:tracePt t="35034" x="2222500" y="3587750"/>
          <p14:tracePt t="35050" x="2228850" y="3657600"/>
          <p14:tracePt t="35067" x="2247900" y="3765550"/>
          <p14:tracePt t="35083" x="2266950" y="3886200"/>
          <p14:tracePt t="35100" x="2317750" y="4089400"/>
          <p14:tracePt t="35118" x="2324100" y="4210050"/>
          <p14:tracePt t="35133" x="2324100" y="4279900"/>
          <p14:tracePt t="35150" x="2324100" y="4406900"/>
          <p14:tracePt t="35167" x="2330450" y="4565650"/>
          <p14:tracePt t="35183" x="2336800" y="4635500"/>
          <p14:tracePt t="35200" x="2336800" y="4711700"/>
          <p14:tracePt t="35217" x="2336800" y="4787900"/>
          <p14:tracePt t="35233" x="2336800" y="4857750"/>
          <p14:tracePt t="35250" x="2336800" y="4908550"/>
          <p14:tracePt t="35267" x="2336800" y="4972050"/>
          <p14:tracePt t="35283" x="2336800" y="5016500"/>
          <p14:tracePt t="35300" x="2336800" y="5060950"/>
          <p14:tracePt t="35317" x="2336800" y="5099050"/>
          <p14:tracePt t="35333" x="2336800" y="5137150"/>
          <p14:tracePt t="35350" x="2330450" y="5168900"/>
          <p14:tracePt t="35367" x="2317750" y="5207000"/>
          <p14:tracePt t="35383" x="2305050" y="5245100"/>
          <p14:tracePt t="35400" x="2292350" y="5289550"/>
          <p14:tracePt t="35417" x="2286000" y="5314950"/>
          <p14:tracePt t="35433" x="2273300" y="5340350"/>
          <p14:tracePt t="35450" x="2241550" y="5397500"/>
          <p14:tracePt t="35467" x="2228850" y="5422900"/>
          <p14:tracePt t="35483" x="2222500" y="5448300"/>
          <p14:tracePt t="35500" x="2209800" y="5467350"/>
          <p14:tracePt t="35517" x="2203450" y="5480050"/>
          <p14:tracePt t="35533" x="2203450" y="5486400"/>
          <p14:tracePt t="35550" x="2203450" y="5492750"/>
          <p14:tracePt t="35567" x="2203450" y="5499100"/>
          <p14:tracePt t="35756" x="2197100" y="5505450"/>
          <p14:tracePt t="35772" x="2197100" y="5511800"/>
          <p14:tracePt t="35787" x="2197100" y="5518150"/>
          <p14:tracePt t="35796" x="2197100" y="5524500"/>
          <p14:tracePt t="35828" x="2190750" y="5530850"/>
          <p14:tracePt t="36068" x="2190750" y="5524500"/>
          <p14:tracePt t="36134" x="2190750" y="5518150"/>
          <p14:tracePt t="36850" x="2190750" y="5511800"/>
          <p14:tracePt t="36866" x="2190750" y="5505450"/>
          <p14:tracePt t="36876" x="2190750" y="5499100"/>
          <p14:tracePt t="36883" x="2190750" y="5492750"/>
          <p14:tracePt t="36902" x="2190750" y="5486400"/>
          <p14:tracePt t="36917" x="2190750" y="5473700"/>
          <p14:tracePt t="36933" x="2190750" y="5454650"/>
          <p14:tracePt t="36950" x="2184400" y="5435600"/>
          <p14:tracePt t="36967" x="2171700" y="5410200"/>
          <p14:tracePt t="36983" x="2165350" y="5372100"/>
          <p14:tracePt t="37000" x="2159000" y="5340350"/>
          <p14:tracePt t="37017" x="2152650" y="5295900"/>
          <p14:tracePt t="37033" x="2146300" y="5264150"/>
          <p14:tracePt t="37050" x="2133600" y="5226050"/>
          <p14:tracePt t="37067" x="2127250" y="5175250"/>
          <p14:tracePt t="37083" x="2127250" y="5060950"/>
          <p14:tracePt t="37100" x="2127250" y="4984750"/>
          <p14:tracePt t="37117" x="2127250" y="4832350"/>
          <p14:tracePt t="37134" x="2120900" y="4591050"/>
          <p14:tracePt t="37150" x="2114550" y="4464050"/>
          <p14:tracePt t="37167" x="2114550" y="4318000"/>
          <p14:tracePt t="37183" x="2114550" y="4191000"/>
          <p14:tracePt t="37200" x="2114550" y="4064000"/>
          <p14:tracePt t="37217" x="2114550" y="3962400"/>
          <p14:tracePt t="37233" x="2114550" y="3867150"/>
          <p14:tracePt t="37250" x="2114550" y="3765550"/>
          <p14:tracePt t="37266" x="2114550" y="3657600"/>
          <p14:tracePt t="37283" x="2114550" y="3549650"/>
          <p14:tracePt t="37300" x="2114550" y="3435350"/>
          <p14:tracePt t="37316" x="2114550" y="3308350"/>
          <p14:tracePt t="37334" x="2114550" y="3124200"/>
          <p14:tracePt t="37350" x="2114550" y="3048000"/>
          <p14:tracePt t="37367" x="2114550" y="2978150"/>
          <p14:tracePt t="37383" x="2114550" y="2946400"/>
          <p14:tracePt t="37400" x="2114550" y="2832100"/>
          <p14:tracePt t="37416" x="2114550" y="2736850"/>
          <p14:tracePt t="37433" x="2114550" y="2667000"/>
          <p14:tracePt t="37450" x="2120900" y="2603500"/>
          <p14:tracePt t="37466" x="2127250" y="2565400"/>
          <p14:tracePt t="37483" x="2127250" y="2540000"/>
          <p14:tracePt t="37500" x="2127250" y="2520950"/>
          <p14:tracePt t="37517" x="2133600" y="2495550"/>
          <p14:tracePt t="37533" x="2139950" y="2476500"/>
          <p14:tracePt t="37550" x="2146300" y="2457450"/>
          <p14:tracePt t="37568" x="2159000" y="2432050"/>
          <p14:tracePt t="37583" x="2159000" y="2425700"/>
          <p14:tracePt t="37600" x="2165350" y="2406650"/>
          <p14:tracePt t="37617" x="2171700" y="2381250"/>
          <p14:tracePt t="37633" x="2171700" y="2349500"/>
          <p14:tracePt t="37650" x="2171700" y="2336800"/>
          <p14:tracePt t="37667" x="2171700" y="2330450"/>
          <p14:tracePt t="37683" x="2178050" y="2317750"/>
          <p14:tracePt t="37700" x="2178050" y="2311400"/>
          <p14:tracePt t="37717" x="2178050" y="2305050"/>
          <p14:tracePt t="37733" x="2178050" y="2298700"/>
          <p14:tracePt t="37750" x="2178050" y="2286000"/>
          <p14:tracePt t="37768" x="2178050" y="2273300"/>
          <p14:tracePt t="37783" x="2178050" y="2260600"/>
          <p14:tracePt t="37800" x="2178050" y="2247900"/>
          <p14:tracePt t="37817" x="2178050" y="2235200"/>
          <p14:tracePt t="37833" x="2178050" y="2228850"/>
          <p14:tracePt t="37850" x="2178050" y="2209800"/>
          <p14:tracePt t="37883" x="2178050" y="2197100"/>
          <p14:tracePt t="37900" x="2178050" y="2190750"/>
          <p14:tracePt t="37917" x="2171700" y="2184400"/>
          <p14:tracePt t="37933" x="2171700" y="2171700"/>
          <p14:tracePt t="37950" x="2165350" y="2165350"/>
          <p14:tracePt t="37967" x="2159000" y="2152650"/>
          <p14:tracePt t="37983" x="2159000" y="2146300"/>
          <p14:tracePt t="38000" x="2159000" y="2139950"/>
          <p14:tracePt t="38017" x="2152650" y="2127250"/>
          <p14:tracePt t="38033" x="2152650" y="2120900"/>
          <p14:tracePt t="38050" x="2152650" y="2108200"/>
          <p14:tracePt t="38067" x="2146300" y="2101850"/>
          <p14:tracePt t="38083" x="2146300" y="2095500"/>
          <p14:tracePt t="38100" x="2146300" y="2089150"/>
          <p14:tracePt t="38182" x="2146300" y="2095500"/>
          <p14:tracePt t="38192" x="2146300" y="2108200"/>
          <p14:tracePt t="38202" x="2146300" y="2114550"/>
          <p14:tracePt t="38219" x="2146300" y="2146300"/>
          <p14:tracePt t="38235" x="2146300" y="2197100"/>
          <p14:tracePt t="38252" x="2146300" y="2241550"/>
          <p14:tracePt t="38267" x="2146300" y="2298700"/>
          <p14:tracePt t="38283" x="2146300" y="2368550"/>
          <p14:tracePt t="38300" x="2146300" y="2419350"/>
          <p14:tracePt t="38317" x="2146300" y="2470150"/>
          <p14:tracePt t="38333" x="2146300" y="2508250"/>
          <p14:tracePt t="38350" x="2146300" y="2552700"/>
          <p14:tracePt t="38367" x="2146300" y="2609850"/>
          <p14:tracePt t="38383" x="2146300" y="2647950"/>
          <p14:tracePt t="38400" x="2146300" y="2717800"/>
          <p14:tracePt t="38417" x="2146300" y="2768600"/>
          <p14:tracePt t="38433" x="2146300" y="2794000"/>
          <p14:tracePt t="38450" x="2146300" y="2971800"/>
          <p14:tracePt t="38467" x="2146300" y="3054350"/>
          <p14:tracePt t="38483" x="2146300" y="3149600"/>
          <p14:tracePt t="38500" x="2146300" y="3225800"/>
          <p14:tracePt t="38517" x="2146300" y="3302000"/>
          <p14:tracePt t="38533" x="2146300" y="3359150"/>
          <p14:tracePt t="38550" x="2146300" y="3416300"/>
          <p14:tracePt t="38567" x="2152650" y="3460750"/>
          <p14:tracePt t="38583" x="2159000" y="3530600"/>
          <p14:tracePt t="38600" x="2171700" y="3619500"/>
          <p14:tracePt t="38617" x="2184400" y="3733800"/>
          <p14:tracePt t="38633" x="2190750" y="3771900"/>
          <p14:tracePt t="38650" x="2209800" y="3860800"/>
          <p14:tracePt t="38667" x="2228850" y="4006850"/>
          <p14:tracePt t="38683" x="2247900" y="4121150"/>
          <p14:tracePt t="38700" x="2273300" y="4248150"/>
          <p14:tracePt t="38716" x="2279650" y="4368800"/>
          <p14:tracePt t="38733" x="2286000" y="4476750"/>
          <p14:tracePt t="38750" x="2298700" y="4578350"/>
          <p14:tracePt t="38767" x="2305050" y="4660900"/>
          <p14:tracePt t="38783" x="2311400" y="4730750"/>
          <p14:tracePt t="38800" x="2324100" y="4851400"/>
          <p14:tracePt t="38817" x="2343150" y="4921250"/>
          <p14:tracePt t="38833" x="2355850" y="4997450"/>
          <p14:tracePt t="38850" x="2374900" y="5086350"/>
          <p14:tracePt t="38867" x="2381250" y="5168900"/>
          <p14:tracePt t="38884" x="2381250" y="5257800"/>
          <p14:tracePt t="38900" x="2381250" y="5314950"/>
          <p14:tracePt t="38917" x="2381250" y="5346700"/>
          <p14:tracePt t="38933" x="2381250" y="5391150"/>
          <p14:tracePt t="38950" x="2381250" y="5454650"/>
          <p14:tracePt t="38967" x="2381250" y="5486400"/>
          <p14:tracePt t="38983" x="2381250" y="5518150"/>
          <p14:tracePt t="39000" x="2381250" y="5537200"/>
          <p14:tracePt t="39017" x="2381250" y="5556250"/>
          <p14:tracePt t="39033" x="2381250" y="5575300"/>
          <p14:tracePt t="39050" x="2381250" y="5588000"/>
          <p14:tracePt t="39067" x="2381250" y="5600700"/>
          <p14:tracePt t="39083" x="2381250" y="5607050"/>
          <p14:tracePt t="39100" x="2381250" y="5613400"/>
          <p14:tracePt t="39117" x="2381250" y="5619750"/>
          <p14:tracePt t="39918" x="2381250" y="5613400"/>
          <p14:tracePt t="39924" x="2381250" y="5562600"/>
          <p14:tracePt t="39938" x="2374900" y="5499100"/>
          <p14:tracePt t="39950" x="2355850" y="5251450"/>
          <p14:tracePt t="39967" x="2311400" y="4953000"/>
          <p14:tracePt t="39983" x="2260600" y="4699000"/>
          <p14:tracePt t="40000" x="2241550" y="4464050"/>
          <p14:tracePt t="40017" x="2235200" y="4216400"/>
          <p14:tracePt t="40033" x="2235200" y="4032250"/>
          <p14:tracePt t="40050" x="2235200" y="3860800"/>
          <p14:tracePt t="40067" x="2235200" y="3708400"/>
          <p14:tracePt t="40084" x="2241550" y="3543300"/>
          <p14:tracePt t="40100" x="2241550" y="3416300"/>
          <p14:tracePt t="40117" x="2247900" y="3359150"/>
          <p14:tracePt t="40134" x="2247900" y="3257550"/>
          <p14:tracePt t="40150" x="2247900" y="3124200"/>
          <p14:tracePt t="40167" x="2247900" y="3054350"/>
          <p14:tracePt t="40183" x="2247900" y="2990850"/>
          <p14:tracePt t="40200" x="2241550" y="2921000"/>
          <p14:tracePt t="40217" x="2241550" y="2838450"/>
          <p14:tracePt t="40233" x="2241550" y="2787650"/>
          <p14:tracePt t="40250" x="2241550" y="2749550"/>
          <p14:tracePt t="40267" x="2235200" y="2711450"/>
          <p14:tracePt t="40283" x="2235200" y="2698750"/>
          <p14:tracePt t="40300" x="2228850" y="2660650"/>
          <p14:tracePt t="40316" x="2228850" y="2654300"/>
          <p14:tracePt t="40333" x="2216150" y="2616200"/>
          <p14:tracePt t="40350" x="2209800" y="2533650"/>
          <p14:tracePt t="40367" x="2197100" y="2457450"/>
          <p14:tracePt t="40383" x="2190750" y="2406650"/>
          <p14:tracePt t="40400" x="2190750" y="2381250"/>
          <p14:tracePt t="40416" x="2190750" y="2336800"/>
          <p14:tracePt t="40433" x="2190750" y="2317750"/>
          <p14:tracePt t="40450" x="2190750" y="2305050"/>
          <p14:tracePt t="40466" x="2190750" y="2298700"/>
          <p14:tracePt t="40674" x="2190750" y="2317750"/>
          <p14:tracePt t="40679" x="2190750" y="2336800"/>
          <p14:tracePt t="40688" x="2190750" y="2368550"/>
          <p14:tracePt t="40700" x="2190750" y="2393950"/>
          <p14:tracePt t="40717" x="2184400" y="2476500"/>
          <p14:tracePt t="40733" x="2171700" y="2590800"/>
          <p14:tracePt t="40750" x="2152650" y="2705100"/>
          <p14:tracePt t="40767" x="2127250" y="2832100"/>
          <p14:tracePt t="40784" x="2089150" y="3022600"/>
          <p14:tracePt t="40800" x="2082800" y="3149600"/>
          <p14:tracePt t="40817" x="2082800" y="3219450"/>
          <p14:tracePt t="40833" x="2082800" y="3321050"/>
          <p14:tracePt t="40850" x="2082800" y="3429000"/>
          <p14:tracePt t="40866" x="2082800" y="3498850"/>
          <p14:tracePt t="40883" x="2082800" y="3562350"/>
          <p14:tracePt t="40900" x="2076450" y="3657600"/>
          <p14:tracePt t="40917" x="2057400" y="3752850"/>
          <p14:tracePt t="40933" x="2057400" y="3848100"/>
          <p14:tracePt t="40950" x="2057400" y="3937000"/>
          <p14:tracePt t="40967" x="2057400" y="4032250"/>
          <p14:tracePt t="40983" x="2057400" y="4127500"/>
          <p14:tracePt t="41000" x="2057400" y="4254500"/>
          <p14:tracePt t="41017" x="2057400" y="4387850"/>
          <p14:tracePt t="41033" x="2063750" y="4502150"/>
          <p14:tracePt t="41050" x="2070100" y="4603750"/>
          <p14:tracePt t="41067" x="2082800" y="4679950"/>
          <p14:tracePt t="41084" x="2101850" y="4762500"/>
          <p14:tracePt t="41100" x="2114550" y="4819650"/>
          <p14:tracePt t="41117" x="2114550" y="4838700"/>
          <p14:tracePt t="41134" x="2127250" y="4895850"/>
          <p14:tracePt t="41150" x="2133600" y="4933950"/>
          <p14:tracePt t="41167" x="2133600" y="4965700"/>
          <p14:tracePt t="41183" x="2133600" y="4978400"/>
          <p14:tracePt t="41200" x="2133600" y="4984750"/>
          <p14:tracePt t="41310" x="2133600" y="4959350"/>
          <p14:tracePt t="41321" x="2133600" y="4908550"/>
          <p14:tracePt t="41327" x="2133600" y="4851400"/>
          <p14:tracePt t="41341" x="2146300" y="4762500"/>
          <p14:tracePt t="41351" x="2159000" y="4514850"/>
          <p14:tracePt t="41368" x="2178050" y="4248150"/>
          <p14:tracePt t="41383" x="2190750" y="4025900"/>
          <p14:tracePt t="41400" x="2228850" y="3873500"/>
          <p14:tracePt t="41417" x="2349500" y="3365500"/>
          <p14:tracePt t="41433" x="2406650" y="3098800"/>
          <p14:tracePt t="41450" x="2451100" y="2895600"/>
          <p14:tracePt t="41466" x="2508250" y="2736850"/>
          <p14:tracePt t="41483" x="2540000" y="2647950"/>
          <p14:tracePt t="41500" x="2571750" y="2584450"/>
          <p14:tracePt t="41516" x="2628900" y="2520950"/>
          <p14:tracePt t="41533" x="2667000" y="2482850"/>
          <p14:tracePt t="41550" x="2724150" y="2419350"/>
          <p14:tracePt t="41567" x="2781300" y="2355850"/>
          <p14:tracePt t="41583" x="2844800" y="2292350"/>
          <p14:tracePt t="41600" x="2870200" y="2266950"/>
          <p14:tracePt t="41617" x="2901950" y="2222500"/>
          <p14:tracePt t="41633" x="2921000" y="2190750"/>
          <p14:tracePt t="41650" x="2940050" y="2152650"/>
          <p14:tracePt t="41667" x="2946400" y="2139950"/>
          <p14:tracePt t="41683" x="2952750" y="2133600"/>
          <p14:tracePt t="41700" x="2978150" y="2101850"/>
          <p14:tracePt t="41716" x="3003550" y="2076450"/>
          <p14:tracePt t="41733" x="3009900" y="2070100"/>
          <p14:tracePt t="41767" x="3009900" y="2063750"/>
          <p14:tracePt t="41783" x="3016250" y="2063750"/>
          <p14:tracePt t="41834" x="3016250" y="2057400"/>
          <p14:tracePt t="41846" x="3009900" y="2051050"/>
          <p14:tracePt t="41851" x="2997200" y="2051050"/>
          <p14:tracePt t="41867" x="2971800" y="2032000"/>
          <p14:tracePt t="41883" x="2952750" y="2025650"/>
          <p14:tracePt t="41902" x="2882900" y="2006600"/>
          <p14:tracePt t="41917" x="2819400" y="1981200"/>
          <p14:tracePt t="41933" x="2749550" y="1968500"/>
          <p14:tracePt t="41950" x="2679700" y="1943100"/>
          <p14:tracePt t="41967" x="2609850" y="1930400"/>
          <p14:tracePt t="41983" x="2540000" y="1917700"/>
          <p14:tracePt t="42000" x="2476500" y="1905000"/>
          <p14:tracePt t="42017" x="2400300" y="1892300"/>
          <p14:tracePt t="42033" x="2324100" y="1873250"/>
          <p14:tracePt t="42050" x="2254250" y="1860550"/>
          <p14:tracePt t="42067" x="2216150" y="1854200"/>
          <p14:tracePt t="42083" x="2133600" y="1841500"/>
          <p14:tracePt t="42102" x="2089150" y="1841500"/>
          <p14:tracePt t="42117" x="2044700" y="1835150"/>
          <p14:tracePt t="42133" x="1993900" y="1828800"/>
          <p14:tracePt t="42150" x="1873250" y="1803400"/>
          <p14:tracePt t="42167" x="1790700" y="1790700"/>
          <p14:tracePt t="42183" x="1752600" y="1790700"/>
          <p14:tracePt t="42200" x="1670050" y="1778000"/>
          <p14:tracePt t="42217" x="1625600" y="1778000"/>
          <p14:tracePt t="42233" x="1606550" y="1778000"/>
          <p14:tracePt t="42250" x="1568450" y="1778000"/>
          <p14:tracePt t="42267" x="1530350" y="1778000"/>
          <p14:tracePt t="42284" x="1454150" y="1797050"/>
          <p14:tracePt t="42301" x="1390650" y="1822450"/>
          <p14:tracePt t="42317" x="1339850" y="1841500"/>
          <p14:tracePt t="42333" x="1289050" y="1866900"/>
          <p14:tracePt t="42350" x="1238250" y="1898650"/>
          <p14:tracePt t="42367" x="1200150" y="1924050"/>
          <p14:tracePt t="42383" x="1181100" y="1949450"/>
          <p14:tracePt t="42400" x="1149350" y="1981200"/>
          <p14:tracePt t="42417" x="1130300" y="2019300"/>
          <p14:tracePt t="42433" x="1123950" y="2044700"/>
          <p14:tracePt t="42450" x="1123950" y="2076450"/>
          <p14:tracePt t="42467" x="1123950" y="2114550"/>
          <p14:tracePt t="42483" x="1149350" y="2171700"/>
          <p14:tracePt t="42502" x="1193800" y="2216150"/>
          <p14:tracePt t="42517" x="1270000" y="2254250"/>
          <p14:tracePt t="42533" x="1346200" y="2292350"/>
          <p14:tracePt t="42550" x="1435100" y="2324100"/>
          <p14:tracePt t="42567" x="1543050" y="2355850"/>
          <p14:tracePt t="42583" x="1758950" y="2374900"/>
          <p14:tracePt t="42600" x="1930400" y="2387600"/>
          <p14:tracePt t="42617" x="2070100" y="2393950"/>
          <p14:tracePt t="42633" x="2298700" y="2419350"/>
          <p14:tracePt t="42650" x="2419350" y="2419350"/>
          <p14:tracePt t="42667" x="2489200" y="2419350"/>
          <p14:tracePt t="42684" x="2622550" y="2419350"/>
          <p14:tracePt t="42702" x="2755900" y="2400300"/>
          <p14:tracePt t="42719" x="2781300" y="2387600"/>
          <p14:tracePt t="42733" x="2794000" y="2381250"/>
          <p14:tracePt t="42903" x="2800350" y="2381250"/>
          <p14:tracePt t="42910" x="2806700" y="2381250"/>
          <p14:tracePt t="42917" x="2813050" y="2381250"/>
          <p14:tracePt t="42933" x="2838450" y="2374900"/>
          <p14:tracePt t="42950" x="2870200" y="2374900"/>
          <p14:tracePt t="42967" x="2908300" y="2374900"/>
          <p14:tracePt t="42983" x="2933700" y="2374900"/>
          <p14:tracePt t="43000" x="2959100" y="2374900"/>
          <p14:tracePt t="43016" x="2978150" y="2374900"/>
          <p14:tracePt t="43033" x="2997200" y="2374900"/>
          <p14:tracePt t="43077" x="3003550" y="2374900"/>
          <p14:tracePt t="43107" x="3009900" y="2374900"/>
          <p14:tracePt t="43173" x="3016250" y="2362200"/>
          <p14:tracePt t="43184" x="3016250" y="2355850"/>
          <p14:tracePt t="43188" x="3022600" y="2349500"/>
          <p14:tracePt t="43200" x="3022600" y="2343150"/>
          <p14:tracePt t="43217" x="3022600" y="2317750"/>
          <p14:tracePt t="43233" x="3022600" y="2305050"/>
          <p14:tracePt t="43250" x="3009900" y="2286000"/>
          <p14:tracePt t="43267" x="2984500" y="2254250"/>
          <p14:tracePt t="43283" x="2946400" y="2228850"/>
          <p14:tracePt t="43300" x="2895600" y="2203450"/>
          <p14:tracePt t="43317" x="2755900" y="2146300"/>
          <p14:tracePt t="43333" x="2635250" y="2101850"/>
          <p14:tracePt t="43350" x="2501900" y="2070100"/>
          <p14:tracePt t="43367" x="2343150" y="2032000"/>
          <p14:tracePt t="43383" x="2305050" y="2019300"/>
          <p14:tracePt t="43400" x="2292350" y="2019300"/>
          <p14:tracePt t="43417" x="2273300" y="2019300"/>
          <p14:tracePt t="43433" x="2260600" y="2019300"/>
          <p14:tracePt t="43450" x="2203450" y="2025650"/>
          <p14:tracePt t="43467" x="2127250" y="2063750"/>
          <p14:tracePt t="43484" x="2025650" y="2120900"/>
          <p14:tracePt t="43500" x="1943100" y="2178050"/>
          <p14:tracePt t="43517" x="1873250" y="2241550"/>
          <p14:tracePt t="43533" x="1847850" y="2286000"/>
          <p14:tracePt t="43550" x="1835150" y="2336800"/>
          <p14:tracePt t="43567" x="1835150" y="2387600"/>
          <p14:tracePt t="43583" x="1847850" y="2438400"/>
          <p14:tracePt t="43600" x="1879600" y="2495550"/>
          <p14:tracePt t="43616" x="1924050" y="2552700"/>
          <p14:tracePt t="43634" x="1962150" y="2635250"/>
          <p14:tracePt t="43650" x="1981200" y="2673350"/>
          <p14:tracePt t="43666" x="1987550" y="2724150"/>
          <p14:tracePt t="43684" x="2006600" y="2762250"/>
          <p14:tracePt t="43700" x="2019300" y="2787650"/>
          <p14:tracePt t="43717" x="2038350" y="2800350"/>
          <p14:tracePt t="43733" x="2076450" y="2813050"/>
          <p14:tracePt t="43750" x="2139950" y="2813050"/>
          <p14:tracePt t="43767" x="2216150" y="2813050"/>
          <p14:tracePt t="43784" x="2298700" y="2813050"/>
          <p14:tracePt t="43800" x="2362200" y="2794000"/>
          <p14:tracePt t="43817" x="2406650" y="2781300"/>
          <p14:tracePt t="43833" x="2438400" y="2774950"/>
          <p14:tracePt t="43867" x="2444750" y="2774950"/>
          <p14:tracePt t="44084" x="2444750" y="2768600"/>
          <p14:tracePt t="44094" x="2444750" y="2762250"/>
          <p14:tracePt t="44244" x="2444750" y="2755900"/>
          <p14:tracePt t="44255" x="2438400" y="2755900"/>
          <p14:tracePt t="44264" x="2438400" y="2749550"/>
          <p14:tracePt t="44271" x="2432050" y="2749550"/>
          <p14:tracePt t="44284" x="2425700" y="2749550"/>
          <p14:tracePt t="44300" x="2419350" y="2743200"/>
          <p14:tracePt t="46408" x="2413000" y="2743200"/>
          <p14:tracePt t="46438" x="2406650" y="2743200"/>
          <p14:tracePt t="46448" x="2400300" y="2743200"/>
          <p14:tracePt t="46480" x="2393950" y="2743200"/>
          <p14:tracePt t="46544" x="2387600" y="2743200"/>
          <p14:tracePt t="46576" x="2387600" y="2749550"/>
          <p14:tracePt t="46587" x="2387600" y="2755900"/>
          <p14:tracePt t="46591" x="2387600" y="2762250"/>
          <p14:tracePt t="46601" x="2387600" y="2768600"/>
          <p14:tracePt t="46617" x="2381250" y="2781300"/>
          <p14:tracePt t="46633" x="2381250" y="2806700"/>
          <p14:tracePt t="46650" x="2381250" y="2813050"/>
          <p14:tracePt t="46667" x="2381250" y="2844800"/>
          <p14:tracePt t="46683" x="2381250" y="2863850"/>
          <p14:tracePt t="46700" x="2400300" y="2959100"/>
          <p14:tracePt t="46719" x="2419350" y="3028950"/>
          <p14:tracePt t="46733" x="2432050" y="3086100"/>
          <p14:tracePt t="46750" x="2432050" y="3117850"/>
          <p14:tracePt t="46767" x="2438400" y="3143250"/>
          <p14:tracePt t="46783" x="2438400" y="3155950"/>
          <p14:tracePt t="46868" x="2444750" y="3143250"/>
          <p14:tracePt t="46873" x="2451100" y="3124200"/>
          <p14:tracePt t="46883" x="2463800" y="3117850"/>
          <p14:tracePt t="46900" x="2476500" y="3086100"/>
          <p14:tracePt t="46917" x="2482850" y="3073400"/>
          <p14:tracePt t="46934" x="2482850" y="3060700"/>
          <p14:tracePt t="46950" x="2489200" y="3016250"/>
          <p14:tracePt t="46954" x="2489200" y="2997200"/>
          <p14:tracePt t="46967" x="2489200" y="2984500"/>
          <p14:tracePt t="46983" x="2482850" y="2940050"/>
          <p14:tracePt t="47000" x="2470150" y="2882900"/>
          <p14:tracePt t="47017" x="2444750" y="2806700"/>
          <p14:tracePt t="47033" x="2425700" y="2736850"/>
          <p14:tracePt t="47050" x="2400300" y="2667000"/>
          <p14:tracePt t="47067" x="2368550" y="2609850"/>
          <p14:tracePt t="47085" x="2349500" y="2571750"/>
          <p14:tracePt t="47100" x="2286000" y="2470150"/>
          <p14:tracePt t="47117" x="2203450" y="2381250"/>
          <p14:tracePt t="47133" x="2146300" y="2330450"/>
          <p14:tracePt t="47150" x="1905000" y="2178050"/>
          <p14:tracePt t="47167" x="1746250" y="2101850"/>
          <p14:tracePt t="47183" x="1606550" y="2044700"/>
          <p14:tracePt t="47200" x="1498600" y="2019300"/>
          <p14:tracePt t="47217" x="1397000" y="2000250"/>
          <p14:tracePt t="47233" x="1333500" y="1993900"/>
          <p14:tracePt t="47250" x="1295400" y="1993900"/>
          <p14:tracePt t="47267" x="1270000" y="1993900"/>
          <p14:tracePt t="47285" x="1212850" y="1993900"/>
          <p14:tracePt t="47300" x="1104900" y="2044700"/>
          <p14:tracePt t="47317" x="1073150" y="2070100"/>
          <p14:tracePt t="47333" x="1041400" y="2101850"/>
          <p14:tracePt t="47350" x="1028700" y="2133600"/>
          <p14:tracePt t="47368" x="1028700" y="2159000"/>
          <p14:tracePt t="47383" x="1047750" y="2171700"/>
          <p14:tracePt t="47400" x="1073150" y="2171700"/>
          <p14:tracePt t="47417" x="1212850" y="2190750"/>
          <p14:tracePt t="47433" x="1308100" y="2190750"/>
          <p14:tracePt t="47450" x="1409700" y="2190750"/>
          <p14:tracePt t="47467" x="1504950" y="2190750"/>
          <p14:tracePt t="47483" x="1555750" y="2190750"/>
          <p14:tracePt t="47500" x="1574800" y="2190750"/>
          <p14:tracePt t="47517" x="1593850" y="2190750"/>
          <p14:tracePt t="47534" x="1619250" y="2190750"/>
          <p14:tracePt t="47550" x="1651000" y="2178050"/>
          <p14:tracePt t="47569" x="1689100" y="2159000"/>
          <p14:tracePt t="47583" x="1758950" y="2146300"/>
          <p14:tracePt t="47600" x="1771650" y="2146300"/>
          <p14:tracePt t="47617" x="1784350" y="2139950"/>
          <p14:tracePt t="47633" x="1790700" y="2139950"/>
          <p14:tracePt t="47651" x="1797050" y="2139950"/>
          <p14:tracePt t="47667" x="1809750" y="2139950"/>
          <p14:tracePt t="47683" x="1816100" y="2139950"/>
          <p14:tracePt t="47700" x="1822450" y="2133600"/>
          <p14:tracePt t="47716" x="1847850" y="2127250"/>
          <p14:tracePt t="47733" x="1879600" y="2120900"/>
          <p14:tracePt t="47750" x="1905000" y="2114550"/>
          <p14:tracePt t="47767" x="1949450" y="2108200"/>
          <p14:tracePt t="47783" x="2000250" y="2101850"/>
          <p14:tracePt t="47800" x="2032000" y="2095500"/>
          <p14:tracePt t="47875" x="2038350" y="2095500"/>
          <p14:tracePt t="47891" x="2044700" y="2095500"/>
          <p14:tracePt t="47902" x="2051050" y="2095500"/>
          <p14:tracePt t="47906" x="2057400" y="2095500"/>
          <p14:tracePt t="47922" x="2063750" y="2095500"/>
          <p14:tracePt t="47942" x="2070100" y="2095500"/>
          <p14:tracePt t="47950" x="2076450" y="2095500"/>
          <p14:tracePt t="47966" x="2082800" y="2095500"/>
          <p14:tracePt t="47988" x="2089150" y="2095500"/>
          <p14:tracePt t="48000" x="2095500" y="2089150"/>
          <p14:tracePt t="48016" x="2101850" y="2089150"/>
          <p14:tracePt t="48033" x="2108200" y="2089150"/>
          <p14:tracePt t="48134" x="2114550" y="2089150"/>
          <p14:tracePt t="48148" x="2120900" y="2089150"/>
          <p14:tracePt t="48164" x="2127250" y="2089150"/>
          <p14:tracePt t="48185" x="2133600" y="2089150"/>
          <p14:tracePt t="48190" x="2139950" y="2089150"/>
          <p14:tracePt t="48200" x="2146300" y="2089150"/>
          <p14:tracePt t="48217" x="2152650" y="2089150"/>
          <p14:tracePt t="48233" x="2159000" y="2089150"/>
          <p14:tracePt t="48252" x="2165350" y="2089150"/>
          <p14:tracePt t="48443" x="2171700" y="2089150"/>
          <p14:tracePt t="48538" x="2178050" y="2095500"/>
          <p14:tracePt t="48546" x="2178050" y="2114550"/>
          <p14:tracePt t="48553" x="2178050" y="2133600"/>
          <p14:tracePt t="48567" x="2178050" y="2146300"/>
          <p14:tracePt t="48583" x="2178050" y="2197100"/>
          <p14:tracePt t="48600" x="2178050" y="2247900"/>
          <p14:tracePt t="48617" x="2178050" y="2324100"/>
          <p14:tracePt t="48633" x="2178050" y="2432050"/>
          <p14:tracePt t="48651" x="2178050" y="2597150"/>
          <p14:tracePt t="48667" x="2171700" y="2667000"/>
          <p14:tracePt t="48683" x="2171700" y="2794000"/>
          <p14:tracePt t="48700" x="2171700" y="2984500"/>
          <p14:tracePt t="48719" x="2171700" y="3105150"/>
          <p14:tracePt t="48733" x="2171700" y="3219450"/>
          <p14:tracePt t="48750" x="2152650" y="3321050"/>
          <p14:tracePt t="48766" x="2133600" y="3390900"/>
          <p14:tracePt t="48783" x="2127250" y="3441700"/>
          <p14:tracePt t="48800" x="2120900" y="3492500"/>
          <p14:tracePt t="48816" x="2114550" y="3530600"/>
          <p14:tracePt t="48834" x="2114550" y="3600450"/>
          <p14:tracePt t="48851" x="2101850" y="3689350"/>
          <p14:tracePt t="48866" x="2101850" y="3714750"/>
          <p14:tracePt t="48884" x="2101850" y="3816350"/>
          <p14:tracePt t="48900" x="2101850" y="3898900"/>
          <p14:tracePt t="48916" x="2101850" y="3981450"/>
          <p14:tracePt t="48933" x="2101850" y="4076700"/>
          <p14:tracePt t="48950" x="2101850" y="4152900"/>
          <p14:tracePt t="48967" x="2101850" y="4222750"/>
          <p14:tracePt t="48983" x="2101850" y="4273550"/>
          <p14:tracePt t="49000" x="2101850" y="4305300"/>
          <p14:tracePt t="49016" x="2108200" y="4330700"/>
          <p14:tracePt t="49033" x="2114550" y="4362450"/>
          <p14:tracePt t="49051" x="2127250" y="4445000"/>
          <p14:tracePt t="49066" x="2133600" y="4527550"/>
          <p14:tracePt t="49083" x="2133600" y="4591050"/>
          <p14:tracePt t="49100" x="2139950" y="4660900"/>
          <p14:tracePt t="49117" x="2139950" y="4711700"/>
          <p14:tracePt t="49133" x="2139950" y="4787900"/>
          <p14:tracePt t="49150" x="2139950" y="4813300"/>
          <p14:tracePt t="49167" x="2146300" y="4851400"/>
          <p14:tracePt t="49183" x="2152650" y="4933950"/>
          <p14:tracePt t="49200" x="2159000" y="4965700"/>
          <p14:tracePt t="49217" x="2159000" y="4978400"/>
          <p14:tracePt t="49234" x="2159000" y="4984750"/>
          <p14:tracePt t="49251" x="2159000" y="4997450"/>
          <p14:tracePt t="49313" x="2159000" y="5003800"/>
          <p14:tracePt t="49344" x="2159000" y="5010150"/>
          <p14:tracePt t="49354" x="2159000" y="5016500"/>
          <p14:tracePt t="49359" x="2159000" y="5022850"/>
          <p14:tracePt t="49371" x="2159000" y="5048250"/>
          <p14:tracePt t="49383" x="2159000" y="5067300"/>
          <p14:tracePt t="49400" x="2159000" y="5118100"/>
          <p14:tracePt t="49416" x="2165350" y="5143500"/>
          <p14:tracePt t="49433" x="2165350" y="5149850"/>
          <p14:tracePt t="49451" x="2165350" y="5156200"/>
          <p14:tracePt t="49536" x="2165350" y="5162550"/>
          <p14:tracePt t="49556" x="2165350" y="5168900"/>
          <p14:tracePt t="49562" x="2165350" y="5175250"/>
          <p14:tracePt t="49570" x="2165350" y="5181600"/>
          <p14:tracePt t="49583" x="2165350" y="5187950"/>
          <p14:tracePt t="49600" x="2165350" y="5200650"/>
          <p14:tracePt t="49617" x="2165350" y="5226050"/>
          <p14:tracePt t="49633" x="2165350" y="5232400"/>
          <p14:tracePt t="49650" x="2165350" y="5245100"/>
          <p14:tracePt t="49666" x="2165350" y="5257800"/>
          <p14:tracePt t="49700" x="2165350" y="5264150"/>
          <p14:tracePt t="49732" x="2165350" y="5270500"/>
          <p14:tracePt t="49762" x="2165350" y="5276850"/>
          <p14:tracePt t="49798" x="2171700" y="5283200"/>
          <p14:tracePt t="49804" x="2171700" y="5289550"/>
          <p14:tracePt t="49819" x="2171700" y="5295900"/>
          <p14:tracePt t="49844" x="2178050" y="5302250"/>
          <p14:tracePt t="49858" x="2184400" y="5308600"/>
          <p14:tracePt t="49869" x="2184400" y="5314950"/>
          <p14:tracePt t="49885" x="2184400" y="5321300"/>
          <p14:tracePt t="49901" x="2184400" y="5327650"/>
          <p14:tracePt t="49924" x="2184400" y="5334000"/>
          <p14:tracePt t="49964" x="2184400" y="5321300"/>
          <p14:tracePt t="49974" x="2190750" y="5270500"/>
          <p14:tracePt t="49983" x="2197100" y="5219700"/>
          <p14:tracePt t="50000" x="2197100" y="5143500"/>
          <p14:tracePt t="50016" x="2197100" y="5022850"/>
          <p14:tracePt t="50033" x="2197100" y="4927600"/>
          <p14:tracePt t="50050" x="2178050" y="4813300"/>
          <p14:tracePt t="50067" x="2171700" y="4724400"/>
          <p14:tracePt t="50083" x="2165350" y="4603750"/>
          <p14:tracePt t="50100" x="2165350" y="4349750"/>
          <p14:tracePt t="50117" x="2165350" y="4273550"/>
          <p14:tracePt t="50133" x="2165350" y="4083050"/>
          <p14:tracePt t="50150" x="2165350" y="3860800"/>
          <p14:tracePt t="50166" x="2165350" y="3727450"/>
          <p14:tracePt t="50183" x="2178050" y="3600450"/>
          <p14:tracePt t="50200" x="2184400" y="3556000"/>
          <p14:tracePt t="50217" x="2184400" y="3429000"/>
          <p14:tracePt t="50233" x="2184400" y="3340100"/>
          <p14:tracePt t="50250" x="2190750" y="3263900"/>
          <p14:tracePt t="50267" x="2203450" y="3194050"/>
          <p14:tracePt t="50283" x="2209800" y="3124200"/>
          <p14:tracePt t="50301" x="2209800" y="3054350"/>
          <p14:tracePt t="50317" x="2209800" y="2965450"/>
          <p14:tracePt t="50333" x="2209800" y="2889250"/>
          <p14:tracePt t="50350" x="2209800" y="2794000"/>
          <p14:tracePt t="50367" x="2209800" y="2705100"/>
          <p14:tracePt t="50383" x="2209800" y="2609850"/>
          <p14:tracePt t="50400" x="2209800" y="2590800"/>
          <p14:tracePt t="50417" x="2209800" y="2540000"/>
          <p14:tracePt t="50434" x="2209800" y="2482850"/>
          <p14:tracePt t="50450" x="2209800" y="2438400"/>
          <p14:tracePt t="50467" x="2209800" y="2393950"/>
          <p14:tracePt t="50483" x="2209800" y="2374900"/>
          <p14:tracePt t="50500" x="2209800" y="2343150"/>
          <p14:tracePt t="50517" x="2209800" y="2317750"/>
          <p14:tracePt t="50533" x="2209800" y="2305050"/>
          <p14:tracePt t="50550" x="2209800" y="2279650"/>
          <p14:tracePt t="50567" x="2203450" y="2247900"/>
          <p14:tracePt t="50583" x="2203450" y="2222500"/>
          <p14:tracePt t="50600" x="2203450" y="2197100"/>
          <p14:tracePt t="50617" x="2203450" y="2178050"/>
          <p14:tracePt t="50633" x="2203450" y="2171700"/>
          <p14:tracePt t="50650" x="2203450" y="2159000"/>
          <p14:tracePt t="50683" x="2203450" y="2152650"/>
          <p14:tracePt t="50838" x="2203450" y="2139950"/>
          <p14:tracePt t="50853" x="2203450" y="2133600"/>
          <p14:tracePt t="50862" x="2203450" y="2127250"/>
          <p14:tracePt t="50876" x="2203450" y="2120900"/>
          <p14:tracePt t="50903" x="2203450" y="2108200"/>
          <p14:tracePt t="50928" x="2203450" y="2101850"/>
          <p14:tracePt t="51876" x="2203450" y="2108200"/>
          <p14:tracePt t="51887" x="2203450" y="2127250"/>
          <p14:tracePt t="51891" x="2203450" y="2152650"/>
          <p14:tracePt t="51903" x="2203450" y="2184400"/>
          <p14:tracePt t="51917" x="2203450" y="2279650"/>
          <p14:tracePt t="51933" x="2197100" y="2406650"/>
          <p14:tracePt t="51950" x="2197100" y="2476500"/>
          <p14:tracePt t="51953" x="2197100" y="2533650"/>
          <p14:tracePt t="51967" x="2197100" y="2654300"/>
          <p14:tracePt t="51983" x="2197100" y="2730500"/>
          <p14:tracePt t="52000" x="2197100" y="2806700"/>
          <p14:tracePt t="52017" x="2190750" y="2844800"/>
          <p14:tracePt t="52033" x="2190750" y="2921000"/>
          <p14:tracePt t="52050" x="2190750" y="3022600"/>
          <p14:tracePt t="52067" x="2190750" y="3155950"/>
          <p14:tracePt t="52083" x="2190750" y="3302000"/>
          <p14:tracePt t="52100" x="2184400" y="3467100"/>
          <p14:tracePt t="52117" x="2159000" y="3619500"/>
          <p14:tracePt t="52133" x="2159000" y="3740150"/>
          <p14:tracePt t="52150" x="2159000" y="3860800"/>
          <p14:tracePt t="52167" x="2159000" y="3956050"/>
          <p14:tracePt t="52183" x="2159000" y="4057650"/>
          <p14:tracePt t="52200" x="2146300" y="4191000"/>
          <p14:tracePt t="52217" x="2133600" y="4305300"/>
          <p14:tracePt t="52233" x="2133600" y="4406900"/>
          <p14:tracePt t="52250" x="2133600" y="4476750"/>
          <p14:tracePt t="52266" x="2133600" y="4552950"/>
          <p14:tracePt t="52283" x="2127250" y="4616450"/>
          <p14:tracePt t="52300" x="2127250" y="4667250"/>
          <p14:tracePt t="52317" x="2127250" y="4705350"/>
          <p14:tracePt t="52333" x="2127250" y="4749800"/>
          <p14:tracePt t="52350" x="2127250" y="4787900"/>
          <p14:tracePt t="52367" x="2127250" y="4832350"/>
          <p14:tracePt t="52383" x="2127250" y="4876800"/>
          <p14:tracePt t="52400" x="2127250" y="4940300"/>
          <p14:tracePt t="52417" x="2127250" y="4965700"/>
          <p14:tracePt t="52433" x="2127250" y="4972050"/>
          <p14:tracePt t="52450" x="2127250" y="4984750"/>
          <p14:tracePt t="52466" x="2127250" y="4991100"/>
          <p14:tracePt t="52483" x="2127250" y="5003800"/>
          <p14:tracePt t="52500" x="2127250" y="5010150"/>
          <p14:tracePt t="52798" x="2127250" y="5003800"/>
          <p14:tracePt t="52806" x="2133600" y="4991100"/>
          <p14:tracePt t="52820" x="2146300" y="4972050"/>
          <p14:tracePt t="52836" x="2178050" y="4927600"/>
          <p14:tracePt t="52850" x="2247900" y="4819650"/>
          <p14:tracePt t="52867" x="2343150" y="4692650"/>
          <p14:tracePt t="52884" x="2508250" y="4495800"/>
          <p14:tracePt t="52900" x="2609850" y="4362450"/>
          <p14:tracePt t="52917" x="2654300" y="4292600"/>
          <p14:tracePt t="52934" x="2755900" y="4076700"/>
          <p14:tracePt t="52950" x="2832100" y="3898900"/>
          <p14:tracePt t="52967" x="2901950" y="3714750"/>
          <p14:tracePt t="52983" x="2965450" y="3581400"/>
          <p14:tracePt t="53000" x="2990850" y="3530600"/>
          <p14:tracePt t="53016" x="3041650" y="3416300"/>
          <p14:tracePt t="53033" x="3060700" y="3352800"/>
          <p14:tracePt t="53050" x="3073400" y="3321050"/>
          <p14:tracePt t="53066" x="3086100" y="3282950"/>
          <p14:tracePt t="53083" x="3098800" y="3251200"/>
          <p14:tracePt t="53100" x="3124200" y="3206750"/>
          <p14:tracePt t="53116" x="3149600" y="3155950"/>
          <p14:tracePt t="53133" x="3168650" y="3092450"/>
          <p14:tracePt t="53150" x="3187700" y="3035300"/>
          <p14:tracePt t="53167" x="3206750" y="2971800"/>
          <p14:tracePt t="53183" x="3238500" y="2895600"/>
          <p14:tracePt t="53200" x="3244850" y="2876550"/>
          <p14:tracePt t="53217" x="3257550" y="2832100"/>
          <p14:tracePt t="53233" x="3282950" y="2787650"/>
          <p14:tracePt t="53250" x="3295650" y="2755900"/>
          <p14:tracePt t="53266" x="3308350" y="2724150"/>
          <p14:tracePt t="53283" x="3314700" y="2711450"/>
          <p14:tracePt t="53300" x="3340100" y="2660650"/>
          <p14:tracePt t="53316" x="3359150" y="2622550"/>
          <p14:tracePt t="53333" x="3390900" y="2571750"/>
          <p14:tracePt t="53350" x="3409950" y="2527300"/>
          <p14:tracePt t="53367" x="3435350" y="2476500"/>
          <p14:tracePt t="53384" x="3441700" y="2419350"/>
          <p14:tracePt t="53400" x="3448050" y="2413000"/>
          <p14:tracePt t="53417" x="3448050" y="2400300"/>
          <p14:tracePt t="53434" x="3460750" y="2387600"/>
          <p14:tracePt t="53450" x="3460750" y="2368550"/>
          <p14:tracePt t="53466" x="3460750" y="2355850"/>
          <p14:tracePt t="53484" x="3467100" y="2324100"/>
          <p14:tracePt t="53500" x="3473450" y="2305050"/>
          <p14:tracePt t="53518" x="3473450" y="2292350"/>
          <p14:tracePt t="53533" x="3473450" y="2273300"/>
          <p14:tracePt t="53550" x="3473450" y="2260600"/>
          <p14:tracePt t="53566" x="3473450" y="2241550"/>
          <p14:tracePt t="53661" x="3473450" y="2235200"/>
          <p14:tracePt t="53706" x="3473450" y="2228850"/>
          <p14:tracePt t="53868" x="3460750" y="2247900"/>
          <p14:tracePt t="53881" x="3448050" y="2260600"/>
          <p14:tracePt t="53889" x="3441700" y="2279650"/>
          <p14:tracePt t="53902" x="3429000" y="2305050"/>
          <p14:tracePt t="53919" x="3403600" y="2343150"/>
          <p14:tracePt t="53934" x="3359150" y="2419350"/>
          <p14:tracePt t="53950" x="3321050" y="2470150"/>
          <p14:tracePt t="53967" x="3314700" y="2501900"/>
          <p14:tracePt t="53983" x="3282950" y="2546350"/>
          <p14:tracePt t="54001" x="3257550" y="2597150"/>
          <p14:tracePt t="54017" x="3238500" y="2628900"/>
          <p14:tracePt t="54033" x="3232150" y="2641600"/>
          <p14:tracePt t="54050" x="3219450" y="2660650"/>
          <p14:tracePt t="54067" x="3206750" y="2692400"/>
          <p14:tracePt t="54083" x="3194050" y="2717800"/>
          <p14:tracePt t="54100" x="3181350" y="2755900"/>
          <p14:tracePt t="54116" x="3155950" y="2800350"/>
          <p14:tracePt t="54133" x="3143250" y="2832100"/>
          <p14:tracePt t="54150" x="3130550" y="2876550"/>
          <p14:tracePt t="54167" x="3124200" y="2882900"/>
          <p14:tracePt t="54183" x="3117850" y="2901950"/>
          <p14:tracePt t="54200" x="3098800" y="2927350"/>
          <p14:tracePt t="54217" x="3086100" y="2952750"/>
          <p14:tracePt t="54233" x="3073400" y="2984500"/>
          <p14:tracePt t="54250" x="3067050" y="2997200"/>
          <p14:tracePt t="54266" x="3041650" y="3054350"/>
          <p14:tracePt t="54283" x="3028950" y="3079750"/>
          <p14:tracePt t="54300" x="3016250" y="3111500"/>
          <p14:tracePt t="54317" x="3003550" y="3149600"/>
          <p14:tracePt t="54333" x="2978150" y="3194050"/>
          <p14:tracePt t="54350" x="2965450" y="3232150"/>
          <p14:tracePt t="54367" x="2946400" y="3270250"/>
          <p14:tracePt t="54383" x="2940050" y="3308350"/>
          <p14:tracePt t="54400" x="2921000" y="3352800"/>
          <p14:tracePt t="54417" x="2908300" y="3384550"/>
          <p14:tracePt t="54434" x="2895600" y="3416300"/>
          <p14:tracePt t="54450" x="2889250" y="3429000"/>
          <p14:tracePt t="54467" x="2889250" y="3454400"/>
          <p14:tracePt t="54483" x="2876550" y="3479800"/>
          <p14:tracePt t="54500" x="2851150" y="3536950"/>
          <p14:tracePt t="54517" x="2832100" y="3606800"/>
          <p14:tracePt t="54533" x="2819400" y="3632200"/>
          <p14:tracePt t="54550" x="2781300" y="3740150"/>
          <p14:tracePt t="54567" x="2749550" y="3841750"/>
          <p14:tracePt t="54583" x="2730500" y="3879850"/>
          <p14:tracePt t="54600" x="2724150" y="3937000"/>
          <p14:tracePt t="54617" x="2711450" y="3968750"/>
          <p14:tracePt t="54634" x="2679700" y="4044950"/>
          <p14:tracePt t="54650" x="2673350" y="4070350"/>
          <p14:tracePt t="54667" x="2647950" y="4140200"/>
          <p14:tracePt t="54683" x="2616200" y="4210050"/>
          <p14:tracePt t="54700" x="2565400" y="4330700"/>
          <p14:tracePt t="54717" x="2533650" y="4400550"/>
          <p14:tracePt t="54733" x="2508250" y="4438650"/>
          <p14:tracePt t="54750" x="2482850" y="4502150"/>
          <p14:tracePt t="54766" x="2444750" y="4597400"/>
          <p14:tracePt t="54783" x="2419350" y="4654550"/>
          <p14:tracePt t="54800" x="2393950" y="4705350"/>
          <p14:tracePt t="54816" x="2368550" y="4756150"/>
          <p14:tracePt t="54833" x="2355850" y="4794250"/>
          <p14:tracePt t="54850" x="2343150" y="4832350"/>
          <p14:tracePt t="54866" x="2324100" y="4864100"/>
          <p14:tracePt t="54883" x="2305050" y="4889500"/>
          <p14:tracePt t="54900" x="2292350" y="4914900"/>
          <p14:tracePt t="54917" x="2266950" y="4940300"/>
          <p14:tracePt t="54933" x="2247900" y="4972050"/>
          <p14:tracePt t="54950" x="2235200" y="5003800"/>
          <p14:tracePt t="54953" x="2228850" y="5029200"/>
          <p14:tracePt t="54967" x="2222500" y="5041900"/>
          <p14:tracePt t="54983" x="2209800" y="5099050"/>
          <p14:tracePt t="55000" x="2197100" y="5149850"/>
          <p14:tracePt t="55017" x="2190750" y="5175250"/>
          <p14:tracePt t="55034" x="2178050" y="5251450"/>
          <p14:tracePt t="55050" x="2171700" y="5289550"/>
          <p14:tracePt t="55067" x="2165350" y="5327650"/>
          <p14:tracePt t="55083" x="2159000" y="5353050"/>
          <p14:tracePt t="55100" x="2152650" y="5378450"/>
          <p14:tracePt t="55117" x="2152650" y="5391150"/>
          <p14:tracePt t="55133" x="2152650" y="5403850"/>
          <p14:tracePt t="55150" x="2152650" y="5410200"/>
          <p14:tracePt t="55166" x="2152650" y="5416550"/>
          <p14:tracePt t="55183" x="2152650" y="5422900"/>
          <p14:tracePt t="55200" x="2152650" y="5441950"/>
          <p14:tracePt t="55233" x="2152650" y="5461000"/>
          <p14:tracePt t="55250" x="2152650" y="5486400"/>
          <p14:tracePt t="55266" x="2152650" y="5492750"/>
          <p14:tracePt t="55315" x="2152650" y="5486400"/>
          <p14:tracePt t="55320" x="2171700" y="5467350"/>
          <p14:tracePt t="55333" x="2184400" y="5454650"/>
          <p14:tracePt t="55350" x="2209800" y="5422900"/>
          <p14:tracePt t="55366" x="2235200" y="5384800"/>
          <p14:tracePt t="55383" x="2266950" y="5334000"/>
          <p14:tracePt t="55400" x="2286000" y="5295900"/>
          <p14:tracePt t="55416" x="2305050" y="5238750"/>
          <p14:tracePt t="55433" x="2330450" y="5187950"/>
          <p14:tracePt t="55450" x="2349500" y="5143500"/>
          <p14:tracePt t="55453" x="2362200" y="5124450"/>
          <p14:tracePt t="55466" x="2387600" y="5080000"/>
          <p14:tracePt t="55485" x="2393950" y="5054600"/>
          <p14:tracePt t="55500" x="2406650" y="5029200"/>
          <p14:tracePt t="55517" x="2425700" y="4984750"/>
          <p14:tracePt t="55533" x="2438400" y="4940300"/>
          <p14:tracePt t="55550" x="2444750" y="4902200"/>
          <p14:tracePt t="55566" x="2457450" y="4851400"/>
          <p14:tracePt t="55583" x="2463800" y="4826000"/>
          <p14:tracePt t="55600" x="2489200" y="4718050"/>
          <p14:tracePt t="55616" x="2514600" y="4641850"/>
          <p14:tracePt t="55633" x="2527300" y="4572000"/>
          <p14:tracePt t="55650" x="2552700" y="4483100"/>
          <p14:tracePt t="55667" x="2559050" y="4419600"/>
          <p14:tracePt t="55684" x="2584450" y="4330700"/>
          <p14:tracePt t="55700" x="2590800" y="4305300"/>
          <p14:tracePt t="55717" x="2603500" y="4260850"/>
          <p14:tracePt t="55733" x="2609850" y="4203700"/>
          <p14:tracePt t="55750" x="2641600" y="4095750"/>
          <p14:tracePt t="55767" x="2660650" y="4019550"/>
          <p14:tracePt t="55783" x="2673350" y="3956050"/>
          <p14:tracePt t="55800" x="2705100" y="3829050"/>
          <p14:tracePt t="55816" x="2730500" y="3740150"/>
          <p14:tracePt t="55833" x="2749550" y="3663950"/>
          <p14:tracePt t="55850" x="2774950" y="3575050"/>
          <p14:tracePt t="55866" x="2800350" y="3498850"/>
          <p14:tracePt t="55883" x="2825750" y="3416300"/>
          <p14:tracePt t="55900" x="2844800" y="3352800"/>
          <p14:tracePt t="55916" x="2876550" y="3289300"/>
          <p14:tracePt t="55933" x="2908300" y="3213100"/>
          <p14:tracePt t="55950" x="2946400" y="3124200"/>
          <p14:tracePt t="55953" x="2959100" y="3086100"/>
          <p14:tracePt t="55967" x="2984500" y="3009900"/>
          <p14:tracePt t="55983" x="2997200" y="2978150"/>
          <p14:tracePt t="56000" x="3035300" y="2882900"/>
          <p14:tracePt t="56017" x="3048000" y="2851150"/>
          <p14:tracePt t="56033" x="3073400" y="2813050"/>
          <p14:tracePt t="56050" x="3092450" y="2755900"/>
          <p14:tracePt t="56067" x="3098800" y="2730500"/>
          <p14:tracePt t="56083" x="3111500" y="2717800"/>
          <p14:tracePt t="56100" x="3136900" y="2667000"/>
          <p14:tracePt t="56117" x="3149600" y="2641600"/>
          <p14:tracePt t="56133" x="3162300" y="2628900"/>
          <p14:tracePt t="56150" x="3181350" y="2597150"/>
          <p14:tracePt t="56166" x="3206750" y="2565400"/>
          <p14:tracePt t="56183" x="3232150" y="2527300"/>
          <p14:tracePt t="56200" x="3263900" y="2495550"/>
          <p14:tracePt t="56216" x="3270250" y="2489200"/>
          <p14:tracePt t="56233" x="3282950" y="2470150"/>
          <p14:tracePt t="56250" x="3295650" y="2438400"/>
          <p14:tracePt t="56266" x="3308350" y="2413000"/>
          <p14:tracePt t="56283" x="3314700" y="2400300"/>
          <p14:tracePt t="56300" x="3314700" y="2393950"/>
          <p14:tracePt t="56316" x="3327400" y="2381250"/>
          <p14:tracePt t="56333" x="3340100" y="2368550"/>
          <p14:tracePt t="56350" x="3346450" y="2355850"/>
          <p14:tracePt t="56368" x="3352800" y="2355850"/>
          <p14:tracePt t="56383" x="3359150" y="2349500"/>
          <p14:tracePt t="56400" x="3365500" y="2336800"/>
          <p14:tracePt t="56416" x="3378200" y="2324100"/>
          <p14:tracePt t="56433" x="3403600" y="2305050"/>
          <p14:tracePt t="56450" x="3422650" y="2286000"/>
          <p14:tracePt t="56466" x="3429000" y="2286000"/>
          <p14:tracePt t="56483" x="3435350" y="2279650"/>
          <p14:tracePt t="56540" x="3441700" y="2266950"/>
          <p14:tracePt t="56550" x="3448050" y="2266950"/>
          <p14:tracePt t="56576" x="3448050" y="2260600"/>
          <p14:tracePt t="56581" x="3454400" y="2260600"/>
          <p14:tracePt t="56646" x="3454400" y="2254250"/>
          <p14:tracePt t="56904" x="3454400" y="2247900"/>
          <p14:tracePt t="56919" x="3454400" y="2241550"/>
          <p14:tracePt t="56944" x="3454400" y="2235200"/>
          <p14:tracePt t="56980" x="3454400" y="2228850"/>
          <p14:tracePt t="57066" x="3454400" y="2222500"/>
          <p14:tracePt t="57130" x="3454400" y="2216150"/>
          <p14:tracePt t="57382" x="3467100" y="2222500"/>
          <p14:tracePt t="57389" x="3441700" y="2292350"/>
          <p14:tracePt t="57402" x="3397250" y="2393950"/>
          <p14:tracePt t="57418" x="3302000" y="2635250"/>
          <p14:tracePt t="57435" x="3244850" y="2838450"/>
          <p14:tracePt t="57451" x="3219450" y="2984500"/>
          <p14:tracePt t="57467" x="3200400" y="3098800"/>
          <p14:tracePt t="57484" x="3194050" y="3238500"/>
          <p14:tracePt t="57500" x="3194050" y="3270250"/>
          <p14:tracePt t="57516" x="3194050" y="3308350"/>
          <p14:tracePt t="57534" x="3200400" y="3371850"/>
          <p14:tracePt t="57550" x="3206750" y="3416300"/>
          <p14:tracePt t="57566" x="3219450" y="3454400"/>
          <p14:tracePt t="57584" x="3225800" y="3486150"/>
          <p14:tracePt t="57600" x="3232150" y="3511550"/>
          <p14:tracePt t="57617" x="3251200" y="3536950"/>
          <p14:tracePt t="57633" x="3251200" y="3575050"/>
          <p14:tracePt t="57650" x="3263900" y="3638550"/>
          <p14:tracePt t="57667" x="3270250" y="3714750"/>
          <p14:tracePt t="57683" x="3276600" y="3778250"/>
          <p14:tracePt t="57700" x="3295650" y="3829050"/>
          <p14:tracePt t="57717" x="3308350" y="3873500"/>
          <p14:tracePt t="57733" x="3321050" y="3886200"/>
          <p14:tracePt t="57750" x="3327400" y="3892550"/>
          <p14:tracePt t="57766" x="3333750" y="3892550"/>
          <p14:tracePt t="57783" x="3333750" y="3886200"/>
          <p14:tracePt t="57800" x="3359150" y="3854450"/>
          <p14:tracePt t="57817" x="3378200" y="3822700"/>
          <p14:tracePt t="57833" x="3384550" y="3810000"/>
          <p14:tracePt t="57851" x="3384550" y="3797300"/>
          <p14:tracePt t="57866" x="3390900" y="3771900"/>
          <p14:tracePt t="57883" x="3390900" y="3752850"/>
          <p14:tracePt t="57900" x="3371850" y="3721100"/>
          <p14:tracePt t="57916" x="3340100" y="3702050"/>
          <p14:tracePt t="57933" x="3308350" y="3683000"/>
          <p14:tracePt t="57950" x="3238500" y="3663950"/>
          <p14:tracePt t="57967" x="3181350" y="3657600"/>
          <p14:tracePt t="57983" x="3105150" y="3651250"/>
          <p14:tracePt t="58000" x="3009900" y="3651250"/>
          <p14:tracePt t="58016" x="2971800" y="3657600"/>
          <p14:tracePt t="58033" x="2959100" y="3663950"/>
          <p14:tracePt t="58050" x="2933700" y="3676650"/>
          <p14:tracePt t="58066" x="2889250" y="3702050"/>
          <p14:tracePt t="58083" x="2863850" y="3733800"/>
          <p14:tracePt t="58101" x="2832100" y="3771900"/>
          <p14:tracePt t="58116" x="2800350" y="3816350"/>
          <p14:tracePt t="58133" x="2774950" y="3867150"/>
          <p14:tracePt t="58150" x="2762250" y="3911600"/>
          <p14:tracePt t="58166" x="2762250" y="3956050"/>
          <p14:tracePt t="58183" x="2800350" y="4019550"/>
          <p14:tracePt t="58200" x="2882900" y="4076700"/>
          <p14:tracePt t="58217" x="2984500" y="4127500"/>
          <p14:tracePt t="58233" x="3086100" y="4165600"/>
          <p14:tracePt t="58250" x="3213100" y="4203700"/>
          <p14:tracePt t="58266" x="3302000" y="4222750"/>
          <p14:tracePt t="58284" x="3397250" y="4229100"/>
          <p14:tracePt t="58300" x="3441700" y="4229100"/>
          <p14:tracePt t="58316" x="3524250" y="4203700"/>
          <p14:tracePt t="58334" x="3606800" y="4171950"/>
          <p14:tracePt t="58350" x="3670300" y="4127500"/>
          <p14:tracePt t="58367" x="3752850" y="4070350"/>
          <p14:tracePt t="58383" x="3784600" y="4032250"/>
          <p14:tracePt t="58400" x="3797300" y="4006850"/>
          <p14:tracePt t="58416" x="3797300" y="3981450"/>
          <p14:tracePt t="58433" x="3790950" y="3962400"/>
          <p14:tracePt t="58450" x="3778250" y="3943350"/>
          <p14:tracePt t="58466" x="3721100" y="3905250"/>
          <p14:tracePt t="58483" x="3644900" y="3848100"/>
          <p14:tracePt t="58500" x="3524250" y="3797300"/>
          <p14:tracePt t="58517" x="3390900" y="3740150"/>
          <p14:tracePt t="58534" x="3232150" y="3689350"/>
          <p14:tracePt t="58550" x="3168650" y="3670300"/>
          <p14:tracePt t="58566" x="3130550" y="3663950"/>
          <p14:tracePt t="58585" x="3092450" y="3663950"/>
          <p14:tracePt t="58600" x="2952750" y="3676650"/>
          <p14:tracePt t="58616" x="2832100" y="3721100"/>
          <p14:tracePt t="58633" x="2673350" y="3784600"/>
          <p14:tracePt t="58650" x="2565400" y="3841750"/>
          <p14:tracePt t="58666" x="2489200" y="3886200"/>
          <p14:tracePt t="58683" x="2444750" y="3924300"/>
          <p14:tracePt t="58700" x="2425700" y="3943350"/>
          <p14:tracePt t="58717" x="2419350" y="3975100"/>
          <p14:tracePt t="58733" x="2419350" y="4006850"/>
          <p14:tracePt t="58750" x="2425700" y="4095750"/>
          <p14:tracePt t="58767" x="2444750" y="4133850"/>
          <p14:tracePt t="58785" x="2482850" y="4191000"/>
          <p14:tracePt t="58800" x="2546350" y="4254500"/>
          <p14:tracePt t="58816" x="2584450" y="4279900"/>
          <p14:tracePt t="58833" x="2616200" y="4286250"/>
          <p14:tracePt t="58850" x="2628900" y="4286250"/>
          <p14:tracePt t="58866" x="2768600" y="4267200"/>
          <p14:tracePt t="58883" x="2876550" y="4229100"/>
          <p14:tracePt t="58900" x="2997200" y="4165600"/>
          <p14:tracePt t="58916" x="3098800" y="4133850"/>
          <p14:tracePt t="58933" x="3162300" y="4102100"/>
          <p14:tracePt t="58950" x="3219450" y="4083050"/>
          <p14:tracePt t="58953" x="3263900" y="4070350"/>
          <p14:tracePt t="58967" x="3295650" y="4057650"/>
          <p14:tracePt t="58983" x="3365500" y="4038600"/>
          <p14:tracePt t="59000" x="3416300" y="4006850"/>
          <p14:tracePt t="59017" x="3460750" y="3987800"/>
          <p14:tracePt t="59033" x="3505200" y="3956050"/>
          <p14:tracePt t="59050" x="3511550" y="3956050"/>
          <p14:tracePt t="59067" x="3524250" y="3937000"/>
          <p14:tracePt t="59083" x="3530600" y="3937000"/>
          <p14:tracePt t="59100" x="3530600" y="3930650"/>
          <p14:tracePt t="59116" x="3530600" y="3924300"/>
          <p14:tracePt t="59135" x="3530600" y="3917950"/>
          <p14:tracePt t="59150" x="3524250" y="3905250"/>
          <p14:tracePt t="59166" x="3517900" y="3898900"/>
          <p14:tracePt t="59183" x="3486150" y="3892550"/>
          <p14:tracePt t="59200" x="3448050" y="3873500"/>
          <p14:tracePt t="59216" x="3384550" y="3854450"/>
          <p14:tracePt t="59233" x="3314700" y="3841750"/>
          <p14:tracePt t="59250" x="3244850" y="3835400"/>
          <p14:tracePt t="59267" x="3187700" y="3835400"/>
          <p14:tracePt t="59283" x="3149600" y="3829050"/>
          <p14:tracePt t="59300" x="3130550" y="3829050"/>
          <p14:tracePt t="59317" x="3105150" y="3829050"/>
          <p14:tracePt t="59333" x="3086100" y="3829050"/>
          <p14:tracePt t="59350" x="3067050" y="3829050"/>
          <p14:tracePt t="59366" x="3060700" y="3829050"/>
          <p14:tracePt t="59383" x="3054350" y="3829050"/>
          <p14:tracePt t="59400" x="3041650" y="3829050"/>
          <p14:tracePt t="59416" x="3028950" y="3829050"/>
          <p14:tracePt t="59433" x="3003550" y="3848100"/>
          <p14:tracePt t="59450" x="2978150" y="3898900"/>
          <p14:tracePt t="59466" x="2959100" y="3962400"/>
          <p14:tracePt t="59483" x="2940050" y="4000500"/>
          <p14:tracePt t="59500" x="2933700" y="4013200"/>
          <p14:tracePt t="59586" x="2933700" y="4006850"/>
          <p14:tracePt t="59593" x="2933700" y="3994150"/>
          <p14:tracePt t="59601" x="2933700" y="3987800"/>
          <p14:tracePt t="59617" x="2946400" y="3962400"/>
          <p14:tracePt t="59633" x="2952750" y="3943350"/>
          <p14:tracePt t="59650" x="2959100" y="3924300"/>
          <p14:tracePt t="59667" x="2959100" y="3917950"/>
          <p14:tracePt t="59683" x="2965450" y="3911600"/>
          <p14:tracePt t="59700" x="2965450" y="3905250"/>
          <p14:tracePt t="59719" x="2971800" y="3898900"/>
          <p14:tracePt t="59751" x="2971800" y="3892550"/>
          <p14:tracePt t="59766" x="2978150" y="3886200"/>
          <p14:tracePt t="59791" x="2978150" y="3879850"/>
          <p14:tracePt t="59848" x="2978150" y="3873500"/>
          <p14:tracePt t="60060" x="2978150" y="3867150"/>
          <p14:tracePt t="60090" x="2978150" y="3860800"/>
          <p14:tracePt t="60122" x="2971800" y="3854450"/>
          <p14:tracePt t="60162" x="2965450" y="3854450"/>
          <p14:tracePt t="60214" x="2959100" y="3848100"/>
          <p14:tracePt t="60268" x="2952750" y="3848100"/>
          <p14:tracePt t="60304" x="2952750" y="3835400"/>
          <p14:tracePt t="60310" x="2952750" y="3829050"/>
          <p14:tracePt t="60320" x="2952750" y="3822700"/>
          <p14:tracePt t="60333" x="2952750" y="3816350"/>
          <p14:tracePt t="60350" x="2952750" y="3797300"/>
          <p14:tracePt t="60367" x="2952750" y="3784600"/>
          <p14:tracePt t="60383" x="2952750" y="3778250"/>
          <p14:tracePt t="60400" x="2952750" y="3765550"/>
          <p14:tracePt t="60416" x="2952750" y="3759200"/>
          <p14:tracePt t="60434" x="2952750" y="3752850"/>
          <p14:tracePt t="60466" x="2952750" y="3746500"/>
          <p14:tracePt t="60483" x="2952750" y="3740150"/>
          <p14:tracePt t="60500" x="2952750" y="3733800"/>
          <p14:tracePt t="60520" x="2952750" y="3702050"/>
          <p14:tracePt t="60533" x="2952750" y="3695700"/>
          <p14:tracePt t="60550" x="2965450" y="3644900"/>
          <p14:tracePt t="60567" x="2978150" y="3600450"/>
          <p14:tracePt t="60583" x="3009900" y="3511550"/>
          <p14:tracePt t="60600" x="3073400" y="3371850"/>
          <p14:tracePt t="60617" x="3105150" y="3308350"/>
          <p14:tracePt t="60634" x="3143250" y="3225800"/>
          <p14:tracePt t="60650" x="3200400" y="3117850"/>
          <p14:tracePt t="60666" x="3213100" y="3073400"/>
          <p14:tracePt t="60683" x="3232150" y="3041650"/>
          <p14:tracePt t="60700" x="3244850" y="3009900"/>
          <p14:tracePt t="60716" x="3263900" y="2978150"/>
          <p14:tracePt t="60733" x="3282950" y="2940050"/>
          <p14:tracePt t="60750" x="3289300" y="2921000"/>
          <p14:tracePt t="60766" x="3302000" y="2889250"/>
          <p14:tracePt t="60783" x="3314700" y="2863850"/>
          <p14:tracePt t="60800" x="3321050" y="2825750"/>
          <p14:tracePt t="60816" x="3327400" y="2819400"/>
          <p14:tracePt t="60833" x="3333750" y="2806700"/>
          <p14:tracePt t="60850" x="3346450" y="2781300"/>
          <p14:tracePt t="60866" x="3359150" y="2762250"/>
          <p14:tracePt t="60883" x="3365500" y="2743200"/>
          <p14:tracePt t="60900" x="3371850" y="2736850"/>
          <p14:tracePt t="60916" x="3371850" y="2717800"/>
          <p14:tracePt t="60933" x="3371850" y="2705100"/>
          <p14:tracePt t="60950" x="3371850" y="2686050"/>
          <p14:tracePt t="60967" x="3371850" y="2673350"/>
          <p14:tracePt t="60983" x="3371850" y="2654300"/>
          <p14:tracePt t="61000" x="3371850" y="2641600"/>
          <p14:tracePt t="61016" x="3365500" y="2628900"/>
          <p14:tracePt t="61033" x="3365500" y="2622550"/>
          <p14:tracePt t="61050" x="3359150" y="2616200"/>
          <p14:tracePt t="61083" x="3352800" y="2616200"/>
          <p14:tracePt t="61100" x="3346450" y="2616200"/>
          <p14:tracePt t="61117" x="3282950" y="2654300"/>
          <p14:tracePt t="61133" x="3206750" y="2717800"/>
          <p14:tracePt t="61150" x="3092450" y="2800350"/>
          <p14:tracePt t="61166" x="3028950" y="2838450"/>
          <p14:tracePt t="61184" x="3003550" y="2863850"/>
          <p14:tracePt t="61200" x="2978150" y="2882900"/>
          <p14:tracePt t="61216" x="2959100" y="2901950"/>
          <p14:tracePt t="61233" x="2940050" y="2927350"/>
          <p14:tracePt t="61250" x="2914650" y="2940050"/>
          <p14:tracePt t="61266" x="2882900" y="2971800"/>
          <p14:tracePt t="61284" x="2825750" y="3035300"/>
          <p14:tracePt t="61300" x="2800350" y="3054350"/>
          <p14:tracePt t="61317" x="2774950" y="3086100"/>
          <p14:tracePt t="61333" x="2749550" y="3111500"/>
          <p14:tracePt t="61350" x="2698750" y="3168650"/>
          <p14:tracePt t="61367" x="2667000" y="3187700"/>
          <p14:tracePt t="61383" x="2647950" y="3206750"/>
          <p14:tracePt t="61400" x="2597150" y="3244850"/>
          <p14:tracePt t="61417" x="2565400" y="3270250"/>
          <p14:tracePt t="61433" x="2546350" y="3276600"/>
          <p14:tracePt t="61450" x="2508250" y="3302000"/>
          <p14:tracePt t="61466" x="2470150" y="3314700"/>
          <p14:tracePt t="61483" x="2406650" y="3333750"/>
          <p14:tracePt t="61500" x="2336800" y="3359150"/>
          <p14:tracePt t="61517" x="2279650" y="3384550"/>
          <p14:tracePt t="61533" x="2228850" y="3409950"/>
          <p14:tracePt t="61550" x="2178050" y="3416300"/>
          <p14:tracePt t="61567" x="2152650" y="3422650"/>
          <p14:tracePt t="61584" x="2082800" y="3429000"/>
          <p14:tracePt t="61600" x="2044700" y="3435350"/>
          <p14:tracePt t="61617" x="2006600" y="3435350"/>
          <p14:tracePt t="61633" x="1987550" y="3435350"/>
          <p14:tracePt t="61650" x="1911350" y="3429000"/>
          <p14:tracePt t="61666" x="1873250" y="3416300"/>
          <p14:tracePt t="61683" x="1841500" y="3409950"/>
          <p14:tracePt t="61700" x="1809750" y="3397250"/>
          <p14:tracePt t="61716" x="1771650" y="3371850"/>
          <p14:tracePt t="61733" x="1739900" y="3359150"/>
          <p14:tracePt t="61750" x="1714500" y="3346450"/>
          <p14:tracePt t="61766" x="1689100" y="3327400"/>
          <p14:tracePt t="61783" x="1663700" y="3308350"/>
          <p14:tracePt t="61800" x="1631950" y="3289300"/>
          <p14:tracePt t="61817" x="1587500" y="3257550"/>
          <p14:tracePt t="61834" x="1517650" y="3206750"/>
          <p14:tracePt t="61850" x="1492250" y="3194050"/>
          <p14:tracePt t="61867" x="1441450" y="3136900"/>
          <p14:tracePt t="61883" x="1422400" y="3105150"/>
          <p14:tracePt t="61900" x="1403350" y="3073400"/>
          <p14:tracePt t="61917" x="1397000" y="3054350"/>
          <p14:tracePt t="61934" x="1397000" y="3048000"/>
          <p14:tracePt t="61967" x="1390650" y="3041650"/>
          <p14:tracePt t="62045" x="1390650" y="3054350"/>
          <p14:tracePt t="62054" x="1390650" y="3073400"/>
          <p14:tracePt t="62060" x="1390650" y="3086100"/>
          <p14:tracePt t="62070" x="1397000" y="3105150"/>
          <p14:tracePt t="62083" x="1416050" y="3143250"/>
          <p14:tracePt t="62100" x="1473200" y="3244850"/>
          <p14:tracePt t="62117" x="1530350" y="3321050"/>
          <p14:tracePt t="62133" x="1568450" y="3365500"/>
          <p14:tracePt t="62150" x="1670050" y="3460750"/>
          <p14:tracePt t="62167" x="1720850" y="3486150"/>
          <p14:tracePt t="62183" x="1771650" y="3498850"/>
          <p14:tracePt t="62201" x="1873250" y="3498850"/>
          <p14:tracePt t="62217" x="2019300" y="3492500"/>
          <p14:tracePt t="62233" x="2184400" y="3460750"/>
          <p14:tracePt t="62250" x="2298700" y="3435350"/>
          <p14:tracePt t="62267" x="2374900" y="3422650"/>
          <p14:tracePt t="62283" x="2457450" y="3409950"/>
          <p14:tracePt t="62300" x="2495550" y="3403600"/>
          <p14:tracePt t="62317" x="2552700" y="3390900"/>
          <p14:tracePt t="62333" x="2597150" y="3378200"/>
          <p14:tracePt t="62350" x="2654300" y="3365500"/>
          <p14:tracePt t="62367" x="2705100" y="3359150"/>
          <p14:tracePt t="62383" x="2762250" y="3346450"/>
          <p14:tracePt t="62401" x="2768600" y="3346450"/>
          <p14:tracePt t="62436" x="2781300" y="3346450"/>
          <p14:tracePt t="62450" x="2806700" y="3384550"/>
          <p14:tracePt t="62467" x="2819400" y="3454400"/>
          <p14:tracePt t="62483" x="2832100" y="3562350"/>
          <p14:tracePt t="62500" x="2832100" y="3651250"/>
          <p14:tracePt t="62517" x="2832100" y="3714750"/>
          <p14:tracePt t="62533" x="2832100" y="3733800"/>
          <p14:tracePt t="62550" x="2832100" y="3759200"/>
          <p14:tracePt t="62567" x="2825750" y="3778250"/>
          <p14:tracePt t="62583" x="2825750" y="3784600"/>
          <p14:tracePt t="62600" x="2819400" y="3790950"/>
          <p14:tracePt t="62666" x="2819400" y="3778250"/>
          <p14:tracePt t="62676" x="2825750" y="3778250"/>
          <p14:tracePt t="62683" x="2832100" y="3771900"/>
          <p14:tracePt t="62700" x="2851150" y="3752850"/>
          <p14:tracePt t="62716" x="2863850" y="3740150"/>
          <p14:tracePt t="62733" x="2895600" y="3721100"/>
          <p14:tracePt t="62750" x="2927350" y="3702050"/>
          <p14:tracePt t="62767" x="2965450" y="3683000"/>
          <p14:tracePt t="62783" x="3003550" y="3644900"/>
          <p14:tracePt t="62800" x="3022600" y="3632200"/>
          <p14:tracePt t="62816" x="3041650" y="3613150"/>
          <p14:tracePt t="62833" x="3048000" y="3606800"/>
          <p14:tracePt t="62850" x="3054350" y="3581400"/>
          <p14:tracePt t="62867" x="3060700" y="3562350"/>
          <p14:tracePt t="62883" x="3067050" y="3543300"/>
          <p14:tracePt t="62900" x="3073400" y="3511550"/>
          <p14:tracePt t="62933" x="3079750" y="3505200"/>
          <p14:tracePt t="62950" x="3086100" y="3486150"/>
          <p14:tracePt t="62967" x="3092450" y="3467100"/>
          <p14:tracePt t="62983" x="3105150" y="3435350"/>
          <p14:tracePt t="63000" x="3143250" y="3365500"/>
          <p14:tracePt t="63017" x="3181350" y="3295650"/>
          <p14:tracePt t="63033" x="3200400" y="3251200"/>
          <p14:tracePt t="63050" x="3225800" y="3200400"/>
          <p14:tracePt t="63066" x="3238500" y="3149600"/>
          <p14:tracePt t="63083" x="3251200" y="3105150"/>
          <p14:tracePt t="63100" x="3257550" y="3067050"/>
          <p14:tracePt t="63117" x="3270250" y="3035300"/>
          <p14:tracePt t="63133" x="3282950" y="2984500"/>
          <p14:tracePt t="63150" x="3289300" y="2959100"/>
          <p14:tracePt t="63167" x="3295650" y="2921000"/>
          <p14:tracePt t="63183" x="3302000" y="2882900"/>
          <p14:tracePt t="63200" x="3308350" y="2838450"/>
          <p14:tracePt t="63216" x="3321050" y="2806700"/>
          <p14:tracePt t="63233" x="3327400" y="2768600"/>
          <p14:tracePt t="63250" x="3327400" y="2724150"/>
          <p14:tracePt t="63266" x="3327400" y="2692400"/>
          <p14:tracePt t="63283" x="3327400" y="2660650"/>
          <p14:tracePt t="63300" x="3327400" y="2635250"/>
          <p14:tracePt t="63316" x="3327400" y="2603500"/>
          <p14:tracePt t="63333" x="3327400" y="2571750"/>
          <p14:tracePt t="63350" x="3327400" y="2508250"/>
          <p14:tracePt t="63366" x="3327400" y="2476500"/>
          <p14:tracePt t="63383" x="3327400" y="2438400"/>
          <p14:tracePt t="63400" x="3321050" y="2406650"/>
          <p14:tracePt t="63416" x="3302000" y="2349500"/>
          <p14:tracePt t="63433" x="3289300" y="2317750"/>
          <p14:tracePt t="63450" x="3282950" y="2298700"/>
          <p14:tracePt t="63467" x="3251200" y="2241550"/>
          <p14:tracePt t="63483" x="3225800" y="2209800"/>
          <p14:tracePt t="63500" x="3194050" y="2171700"/>
          <p14:tracePt t="63517" x="3155950" y="2133600"/>
          <p14:tracePt t="63534" x="3124200" y="2101850"/>
          <p14:tracePt t="63550" x="3098800" y="2076450"/>
          <p14:tracePt t="63567" x="3054350" y="2032000"/>
          <p14:tracePt t="63583" x="3009900" y="2000250"/>
          <p14:tracePt t="63600" x="2959100" y="1974850"/>
          <p14:tracePt t="63617" x="2908300" y="1943100"/>
          <p14:tracePt t="63633" x="2806700" y="1905000"/>
          <p14:tracePt t="63650" x="2768600" y="1892300"/>
          <p14:tracePt t="63667" x="2686050" y="1860550"/>
          <p14:tracePt t="63683" x="2616200" y="1841500"/>
          <p14:tracePt t="63700" x="2470150" y="1797050"/>
          <p14:tracePt t="63717" x="2374900" y="1771650"/>
          <p14:tracePt t="63734" x="2311400" y="1746250"/>
          <p14:tracePt t="63750" x="2184400" y="1714500"/>
          <p14:tracePt t="63766" x="2089150" y="1676400"/>
          <p14:tracePt t="63783" x="2000250" y="1651000"/>
          <p14:tracePt t="63800" x="1911350" y="1631950"/>
          <p14:tracePt t="63816" x="1841500" y="1625600"/>
          <p14:tracePt t="63833" x="1765300" y="1612900"/>
          <p14:tracePt t="63850" x="1701800" y="1612900"/>
          <p14:tracePt t="63866" x="1631950" y="1612900"/>
          <p14:tracePt t="63883" x="1581150" y="1612900"/>
          <p14:tracePt t="63900" x="1454150" y="1638300"/>
          <p14:tracePt t="63916" x="1384300" y="1657350"/>
          <p14:tracePt t="63934" x="1346200" y="1676400"/>
          <p14:tracePt t="63950" x="1212850" y="1739900"/>
          <p14:tracePt t="63967" x="1136650" y="1797050"/>
          <p14:tracePt t="63983" x="1073150" y="1854200"/>
          <p14:tracePt t="64000" x="1022350" y="1911350"/>
          <p14:tracePt t="64016" x="971550" y="1974850"/>
          <p14:tracePt t="64033" x="939800" y="2038350"/>
          <p14:tracePt t="64050" x="908050" y="2095500"/>
          <p14:tracePt t="64066" x="895350" y="2152650"/>
          <p14:tracePt t="64083" x="889000" y="2216150"/>
          <p14:tracePt t="64100" x="889000" y="2279650"/>
          <p14:tracePt t="64117" x="895350" y="2349500"/>
          <p14:tracePt t="64133" x="914400" y="2413000"/>
          <p14:tracePt t="64150" x="939800" y="2495550"/>
          <p14:tracePt t="64167" x="971550" y="2584450"/>
          <p14:tracePt t="64183" x="1022350" y="2743200"/>
          <p14:tracePt t="64200" x="1079500" y="2851150"/>
          <p14:tracePt t="64217" x="1098550" y="2895600"/>
          <p14:tracePt t="64233" x="1174750" y="3035300"/>
          <p14:tracePt t="64250" x="1250950" y="3117850"/>
          <p14:tracePt t="64266" x="1320800" y="3187700"/>
          <p14:tracePt t="64283" x="1397000" y="3244850"/>
          <p14:tracePt t="64300" x="1466850" y="3289300"/>
          <p14:tracePt t="64317" x="1562100" y="3321050"/>
          <p14:tracePt t="64333" x="1784350" y="3371850"/>
          <p14:tracePt t="64350" x="1962150" y="3390900"/>
          <p14:tracePt t="64366" x="2152650" y="3409950"/>
          <p14:tracePt t="64383" x="2381250" y="3409950"/>
          <p14:tracePt t="64400" x="2622550" y="3409950"/>
          <p14:tracePt t="64416" x="2673350" y="3409950"/>
          <p14:tracePt t="64433" x="2768600" y="3409950"/>
          <p14:tracePt t="64450" x="2882900" y="3397250"/>
          <p14:tracePt t="64466" x="2990850" y="3365500"/>
          <p14:tracePt t="64483" x="3098800" y="3295650"/>
          <p14:tracePt t="64500" x="3187700" y="3225800"/>
          <p14:tracePt t="64516" x="3282950" y="3130550"/>
          <p14:tracePt t="64533" x="3346450" y="3041650"/>
          <p14:tracePt t="64550" x="3384550" y="2965450"/>
          <p14:tracePt t="64566" x="3409950" y="2882900"/>
          <p14:tracePt t="64583" x="3429000" y="2806700"/>
          <p14:tracePt t="64600" x="3435350" y="2705100"/>
          <p14:tracePt t="64617" x="3435350" y="2679700"/>
          <p14:tracePt t="64633" x="3435350" y="2609850"/>
          <p14:tracePt t="64650" x="3435350" y="2533650"/>
          <p14:tracePt t="64667" x="3403600" y="2444750"/>
          <p14:tracePt t="64683" x="3314700" y="2286000"/>
          <p14:tracePt t="64700" x="3276600" y="2241550"/>
          <p14:tracePt t="64717" x="3194050" y="2139950"/>
          <p14:tracePt t="64733" x="3041650" y="1987550"/>
          <p14:tracePt t="64750" x="2927350" y="1911350"/>
          <p14:tracePt t="64766" x="2819400" y="1847850"/>
          <p14:tracePt t="64783" x="2679700" y="1809750"/>
          <p14:tracePt t="64800" x="2559050" y="1784350"/>
          <p14:tracePt t="64817" x="2476500" y="1778000"/>
          <p14:tracePt t="64833" x="2419350" y="1778000"/>
          <p14:tracePt t="64850" x="2368550" y="1816100"/>
          <p14:tracePt t="64867" x="2311400" y="1879600"/>
          <p14:tracePt t="64883" x="2247900" y="1968500"/>
          <p14:tracePt t="64900" x="2209800" y="2044700"/>
          <p14:tracePt t="64916" x="2178050" y="2127250"/>
          <p14:tracePt t="64933" x="2165350" y="2184400"/>
          <p14:tracePt t="64950" x="2159000" y="2209800"/>
          <p14:tracePt t="65046" x="2152650" y="2209800"/>
          <p14:tracePt t="65232" x="2152650" y="2222500"/>
          <p14:tracePt t="65242" x="2152650" y="2241550"/>
          <p14:tracePt t="65250" x="2152650" y="2260600"/>
          <p14:tracePt t="65267" x="2152650" y="2292350"/>
          <p14:tracePt t="65283" x="2152650" y="2336800"/>
          <p14:tracePt t="65300" x="2152650" y="2387600"/>
          <p14:tracePt t="65317" x="2152650" y="2425700"/>
          <p14:tracePt t="65333" x="2152650" y="2482850"/>
          <p14:tracePt t="65350" x="2139950" y="2546350"/>
          <p14:tracePt t="65367" x="2133600" y="2597150"/>
          <p14:tracePt t="65383" x="2127250" y="2660650"/>
          <p14:tracePt t="65400" x="2127250" y="2705100"/>
          <p14:tracePt t="65417" x="2120900" y="2749550"/>
          <p14:tracePt t="65433" x="2114550" y="2800350"/>
          <p14:tracePt t="65450" x="2114550" y="2863850"/>
          <p14:tracePt t="65466" x="2114550" y="2901950"/>
          <p14:tracePt t="65483" x="2114550" y="2933700"/>
          <p14:tracePt t="65501" x="2114550" y="3009900"/>
          <p14:tracePt t="65516" x="2114550" y="3060700"/>
          <p14:tracePt t="65533" x="2114550" y="3124200"/>
          <p14:tracePt t="65550" x="2114550" y="3219450"/>
          <p14:tracePt t="65566" x="2120900" y="3289300"/>
          <p14:tracePt t="65583" x="2127250" y="3359150"/>
          <p14:tracePt t="65600" x="2146300" y="3422650"/>
          <p14:tracePt t="65617" x="2146300" y="3467100"/>
          <p14:tracePt t="65633" x="2152650" y="3505200"/>
          <p14:tracePt t="65650" x="2171700" y="3562350"/>
          <p14:tracePt t="65667" x="2171700" y="3657600"/>
          <p14:tracePt t="65683" x="2184400" y="3714750"/>
          <p14:tracePt t="65701" x="2184400" y="3860800"/>
          <p14:tracePt t="65717" x="2190750" y="4102100"/>
          <p14:tracePt t="65733" x="2197100" y="4254500"/>
          <p14:tracePt t="65750" x="2216150" y="4419600"/>
          <p14:tracePt t="65767" x="2222500" y="4489450"/>
          <p14:tracePt t="65783" x="2228850" y="4610100"/>
          <p14:tracePt t="65800" x="2228850" y="4718050"/>
          <p14:tracePt t="65816" x="2228850" y="4768850"/>
          <p14:tracePt t="65833" x="2228850" y="4794250"/>
          <p14:tracePt t="65850" x="2235200" y="4813300"/>
          <p14:tracePt t="65866" x="2235200" y="4819650"/>
          <p14:tracePt t="65883" x="2235200" y="4851400"/>
          <p14:tracePt t="65900" x="2235200" y="4889500"/>
          <p14:tracePt t="65916" x="2235200" y="4940300"/>
          <p14:tracePt t="65933" x="2235200" y="4959350"/>
          <p14:tracePt t="65950" x="2235200" y="5010150"/>
          <p14:tracePt t="65953" x="2241550" y="5029200"/>
          <p14:tracePt t="65967" x="2241550" y="5048250"/>
          <p14:tracePt t="65984" x="2241550" y="5067300"/>
          <p14:tracePt t="66000" x="2241550" y="5073650"/>
          <p14:tracePt t="66033" x="2241550" y="5080000"/>
          <p14:tracePt t="66050" x="2241550" y="5086350"/>
          <p14:tracePt t="66073" x="2241550" y="5092700"/>
          <p14:tracePt t="66144" x="2247900" y="5080000"/>
          <p14:tracePt t="66154" x="2247900" y="5022850"/>
          <p14:tracePt t="66159" x="2222500" y="4933950"/>
          <p14:tracePt t="66169" x="2178050" y="4819650"/>
          <p14:tracePt t="66185" x="2089150" y="4622800"/>
          <p14:tracePt t="66200" x="1739900" y="3937000"/>
          <p14:tracePt t="66217" x="1625600" y="3714750"/>
          <p14:tracePt t="66233" x="1454150" y="3416300"/>
          <p14:tracePt t="66250" x="1339850" y="3162300"/>
          <p14:tracePt t="66267" x="1327150" y="3054350"/>
          <p14:tracePt t="66283" x="1327150" y="2997200"/>
          <p14:tracePt t="66300" x="1327150" y="2952750"/>
          <p14:tracePt t="66317" x="1333500" y="2940050"/>
          <p14:tracePt t="66360" x="1333500" y="2933700"/>
          <p14:tracePt t="66380" x="1333500" y="2921000"/>
          <p14:tracePt t="66388" x="1333500" y="2895600"/>
          <p14:tracePt t="66400" x="1333500" y="2813050"/>
          <p14:tracePt t="66417" x="1333500" y="2787650"/>
          <p14:tracePt t="66433" x="1333500" y="2736850"/>
          <p14:tracePt t="66450" x="1333500" y="2692400"/>
          <p14:tracePt t="66453" x="1333500" y="2679700"/>
          <p14:tracePt t="66467" x="1333500" y="2667000"/>
          <p14:tracePt t="66483" x="1333500" y="2660650"/>
          <p14:tracePt t="66532" x="1333500" y="2667000"/>
          <p14:tracePt t="66542" x="1333500" y="2679700"/>
          <p14:tracePt t="66550" x="1333500" y="2705100"/>
          <p14:tracePt t="66567" x="1333500" y="2755900"/>
          <p14:tracePt t="66583" x="1352550" y="2819400"/>
          <p14:tracePt t="66600" x="1384300" y="2908300"/>
          <p14:tracePt t="66617" x="1435100" y="3003550"/>
          <p14:tracePt t="66633" x="1498600" y="3098800"/>
          <p14:tracePt t="66650" x="1555750" y="3168650"/>
          <p14:tracePt t="66667" x="1638300" y="3238500"/>
          <p14:tracePt t="66683" x="1733550" y="3289300"/>
          <p14:tracePt t="66700" x="1943100" y="3378200"/>
          <p14:tracePt t="66720" x="1993900" y="3403600"/>
          <p14:tracePt t="66733" x="2159000" y="3467100"/>
          <p14:tracePt t="66750" x="2317750" y="3517900"/>
          <p14:tracePt t="66766" x="2413000" y="3536950"/>
          <p14:tracePt t="66783" x="2495550" y="3543300"/>
          <p14:tracePt t="66800" x="2616200" y="3543300"/>
          <p14:tracePt t="66816" x="2774950" y="3543300"/>
          <p14:tracePt t="66833" x="2895600" y="3517900"/>
          <p14:tracePt t="66850" x="2990850" y="3479800"/>
          <p14:tracePt t="66866" x="3048000" y="3435350"/>
          <p14:tracePt t="66883" x="3111500" y="3365500"/>
          <p14:tracePt t="66900" x="3149600" y="3289300"/>
          <p14:tracePt t="66916" x="3187700" y="3206750"/>
          <p14:tracePt t="66933" x="3206750" y="3136900"/>
          <p14:tracePt t="66950" x="3213100" y="3073400"/>
          <p14:tracePt t="66953" x="3213100" y="3054350"/>
          <p14:tracePt t="66967" x="3213100" y="3048000"/>
          <p14:tracePt t="66983" x="3206750" y="3041650"/>
          <p14:tracePt t="67022" x="3194050" y="3048000"/>
          <p14:tracePt t="67033" x="3181350" y="3060700"/>
          <p14:tracePt t="67050" x="3143250" y="3124200"/>
          <p14:tracePt t="67066" x="3086100" y="3213100"/>
          <p14:tracePt t="67083" x="3022600" y="3314700"/>
          <p14:tracePt t="67100" x="2965450" y="3403600"/>
          <p14:tracePt t="67116" x="2908300" y="3505200"/>
          <p14:tracePt t="67133" x="2813050" y="3606800"/>
          <p14:tracePt t="67150" x="2724150" y="3683000"/>
          <p14:tracePt t="67167" x="2622550" y="3733800"/>
          <p14:tracePt t="67183" x="2482850" y="3778250"/>
          <p14:tracePt t="67200" x="2330450" y="3803650"/>
          <p14:tracePt t="67217" x="2209800" y="3803650"/>
          <p14:tracePt t="67233" x="2076450" y="3803650"/>
          <p14:tracePt t="67250" x="1930400" y="3784600"/>
          <p14:tracePt t="67266" x="1841500" y="3727450"/>
          <p14:tracePt t="67283" x="1797050" y="3676650"/>
          <p14:tracePt t="67300" x="1670050" y="3511550"/>
          <p14:tracePt t="67316" x="1612900" y="3435350"/>
          <p14:tracePt t="67333" x="1574800" y="3359150"/>
          <p14:tracePt t="67351" x="1562100" y="3314700"/>
          <p14:tracePt t="67366" x="1549400" y="3282950"/>
          <p14:tracePt t="67383" x="1549400" y="3276600"/>
          <p14:tracePt t="67425" x="1555750" y="3289300"/>
          <p14:tracePt t="67436" x="1574800" y="3321050"/>
          <p14:tracePt t="67450" x="1631950" y="3390900"/>
          <p14:tracePt t="67466" x="1708150" y="3479800"/>
          <p14:tracePt t="67483" x="1771650" y="3536950"/>
          <p14:tracePt t="67500" x="1930400" y="3632200"/>
          <p14:tracePt t="67516" x="2197100" y="3727450"/>
          <p14:tracePt t="67533" x="2317750" y="3746500"/>
          <p14:tracePt t="67550" x="2438400" y="3746500"/>
          <p14:tracePt t="67566" x="2584450" y="3721100"/>
          <p14:tracePt t="67583" x="2743200" y="3638550"/>
          <p14:tracePt t="67600" x="2876550" y="3536950"/>
          <p14:tracePt t="67616" x="3028950" y="3390900"/>
          <p14:tracePt t="67633" x="3105150" y="3270250"/>
          <p14:tracePt t="67650" x="3136900" y="3200400"/>
          <p14:tracePt t="67667" x="3143250" y="3175000"/>
          <p14:tracePt t="67683" x="3143250" y="3168650"/>
          <p14:tracePt t="67708" x="3136900" y="3168650"/>
          <p14:tracePt t="67719" x="3124200" y="3206750"/>
          <p14:tracePt t="67733" x="3086100" y="3257550"/>
          <p14:tracePt t="67750" x="2940050" y="3454400"/>
          <p14:tracePt t="67767" x="2851150" y="3562350"/>
          <p14:tracePt t="67783" x="2654300" y="3752850"/>
          <p14:tracePt t="67800" x="2374900" y="3956050"/>
          <p14:tracePt t="67817" x="2273300" y="3987800"/>
          <p14:tracePt t="67833" x="2209800" y="4000500"/>
          <p14:tracePt t="67850" x="2120900" y="4000500"/>
          <p14:tracePt t="67866" x="2012950" y="3981450"/>
          <p14:tracePt t="67883" x="1917700" y="3949700"/>
          <p14:tracePt t="67900" x="1841500" y="3917950"/>
          <p14:tracePt t="67916" x="1809750" y="3911600"/>
          <p14:tracePt t="67933" x="1797050" y="3905250"/>
          <p14:tracePt t="68072" x="1797050" y="3911600"/>
          <p14:tracePt t="68092" x="1797050" y="3917950"/>
          <p14:tracePt t="68148" x="1797050" y="3924300"/>
          <p14:tracePt t="68486" x="1822450" y="3924300"/>
          <p14:tracePt t="68491" x="1873250" y="3905250"/>
          <p14:tracePt t="68501" x="1943100" y="3886200"/>
          <p14:tracePt t="68518" x="2108200" y="3829050"/>
          <p14:tracePt t="68533" x="2343150" y="3752850"/>
          <p14:tracePt t="68550" x="2482850" y="3702050"/>
          <p14:tracePt t="68567" x="2552700" y="3676650"/>
          <p14:tracePt t="68583" x="2565400" y="3663950"/>
          <p14:tracePt t="68600" x="2571750" y="3657600"/>
          <p14:tracePt t="68617" x="2571750" y="3644900"/>
          <p14:tracePt t="68633" x="2571750" y="3632200"/>
          <p14:tracePt t="68650" x="2578100" y="3600450"/>
          <p14:tracePt t="68667" x="2597150" y="3575050"/>
          <p14:tracePt t="68683" x="2622550" y="3530600"/>
          <p14:tracePt t="68700" x="2641600" y="3498850"/>
          <p14:tracePt t="68719" x="2679700" y="3460750"/>
          <p14:tracePt t="68733" x="2698750" y="3435350"/>
          <p14:tracePt t="68750" x="2717800" y="3416300"/>
          <p14:tracePt t="68767" x="2755900" y="3371850"/>
          <p14:tracePt t="68783" x="2832100" y="3295650"/>
          <p14:tracePt t="68801" x="2889250" y="3244850"/>
          <p14:tracePt t="68817" x="2933700" y="3181350"/>
          <p14:tracePt t="68833" x="2978150" y="3130550"/>
          <p14:tracePt t="68850" x="3035300" y="3060700"/>
          <p14:tracePt t="68866" x="3073400" y="3009900"/>
          <p14:tracePt t="68883" x="3098800" y="2959100"/>
          <p14:tracePt t="68900" x="3136900" y="2908300"/>
          <p14:tracePt t="68917" x="3162300" y="2870200"/>
          <p14:tracePt t="68933" x="3175000" y="2851150"/>
          <p14:tracePt t="68950" x="3175000" y="2844800"/>
          <p14:tracePt t="68967" x="3187700" y="2832100"/>
          <p14:tracePt t="68983" x="3200400" y="2813050"/>
          <p14:tracePt t="69000" x="3232150" y="2768600"/>
          <p14:tracePt t="69016" x="3251200" y="2736850"/>
          <p14:tracePt t="69033" x="3263900" y="2711450"/>
          <p14:tracePt t="69050" x="3276600" y="2667000"/>
          <p14:tracePt t="69066" x="3282950" y="2616200"/>
          <p14:tracePt t="69083" x="3295650" y="2571750"/>
          <p14:tracePt t="69100" x="3302000" y="2533650"/>
          <p14:tracePt t="69116" x="3302000" y="2495550"/>
          <p14:tracePt t="69133" x="3302000" y="2476500"/>
          <p14:tracePt t="69150" x="3302000" y="2457450"/>
          <p14:tracePt t="69166" x="3302000" y="2451100"/>
          <p14:tracePt t="69183" x="3308350" y="2438400"/>
          <p14:tracePt t="69200" x="3314700" y="2413000"/>
          <p14:tracePt t="69216" x="3314700" y="2381250"/>
          <p14:tracePt t="69233" x="3314700" y="2362200"/>
          <p14:tracePt t="69250" x="3314700" y="2317750"/>
          <p14:tracePt t="69266" x="3314700" y="2260600"/>
          <p14:tracePt t="69283" x="3295650" y="2222500"/>
          <p14:tracePt t="69300" x="3289300" y="2190750"/>
          <p14:tracePt t="69317" x="3276600" y="2178050"/>
          <p14:tracePt t="69333" x="3263900" y="2152650"/>
          <p14:tracePt t="69350" x="3251200" y="2133600"/>
          <p14:tracePt t="69367" x="3225800" y="2114550"/>
          <p14:tracePt t="69383" x="3206750" y="2095500"/>
          <p14:tracePt t="69400" x="3175000" y="2070100"/>
          <p14:tracePt t="69417" x="3149600" y="2057400"/>
          <p14:tracePt t="69433" x="3105150" y="2032000"/>
          <p14:tracePt t="69450" x="3067050" y="2006600"/>
          <p14:tracePt t="69452" x="3048000" y="2000250"/>
          <p14:tracePt t="69466" x="2984500" y="1968500"/>
          <p14:tracePt t="69483" x="2959100" y="1955800"/>
          <p14:tracePt t="69500" x="2901950" y="1936750"/>
          <p14:tracePt t="69516" x="2806700" y="1892300"/>
          <p14:tracePt t="69533" x="2749550" y="1866900"/>
          <p14:tracePt t="69550" x="2673350" y="1847850"/>
          <p14:tracePt t="69566" x="2609850" y="1816100"/>
          <p14:tracePt t="69583" x="2578100" y="1803400"/>
          <p14:tracePt t="69600" x="2470150" y="1758950"/>
          <p14:tracePt t="69616" x="2387600" y="1739900"/>
          <p14:tracePt t="69633" x="2317750" y="1714500"/>
          <p14:tracePt t="69650" x="2235200" y="1695450"/>
          <p14:tracePt t="69666" x="2165350" y="1682750"/>
          <p14:tracePt t="69683" x="2082800" y="1670050"/>
          <p14:tracePt t="69700" x="1981200" y="1670050"/>
          <p14:tracePt t="69716" x="1930400" y="1670050"/>
          <p14:tracePt t="69733" x="1885950" y="1670050"/>
          <p14:tracePt t="69750" x="1835150" y="1670050"/>
          <p14:tracePt t="69766" x="1822450" y="1682750"/>
          <p14:tracePt t="69783" x="1816100" y="1714500"/>
          <p14:tracePt t="69800" x="1816100" y="1746250"/>
          <p14:tracePt t="69816" x="1892300" y="1892300"/>
          <p14:tracePt t="69833" x="1993900" y="1987550"/>
          <p14:tracePt t="69850" x="2146300" y="2082800"/>
          <p14:tracePt t="69866" x="2279650" y="2139950"/>
          <p14:tracePt t="69883" x="2425700" y="2197100"/>
          <p14:tracePt t="69900" x="2533650" y="2209800"/>
          <p14:tracePt t="69916" x="2654300" y="2222500"/>
          <p14:tracePt t="69933" x="2724150" y="2228850"/>
          <p14:tracePt t="69950" x="2768600" y="2228850"/>
          <p14:tracePt t="69953" x="2781300" y="2235200"/>
          <p14:tracePt t="69967" x="2787650" y="2235200"/>
          <p14:tracePt t="69983" x="2800350" y="2235200"/>
          <p14:tracePt t="70000" x="2806700" y="2235200"/>
          <p14:tracePt t="70017" x="2825750" y="2247900"/>
          <p14:tracePt t="70033" x="2857500" y="2273300"/>
          <p14:tracePt t="70050" x="2914650" y="2317750"/>
          <p14:tracePt t="70066" x="2940050" y="2336800"/>
          <p14:tracePt t="70084" x="2946400" y="2336800"/>
          <p14:tracePt t="70100" x="2965450" y="2349500"/>
          <p14:tracePt t="70169" x="2971800" y="2349500"/>
          <p14:tracePt t="70194" x="2978150" y="2349500"/>
          <p14:tracePt t="70204" x="2984500" y="2349500"/>
          <p14:tracePt t="70210" x="2990850" y="2349500"/>
          <p14:tracePt t="70220" x="2997200" y="2349500"/>
          <p14:tracePt t="70233" x="3009900" y="2343150"/>
          <p14:tracePt t="70250" x="3048000" y="2343150"/>
          <p14:tracePt t="70267" x="3067050" y="2330450"/>
          <p14:tracePt t="70285" x="3079750" y="2330450"/>
          <p14:tracePt t="70300" x="3111500" y="2317750"/>
          <p14:tracePt t="70317" x="3124200" y="2311400"/>
          <p14:tracePt t="70333" x="3143250" y="2305050"/>
          <p14:tracePt t="70350" x="3149600" y="2298700"/>
          <p14:tracePt t="70367" x="3155950" y="2298700"/>
          <p14:tracePt t="70383" x="3168650" y="2298700"/>
          <p14:tracePt t="70400" x="3175000" y="2298700"/>
          <p14:tracePt t="70417" x="3181350" y="2298700"/>
          <p14:tracePt t="70437" x="3194050" y="2305050"/>
          <p14:tracePt t="70450" x="3194050" y="2311400"/>
          <p14:tracePt t="70467" x="3194050" y="2387600"/>
          <p14:tracePt t="70483" x="3194050" y="2425700"/>
          <p14:tracePt t="70500" x="3175000" y="2527300"/>
          <p14:tracePt t="70517" x="3136900" y="2654300"/>
          <p14:tracePt t="70533" x="3067050" y="2825750"/>
          <p14:tracePt t="70550" x="3016250" y="2914650"/>
          <p14:tracePt t="70567" x="2984500" y="2959100"/>
          <p14:tracePt t="70583" x="2914650" y="3054350"/>
          <p14:tracePt t="70600" x="2870200" y="3098800"/>
          <p14:tracePt t="70617" x="2838450" y="3124200"/>
          <p14:tracePt t="70633" x="2711450" y="3162300"/>
          <p14:tracePt t="70650" x="2603500" y="3181350"/>
          <p14:tracePt t="70667" x="2489200" y="3187700"/>
          <p14:tracePt t="70683" x="2381250" y="3187700"/>
          <p14:tracePt t="70700" x="2279650" y="3187700"/>
          <p14:tracePt t="70720" x="2146300" y="3187700"/>
          <p14:tracePt t="70733" x="2032000" y="3194050"/>
          <p14:tracePt t="70750" x="1860550" y="3200400"/>
          <p14:tracePt t="70766" x="1809750" y="3200400"/>
          <p14:tracePt t="70783" x="1701800" y="3200400"/>
          <p14:tracePt t="70800" x="1530350" y="3168650"/>
          <p14:tracePt t="70816" x="1403350" y="3117850"/>
          <p14:tracePt t="70833" x="1276350" y="3048000"/>
          <p14:tracePt t="70850" x="1200150" y="2984500"/>
          <p14:tracePt t="70867" x="1123950" y="2901950"/>
          <p14:tracePt t="70883" x="1060450" y="2806700"/>
          <p14:tracePt t="70900" x="1016000" y="2686050"/>
          <p14:tracePt t="70917" x="1003300" y="2546350"/>
          <p14:tracePt t="70933" x="1003300" y="2381250"/>
          <p14:tracePt t="70950" x="1016000" y="2260600"/>
          <p14:tracePt t="70953" x="1028700" y="2197100"/>
          <p14:tracePt t="70967" x="1047750" y="2139950"/>
          <p14:tracePt t="70983" x="1098550" y="2057400"/>
          <p14:tracePt t="71000" x="1143000" y="2000250"/>
          <p14:tracePt t="71016" x="1257300" y="1905000"/>
          <p14:tracePt t="71033" x="1377950" y="1841500"/>
          <p14:tracePt t="71050" x="1447800" y="1816100"/>
          <p14:tracePt t="71067" x="1606550" y="1778000"/>
          <p14:tracePt t="71083" x="1866900" y="1746250"/>
          <p14:tracePt t="71100" x="2019300" y="1746250"/>
          <p14:tracePt t="71116" x="2190750" y="1752600"/>
          <p14:tracePt t="71133" x="2336800" y="1778000"/>
          <p14:tracePt t="71150" x="2489200" y="1847850"/>
          <p14:tracePt t="71166" x="2654300" y="1949450"/>
          <p14:tracePt t="71183" x="2813050" y="2095500"/>
          <p14:tracePt t="71200" x="2921000" y="2235200"/>
          <p14:tracePt t="71217" x="3003550" y="2387600"/>
          <p14:tracePt t="71233" x="3035300" y="2508250"/>
          <p14:tracePt t="71250" x="3048000" y="2635250"/>
          <p14:tracePt t="71266" x="3048000" y="2749550"/>
          <p14:tracePt t="71283" x="3016250" y="2870200"/>
          <p14:tracePt t="71300" x="2933700" y="3041650"/>
          <p14:tracePt t="71316" x="2832100" y="3168650"/>
          <p14:tracePt t="71333" x="2762250" y="3232150"/>
          <p14:tracePt t="71350" x="2520950" y="3416300"/>
          <p14:tracePt t="71367" x="2368550" y="3498850"/>
          <p14:tracePt t="71383" x="2235200" y="3549650"/>
          <p14:tracePt t="71400" x="2057400" y="3587750"/>
          <p14:tracePt t="71416" x="1936750" y="3594100"/>
          <p14:tracePt t="71433" x="1822450" y="3594100"/>
          <p14:tracePt t="71450" x="1714500" y="3581400"/>
          <p14:tracePt t="71467" x="1593850" y="3517900"/>
          <p14:tracePt t="71483" x="1485900" y="3441700"/>
          <p14:tracePt t="71500" x="1301750" y="3251200"/>
          <p14:tracePt t="71516" x="1155700" y="3054350"/>
          <p14:tracePt t="71533" x="1085850" y="2952750"/>
          <p14:tracePt t="71550" x="1009650" y="2794000"/>
          <p14:tracePt t="71566" x="946150" y="2546350"/>
          <p14:tracePt t="71583" x="946150" y="2362200"/>
          <p14:tracePt t="71600" x="990600" y="2235200"/>
          <p14:tracePt t="71617" x="1022350" y="2184400"/>
          <p14:tracePt t="71633" x="1123950" y="2063750"/>
          <p14:tracePt t="71650" x="1225550" y="1981200"/>
          <p14:tracePt t="71666" x="1390650" y="1885950"/>
          <p14:tracePt t="71683" x="1543050" y="1809750"/>
          <p14:tracePt t="71700" x="1739900" y="1733550"/>
          <p14:tracePt t="71717" x="1905000" y="1695450"/>
          <p14:tracePt t="71734" x="2076450" y="1670050"/>
          <p14:tracePt t="71750" x="2228850" y="1670050"/>
          <p14:tracePt t="71767" x="2374900" y="1714500"/>
          <p14:tracePt t="71783" x="2559050" y="1784350"/>
          <p14:tracePt t="71800" x="2774950" y="1930400"/>
          <p14:tracePt t="71817" x="2838450" y="1993900"/>
          <p14:tracePt t="71833" x="3016250" y="2190750"/>
          <p14:tracePt t="71850" x="3175000" y="2444750"/>
          <p14:tracePt t="71866" x="3213100" y="2559050"/>
          <p14:tracePt t="71883" x="3213100" y="2679700"/>
          <p14:tracePt t="71900" x="3213100" y="2762250"/>
          <p14:tracePt t="71916" x="3187700" y="2870200"/>
          <p14:tracePt t="71933" x="3143250" y="2971800"/>
          <p14:tracePt t="71950" x="3048000" y="3105150"/>
          <p14:tracePt t="71953" x="3003550" y="3155950"/>
          <p14:tracePt t="71967" x="2921000" y="3232150"/>
          <p14:tracePt t="71983" x="2774950" y="3340100"/>
          <p14:tracePt t="72000" x="2590800" y="3454400"/>
          <p14:tracePt t="72016" x="2533650" y="3473450"/>
          <p14:tracePt t="72033" x="2400300" y="3505200"/>
          <p14:tracePt t="72050" x="2190750" y="3524250"/>
          <p14:tracePt t="72066" x="2051050" y="3524250"/>
          <p14:tracePt t="72083" x="1936750" y="3486150"/>
          <p14:tracePt t="72100" x="1885950" y="3454400"/>
          <p14:tracePt t="72116" x="1765300" y="3321050"/>
          <p14:tracePt t="72134" x="1695450" y="3187700"/>
          <p14:tracePt t="72150" x="1670050" y="3060700"/>
          <p14:tracePt t="72166" x="1670050" y="2927350"/>
          <p14:tracePt t="72183" x="1695450" y="2806700"/>
          <p14:tracePt t="72200" x="1803400" y="2705100"/>
          <p14:tracePt t="72216" x="1968500" y="2628900"/>
          <p14:tracePt t="72233" x="2216150" y="2546350"/>
          <p14:tracePt t="72250" x="2381250" y="2540000"/>
          <p14:tracePt t="72267" x="2552700" y="2559050"/>
          <p14:tracePt t="72283" x="2730500" y="2660650"/>
          <p14:tracePt t="72300" x="2787650" y="2717800"/>
          <p14:tracePt t="72317" x="2870200" y="2825750"/>
          <p14:tracePt t="72333" x="2940050" y="3022600"/>
          <p14:tracePt t="72350" x="2946400" y="3327400"/>
          <p14:tracePt t="72366" x="2889250" y="3486150"/>
          <p14:tracePt t="72383" x="2781300" y="3613150"/>
          <p14:tracePt t="72400" x="2654300" y="3689350"/>
          <p14:tracePt t="72416" x="2482850" y="3740150"/>
          <p14:tracePt t="72433" x="2292350" y="3752850"/>
          <p14:tracePt t="72450" x="2063750" y="3752850"/>
          <p14:tracePt t="72466" x="1917700" y="3702050"/>
          <p14:tracePt t="72483" x="1790700" y="3587750"/>
          <p14:tracePt t="72500" x="1701800" y="3448050"/>
          <p14:tracePt t="72517" x="1657350" y="3244850"/>
          <p14:tracePt t="72533" x="1663700" y="3086100"/>
          <p14:tracePt t="72550" x="1778000" y="2927350"/>
          <p14:tracePt t="72567" x="1962150" y="2806700"/>
          <p14:tracePt t="72583" x="2324100" y="2705100"/>
          <p14:tracePt t="72600" x="2819400" y="2673350"/>
          <p14:tracePt t="72617" x="3016250" y="2762250"/>
          <p14:tracePt t="72633" x="3079750" y="2819400"/>
          <p14:tracePt t="72650" x="3155950" y="3067050"/>
          <p14:tracePt t="72666" x="3022600" y="3403600"/>
          <p14:tracePt t="72683" x="2755900" y="3600450"/>
          <p14:tracePt t="72700" x="2432050" y="3727450"/>
          <p14:tracePt t="72716" x="2178050" y="3765550"/>
          <p14:tracePt t="72733" x="2032000" y="3765550"/>
          <p14:tracePt t="72750" x="1949450" y="3721100"/>
          <p14:tracePt t="72766" x="1898650" y="3638550"/>
          <p14:tracePt t="72783" x="1892300" y="3492500"/>
          <p14:tracePt t="72800" x="1993900" y="3295650"/>
          <p14:tracePt t="72816" x="2146300" y="3225800"/>
          <p14:tracePt t="72833" x="2254250" y="3206750"/>
          <p14:tracePt t="72850" x="2457450" y="3225800"/>
          <p14:tracePt t="72866" x="2514600" y="3308350"/>
          <p14:tracePt t="72883" x="2520950" y="3397250"/>
          <p14:tracePt t="72900" x="2432050" y="3587750"/>
          <p14:tracePt t="72916" x="2133600" y="3803650"/>
          <p14:tracePt t="72933" x="1809750" y="3937000"/>
          <p14:tracePt t="72950" x="1555750" y="3962400"/>
          <p14:tracePt t="72967" x="1327150" y="3937000"/>
          <p14:tracePt t="72983" x="1168400" y="3829050"/>
          <p14:tracePt t="73000" x="1079500" y="3702050"/>
          <p14:tracePt t="73017" x="1016000" y="3543300"/>
          <p14:tracePt t="73033" x="1016000" y="3390900"/>
          <p14:tracePt t="73050" x="1117600" y="3308350"/>
          <p14:tracePt t="73067" x="1397000" y="3257550"/>
          <p14:tracePt t="73083" x="1898650" y="3244850"/>
          <p14:tracePt t="73100" x="2724150" y="3454400"/>
          <p14:tracePt t="73117" x="2876550" y="3632200"/>
          <p14:tracePt t="73133" x="2876550" y="3721100"/>
          <p14:tracePt t="73150" x="2349500" y="4184650"/>
          <p14:tracePt t="73166" x="1765300" y="4343400"/>
          <p14:tracePt t="73183" x="1225550" y="4368800"/>
          <p14:tracePt t="73200" x="876300" y="4368800"/>
          <p14:tracePt t="73216" x="755650" y="4362450"/>
          <p14:tracePt t="73233" x="749300" y="4349750"/>
          <p14:tracePt t="73250" x="762000" y="4349750"/>
          <p14:tracePt t="73266" x="850900" y="4387850"/>
          <p14:tracePt t="73283" x="952500" y="4483100"/>
          <p14:tracePt t="73300" x="1117600" y="4667250"/>
          <p14:tracePt t="73316" x="1174750" y="4787900"/>
          <p14:tracePt t="73333" x="1206500" y="4857750"/>
          <p14:tracePt t="73350" x="1225550" y="4959350"/>
          <p14:tracePt t="73366" x="1231900" y="4965700"/>
          <p14:tracePt t="73383" x="1238250" y="4965700"/>
          <p14:tracePt t="73400" x="1250950" y="4953000"/>
          <p14:tracePt t="73416" x="1270000" y="4933950"/>
          <p14:tracePt t="73433" x="1282700" y="4921250"/>
          <p14:tracePt t="73450" x="1289050" y="4921250"/>
          <p14:tracePt t="73472" x="1295400" y="4921250"/>
          <p14:tracePt t="73486" x="1301750" y="4921250"/>
          <p14:tracePt t="73502" x="1308100" y="4921250"/>
          <p14:tracePt t="73517" x="1314450" y="4921250"/>
          <p14:tracePt t="73533" x="1327150" y="4921250"/>
          <p14:tracePt t="73550" x="1333500" y="4921250"/>
          <p14:tracePt t="73567" x="1352550" y="4921250"/>
          <p14:tracePt t="73583" x="1365250" y="4927600"/>
          <p14:tracePt t="73600" x="1371600" y="4927600"/>
          <p14:tracePt t="73657" x="1377950" y="4927600"/>
          <p14:tracePt t="73690" x="1384300" y="4933950"/>
          <p14:tracePt t="73704" x="1390650" y="4933950"/>
          <p14:tracePt t="73720" x="1390650" y="4940300"/>
          <p14:tracePt t="73729" x="1397000" y="4940300"/>
          <p14:tracePt t="73739" x="1397000" y="4946650"/>
          <p14:tracePt t="73750" x="1403350" y="4953000"/>
          <p14:tracePt t="73766" x="1409700" y="4959350"/>
          <p14:tracePt t="73783" x="1416050" y="4965700"/>
          <p14:tracePt t="73820" x="1422400" y="4965700"/>
          <p14:tracePt t="73835" x="1422400" y="4972050"/>
          <p14:tracePt t="73850" x="1454150" y="4972050"/>
          <p14:tracePt t="73866" x="1517650" y="4959350"/>
          <p14:tracePt t="73883" x="1606550" y="4914900"/>
          <p14:tracePt t="73901" x="1689100" y="4864100"/>
          <p14:tracePt t="73916" x="1784350" y="4775200"/>
          <p14:tracePt t="73933" x="1981200" y="4552950"/>
          <p14:tracePt t="73950" x="2114550" y="4330700"/>
          <p14:tracePt t="73967" x="2209800" y="4121150"/>
          <p14:tracePt t="73983" x="2298700" y="3898900"/>
          <p14:tracePt t="74000" x="2362200" y="3714750"/>
          <p14:tracePt t="74016" x="2393950" y="3594100"/>
          <p14:tracePt t="74033" x="2400300" y="3505200"/>
          <p14:tracePt t="74050" x="2400300" y="3422650"/>
          <p14:tracePt t="74067" x="2400300" y="3359150"/>
          <p14:tracePt t="74083" x="2400300" y="3314700"/>
          <p14:tracePt t="74100" x="2400300" y="3257550"/>
          <p14:tracePt t="74117" x="2400300" y="3238500"/>
          <p14:tracePt t="74133" x="2400300" y="3194050"/>
          <p14:tracePt t="74150" x="2400300" y="3117850"/>
          <p14:tracePt t="74167" x="2400300" y="3041650"/>
          <p14:tracePt t="74183" x="2400300" y="2978150"/>
          <p14:tracePt t="74200" x="2406650" y="2933700"/>
          <p14:tracePt t="74216" x="2406650" y="2895600"/>
          <p14:tracePt t="74233" x="2406650" y="2882900"/>
          <p14:tracePt t="74250" x="2419350" y="2927350"/>
          <p14:tracePt t="74266" x="2540000" y="3200400"/>
          <p14:tracePt t="74283" x="2730500" y="3613150"/>
          <p14:tracePt t="74300" x="2946400" y="3930650"/>
          <p14:tracePt t="74316" x="2984500" y="3975100"/>
          <p14:tracePt t="74333" x="2990850" y="3981450"/>
          <p14:tracePt t="74350" x="2946400" y="3975100"/>
          <p14:tracePt t="74366" x="2857500" y="3930650"/>
          <p14:tracePt t="74383" x="2749550" y="3886200"/>
          <p14:tracePt t="74400" x="2622550" y="3873500"/>
          <p14:tracePt t="74416" x="2476500" y="3873500"/>
          <p14:tracePt t="74433" x="2374900" y="3898900"/>
          <p14:tracePt t="74450" x="2336800" y="3924300"/>
          <p14:tracePt t="74466" x="2330450" y="3949700"/>
          <p14:tracePt t="74483" x="2317750" y="3975100"/>
          <p14:tracePt t="74500" x="2317750" y="3994150"/>
          <p14:tracePt t="74516" x="2317750" y="4006850"/>
          <p14:tracePt t="74533" x="2273300" y="4006850"/>
          <p14:tracePt t="74550" x="2222500" y="4006850"/>
          <p14:tracePt t="74567" x="2120900" y="3943350"/>
          <p14:tracePt t="74583" x="2006600" y="3841750"/>
          <p14:tracePt t="74600" x="1949450" y="3784600"/>
          <p14:tracePt t="74617" x="1873250" y="3702050"/>
          <p14:tracePt t="74633" x="1803400" y="3613150"/>
          <p14:tracePt t="74650" x="1778000" y="3575050"/>
          <p14:tracePt t="74667" x="1758950" y="3562350"/>
          <p14:tracePt t="74683" x="1752600" y="3549650"/>
          <p14:tracePt t="74700" x="1746250" y="3536950"/>
          <p14:tracePt t="74716" x="1733550" y="3517900"/>
          <p14:tracePt t="74733" x="1727200" y="3505200"/>
          <p14:tracePt t="74750" x="1720850" y="3498850"/>
          <p14:tracePt t="74766" x="1720850" y="3492500"/>
          <p14:tracePt t="74860" x="1720850" y="3498850"/>
          <p14:tracePt t="74869" x="1733550" y="3517900"/>
          <p14:tracePt t="74879" x="1739900" y="3543300"/>
          <p14:tracePt t="74887" x="1758950" y="3568700"/>
          <p14:tracePt t="74901" x="1828800" y="3632200"/>
          <p14:tracePt t="74918" x="1962150" y="3721100"/>
          <p14:tracePt t="74935" x="2120900" y="3797300"/>
          <p14:tracePt t="74950" x="2298700" y="3848100"/>
          <p14:tracePt t="74967" x="2419350" y="3867150"/>
          <p14:tracePt t="74983" x="2508250" y="3867150"/>
          <p14:tracePt t="75000" x="2552700" y="3841750"/>
          <p14:tracePt t="75016" x="2603500" y="3746500"/>
          <p14:tracePt t="75035" x="2641600" y="3625850"/>
          <p14:tracePt t="75050" x="2673350" y="3492500"/>
          <p14:tracePt t="75066" x="2705100" y="3378200"/>
          <p14:tracePt t="75083" x="2705100" y="3371850"/>
          <p14:tracePt t="75118" x="2705100" y="3378200"/>
          <p14:tracePt t="75133" x="2705100" y="3435350"/>
          <p14:tracePt t="75150" x="2673350" y="3543300"/>
          <p14:tracePt t="75167" x="2635250" y="3600450"/>
          <p14:tracePt t="75183" x="2438400" y="3771900"/>
          <p14:tracePt t="75200" x="2051050" y="4000500"/>
          <p14:tracePt t="75216" x="1905000" y="4051300"/>
          <p14:tracePt t="75233" x="1816100" y="4064000"/>
          <p14:tracePt t="75250" x="1739900" y="4051300"/>
          <p14:tracePt t="75267" x="1689100" y="3949700"/>
          <p14:tracePt t="75283" x="1670050" y="3841750"/>
          <p14:tracePt t="75300" x="1682750" y="3695700"/>
          <p14:tracePt t="75316" x="1733550" y="3600450"/>
          <p14:tracePt t="75333" x="1790700" y="3568700"/>
          <p14:tracePt t="75350" x="1841500" y="3568700"/>
          <p14:tracePt t="75366" x="1905000" y="3594100"/>
          <p14:tracePt t="75383" x="1955800" y="3644900"/>
          <p14:tracePt t="75400" x="2076450" y="3765550"/>
          <p14:tracePt t="75416" x="2139950" y="3848100"/>
          <p14:tracePt t="75433" x="2171700" y="3892550"/>
          <p14:tracePt t="75450" x="2178050" y="3905250"/>
          <p14:tracePt t="75526" x="2184400" y="3905250"/>
          <p14:tracePt t="75537" x="2190750" y="3905250"/>
          <p14:tracePt t="75553" x="2197100" y="3905250"/>
          <p14:tracePt t="75738" x="2197100" y="3898900"/>
          <p14:tracePt t="75754" x="2190750" y="3886200"/>
          <p14:tracePt t="75764" x="2190750" y="3879850"/>
          <p14:tracePt t="75770" x="2190750" y="3873500"/>
          <p14:tracePt t="75783" x="2184400" y="3873500"/>
          <p14:tracePt t="75800" x="2184400" y="3867150"/>
          <p14:tracePt t="76828" x="2228850" y="3860800"/>
          <p14:tracePt t="76835" x="2413000" y="3803650"/>
          <p14:tracePt t="76844" x="2673350" y="3733800"/>
          <p14:tracePt t="76850" x="2940050" y="3683000"/>
          <p14:tracePt t="76867" x="3175000" y="3651250"/>
          <p14:tracePt t="76883" x="3644900" y="3575050"/>
          <p14:tracePt t="76900" x="4146550" y="3473450"/>
          <p14:tracePt t="76917" x="4330700" y="3435350"/>
          <p14:tracePt t="76933" x="4464050" y="3409950"/>
          <p14:tracePt t="76950" x="4591050" y="3378200"/>
          <p14:tracePt t="76954" x="4667250" y="3365500"/>
          <p14:tracePt t="76967" x="4730750" y="3340100"/>
          <p14:tracePt t="76983" x="4864100" y="3308350"/>
          <p14:tracePt t="77001" x="4978400" y="3251200"/>
          <p14:tracePt t="77017" x="5067300" y="3206750"/>
          <p14:tracePt t="77033" x="5137150" y="3187700"/>
          <p14:tracePt t="77050" x="5143500" y="3181350"/>
          <p14:tracePt t="77100" x="5156200" y="3181350"/>
          <p14:tracePt t="77116" x="5162550" y="3181350"/>
          <p14:tracePt t="77126" x="5168900" y="3181350"/>
          <p14:tracePt t="77246" x="5162550" y="3181350"/>
          <p14:tracePt t="77252" x="5162550" y="3175000"/>
          <p14:tracePt t="77267" x="5149850" y="3175000"/>
          <p14:tracePt t="77283" x="5143500" y="3175000"/>
          <p14:tracePt t="77300" x="5111750" y="3162300"/>
          <p14:tracePt t="77317" x="4984750" y="3136900"/>
          <p14:tracePt t="77333" x="4705350" y="3086100"/>
          <p14:tracePt t="77350" x="4584700" y="3060700"/>
          <p14:tracePt t="77367" x="4387850" y="3016250"/>
          <p14:tracePt t="77383" x="4248150" y="2971800"/>
          <p14:tracePt t="77401" x="4178300" y="2933700"/>
          <p14:tracePt t="77417" x="4127500" y="2908300"/>
          <p14:tracePt t="77433" x="4102100" y="2895600"/>
          <p14:tracePt t="77450" x="4044950" y="2870200"/>
          <p14:tracePt t="77467" x="3994150" y="2851150"/>
          <p14:tracePt t="77483" x="3968750" y="2838450"/>
          <p14:tracePt t="77500" x="3937000" y="2825750"/>
          <p14:tracePt t="77516" x="3905250" y="2813050"/>
          <p14:tracePt t="77533" x="3854450" y="2794000"/>
          <p14:tracePt t="77550" x="3771900" y="2768600"/>
          <p14:tracePt t="77566" x="3702050" y="2749550"/>
          <p14:tracePt t="77583" x="3651250" y="2730500"/>
          <p14:tracePt t="77601" x="3600450" y="2705100"/>
          <p14:tracePt t="77616" x="3581400" y="2698750"/>
          <p14:tracePt t="77633" x="3581400" y="2692400"/>
          <p14:tracePt t="77650" x="3575050" y="2692400"/>
          <p14:tracePt t="77666" x="3575050" y="2686050"/>
          <p14:tracePt t="77683" x="3575050" y="2679700"/>
          <p14:tracePt t="77700" x="3575050" y="2660650"/>
          <p14:tracePt t="77716" x="3587750" y="2647950"/>
          <p14:tracePt t="77733" x="3613150" y="2590800"/>
          <p14:tracePt t="77750" x="3778250" y="2508250"/>
          <p14:tracePt t="77766" x="3987800" y="2393950"/>
          <p14:tracePt t="77783" x="4222750" y="2273300"/>
          <p14:tracePt t="77801" x="4387850" y="2184400"/>
          <p14:tracePt t="77817" x="4565650" y="2101850"/>
          <p14:tracePt t="77833" x="4692650" y="2038350"/>
          <p14:tracePt t="77850" x="4864100" y="1962150"/>
          <p14:tracePt t="77867" x="5124450" y="1885950"/>
          <p14:tracePt t="77883" x="5435600" y="1797050"/>
          <p14:tracePt t="77900" x="5829300" y="1689100"/>
          <p14:tracePt t="77917" x="6032500" y="1619250"/>
          <p14:tracePt t="77933" x="6102350" y="1581150"/>
          <p14:tracePt t="77950" x="6286500" y="1492250"/>
          <p14:tracePt t="77967" x="6369050" y="1447800"/>
          <p14:tracePt t="77983" x="6496050" y="1397000"/>
          <p14:tracePt t="78001" x="6642100" y="1346200"/>
          <p14:tracePt t="78016" x="6769100" y="1308100"/>
          <p14:tracePt t="78033" x="6870700" y="1270000"/>
          <p14:tracePt t="78050" x="6934200" y="1244600"/>
          <p14:tracePt t="78067" x="6991350" y="1219200"/>
          <p14:tracePt t="78083" x="7035800" y="1206500"/>
          <p14:tracePt t="78100" x="7092950" y="1181100"/>
          <p14:tracePt t="78117" x="7156450" y="1168400"/>
          <p14:tracePt t="78133" x="7213600" y="1143000"/>
          <p14:tracePt t="78150" x="7251700" y="1130300"/>
          <p14:tracePt t="78166" x="7251700" y="1123950"/>
          <p14:tracePt t="78200" x="7258050" y="1123950"/>
          <p14:tracePt t="80771" x="7283450" y="1123950"/>
          <p14:tracePt t="80775" x="7302500" y="1130300"/>
          <p14:tracePt t="80783" x="7327900" y="1155700"/>
          <p14:tracePt t="80800" x="7334250" y="1187450"/>
          <p14:tracePt t="80816" x="6927850" y="1416050"/>
          <p14:tracePt t="80833" x="6121400" y="1682750"/>
          <p14:tracePt t="80850" x="5314950" y="1892300"/>
          <p14:tracePt t="80866" x="4705350" y="2032000"/>
          <p14:tracePt t="80883" x="4311650" y="2070100"/>
          <p14:tracePt t="80900" x="4146550" y="2101850"/>
          <p14:tracePt t="80916" x="4089400" y="2108200"/>
          <p14:tracePt t="80933" x="4076700" y="2108200"/>
          <p14:tracePt t="80967" x="4070350" y="2108200"/>
          <p14:tracePt t="80983" x="4044950" y="2108200"/>
          <p14:tracePt t="81000" x="4025900" y="2108200"/>
          <p14:tracePt t="81017" x="3987800" y="2108200"/>
          <p14:tracePt t="81033" x="3905250" y="2108200"/>
          <p14:tracePt t="81050" x="3816350" y="2127250"/>
          <p14:tracePt t="81066" x="3676650" y="2152650"/>
          <p14:tracePt t="81084" x="3587750" y="2171700"/>
          <p14:tracePt t="81100" x="3536950" y="2178050"/>
          <p14:tracePt t="81116" x="3498850" y="2184400"/>
          <p14:tracePt t="81133" x="3473450" y="2184400"/>
          <p14:tracePt t="81150" x="3416300" y="2184400"/>
          <p14:tracePt t="81166" x="3276600" y="2184400"/>
          <p14:tracePt t="81183" x="2952750" y="2184400"/>
          <p14:tracePt t="81200" x="2857500" y="2184400"/>
          <p14:tracePt t="81216" x="2736850" y="2184400"/>
          <p14:tracePt t="81233" x="2692400" y="2184400"/>
          <p14:tracePt t="81250" x="2667000" y="2184400"/>
          <p14:tracePt t="81275" x="2660650" y="2184400"/>
          <p14:tracePt t="81305" x="2654300" y="2184400"/>
          <p14:tracePt t="81325" x="2641600" y="2184400"/>
          <p14:tracePt t="81331" x="2635250" y="2184400"/>
          <p14:tracePt t="81341" x="2628900" y="2178050"/>
          <p14:tracePt t="81350" x="2609850" y="2178050"/>
          <p14:tracePt t="81366" x="2578100" y="2159000"/>
          <p14:tracePt t="81383" x="2520950" y="2139950"/>
          <p14:tracePt t="81400" x="2432050" y="2133600"/>
          <p14:tracePt t="81416" x="2362200" y="2114550"/>
          <p14:tracePt t="81433" x="2324100" y="2108200"/>
          <p14:tracePt t="81450" x="2305050" y="2108200"/>
          <p14:tracePt t="81466" x="2305050" y="2101850"/>
          <p14:tracePt t="81491" x="2298700" y="2101850"/>
          <p14:tracePt t="81507" x="2292350" y="2101850"/>
          <p14:tracePt t="81518" x="2286000" y="2101850"/>
          <p14:tracePt t="81533" x="2279650" y="2095500"/>
          <p14:tracePt t="81550" x="2266950" y="2089150"/>
          <p14:tracePt t="81567" x="2247900" y="2082800"/>
          <p14:tracePt t="81583" x="2222500" y="2076450"/>
          <p14:tracePt t="81600" x="2178050" y="2063750"/>
          <p14:tracePt t="81616" x="2159000" y="2044700"/>
          <p14:tracePt t="81633" x="2146300" y="2044700"/>
          <p14:tracePt t="81650" x="2139950" y="2044700"/>
          <p14:tracePt t="82260" x="2146300" y="2044700"/>
          <p14:tracePt t="82274" x="2152650" y="2044700"/>
          <p14:tracePt t="82285" x="2159000" y="2044700"/>
          <p14:tracePt t="82291" x="2165350" y="2044700"/>
          <p14:tracePt t="82301" x="2171700" y="2044700"/>
          <p14:tracePt t="82317" x="2190750" y="2044700"/>
          <p14:tracePt t="82333" x="2203450" y="2044700"/>
          <p14:tracePt t="82350" x="2209800" y="2044700"/>
          <p14:tracePt t="82367" x="2228850" y="2044700"/>
          <p14:tracePt t="82383" x="2241550" y="2051050"/>
          <p14:tracePt t="82400" x="2260600" y="2051050"/>
          <p14:tracePt t="82417" x="2279650" y="2051050"/>
          <p14:tracePt t="82433" x="2305050" y="2051050"/>
          <p14:tracePt t="82450" x="2349500" y="2051050"/>
          <p14:tracePt t="82467" x="2362200" y="2051050"/>
          <p14:tracePt t="82483" x="2400300" y="2057400"/>
          <p14:tracePt t="82500" x="2432050" y="2057400"/>
          <p14:tracePt t="82517" x="2463800" y="2057400"/>
          <p14:tracePt t="82533" x="2489200" y="2057400"/>
          <p14:tracePt t="82550" x="2501900" y="2057400"/>
          <p14:tracePt t="82567" x="2546350" y="2057400"/>
          <p14:tracePt t="82583" x="2578100" y="2057400"/>
          <p14:tracePt t="82600" x="2616200" y="2057400"/>
          <p14:tracePt t="82617" x="2641600" y="2057400"/>
          <p14:tracePt t="82633" x="2686050" y="2057400"/>
          <p14:tracePt t="82650" x="2724150" y="2057400"/>
          <p14:tracePt t="82667" x="2762250" y="2057400"/>
          <p14:tracePt t="82683" x="2800350" y="2063750"/>
          <p14:tracePt t="82700" x="2825750" y="2063750"/>
          <p14:tracePt t="82717" x="2851150" y="2070100"/>
          <p14:tracePt t="82733" x="2895600" y="2070100"/>
          <p14:tracePt t="82750" x="2927350" y="2070100"/>
          <p14:tracePt t="82766" x="2965450" y="2076450"/>
          <p14:tracePt t="82783" x="2997200" y="2076450"/>
          <p14:tracePt t="82800" x="3035300" y="2082800"/>
          <p14:tracePt t="82816" x="3073400" y="2082800"/>
          <p14:tracePt t="82833" x="3105150" y="2082800"/>
          <p14:tracePt t="82850" x="3143250" y="2082800"/>
          <p14:tracePt t="82866" x="3187700" y="2082800"/>
          <p14:tracePt t="82883" x="3213100" y="2082800"/>
          <p14:tracePt t="82900" x="3232150" y="2082800"/>
          <p14:tracePt t="82916" x="3251200" y="2082800"/>
          <p14:tracePt t="82935" x="3270250" y="2082800"/>
          <p14:tracePt t="82950" x="3289300" y="2082800"/>
          <p14:tracePt t="82953" x="3302000" y="2082800"/>
          <p14:tracePt t="82967" x="3308350" y="2082800"/>
          <p14:tracePt t="82983" x="3321050" y="2082800"/>
          <p14:tracePt t="83000" x="3333750" y="2082800"/>
          <p14:tracePt t="83033" x="3346450" y="2082800"/>
          <p14:tracePt t="83050" x="3359150" y="2082800"/>
          <p14:tracePt t="83083" x="3371850" y="2082800"/>
          <p14:tracePt t="83100" x="3390900" y="2082800"/>
          <p14:tracePt t="83116" x="3397250" y="2082800"/>
          <p14:tracePt t="83133" x="3403600" y="2082800"/>
          <p14:tracePt t="83150" x="3409950" y="2082800"/>
          <p14:tracePt t="83193" x="3416300" y="2082800"/>
          <p14:tracePt t="83260" x="3422650" y="2082800"/>
          <p14:tracePt t="83372" x="3416300" y="2082800"/>
          <p14:tracePt t="83380" x="3409950" y="2082800"/>
          <p14:tracePt t="83392" x="3390900" y="2082800"/>
          <p14:tracePt t="83400" x="3378200" y="2082800"/>
          <p14:tracePt t="83418" x="3352800" y="2082800"/>
          <p14:tracePt t="83433" x="3333750" y="2082800"/>
          <p14:tracePt t="83450" x="3302000" y="2082800"/>
          <p14:tracePt t="83453" x="3289300" y="2082800"/>
          <p14:tracePt t="83467" x="3276600" y="2082800"/>
          <p14:tracePt t="83483" x="3257550" y="2082800"/>
          <p14:tracePt t="83500" x="3219450" y="2082800"/>
          <p14:tracePt t="83517" x="3168650" y="2082800"/>
          <p14:tracePt t="83533" x="3136900" y="2082800"/>
          <p14:tracePt t="83550" x="3117850" y="2082800"/>
          <p14:tracePt t="83567" x="3073400" y="2082800"/>
          <p14:tracePt t="83583" x="2978150" y="2082800"/>
          <p14:tracePt t="83600" x="2927350" y="2082800"/>
          <p14:tracePt t="83618" x="2876550" y="2082800"/>
          <p14:tracePt t="83633" x="2832100" y="2082800"/>
          <p14:tracePt t="83650" x="2787650" y="2082800"/>
          <p14:tracePt t="83667" x="2743200" y="2082800"/>
          <p14:tracePt t="83683" x="2679700" y="2082800"/>
          <p14:tracePt t="83700" x="2628900" y="2082800"/>
          <p14:tracePt t="83719" x="2565400" y="2082800"/>
          <p14:tracePt t="83733" x="2533650" y="2082800"/>
          <p14:tracePt t="83750" x="2508250" y="2082800"/>
          <p14:tracePt t="83766" x="2489200" y="2082800"/>
          <p14:tracePt t="83783" x="2457450" y="2082800"/>
          <p14:tracePt t="83800" x="2413000" y="2082800"/>
          <p14:tracePt t="83816" x="2393950" y="2082800"/>
          <p14:tracePt t="83833" x="2381250" y="2082800"/>
          <p14:tracePt t="83867" x="2368550" y="2082800"/>
          <p14:tracePt t="83883" x="2362200" y="2082800"/>
          <p14:tracePt t="83900" x="2349500" y="2082800"/>
          <p14:tracePt t="83916" x="2324100" y="2082800"/>
          <p14:tracePt t="83933" x="2317750" y="2082800"/>
          <p14:tracePt t="83950" x="2311400" y="2082800"/>
          <p14:tracePt t="83953" x="2305050" y="2082800"/>
          <p14:tracePt t="83967" x="2298700" y="2082800"/>
          <p14:tracePt t="83983" x="2292350" y="2082800"/>
          <p14:tracePt t="84000" x="2286000" y="2082800"/>
          <p14:tracePt t="84016" x="2279650" y="2082800"/>
          <p14:tracePt t="84033" x="2273300" y="2082800"/>
          <p14:tracePt t="84138" x="2279650" y="2082800"/>
          <p14:tracePt t="84148" x="2311400" y="2089150"/>
          <p14:tracePt t="84157" x="2362200" y="2095500"/>
          <p14:tracePt t="84168" x="2413000" y="2101850"/>
          <p14:tracePt t="84185" x="2565400" y="2114550"/>
          <p14:tracePt t="84200" x="2724150" y="2114550"/>
          <p14:tracePt t="84216" x="2895600" y="2114550"/>
          <p14:tracePt t="84233" x="3073400" y="2114550"/>
          <p14:tracePt t="84250" x="3187700" y="2114550"/>
          <p14:tracePt t="84266" x="3276600" y="2114550"/>
          <p14:tracePt t="84283" x="3282950" y="2114550"/>
          <p14:tracePt t="84300" x="3308350" y="2114550"/>
          <p14:tracePt t="84316" x="3314700" y="2114550"/>
          <p14:tracePt t="84333" x="3327400" y="2114550"/>
          <p14:tracePt t="84368" x="3333750" y="2114550"/>
          <p14:tracePt t="84388" x="3340100" y="2114550"/>
          <p14:tracePt t="84412" x="3352800" y="2114550"/>
          <p14:tracePt t="84438" x="3359150" y="2114550"/>
          <p14:tracePt t="84448" x="3365500" y="2114550"/>
          <p14:tracePt t="84455" x="3371850" y="2114550"/>
          <p14:tracePt t="84469" x="3378200" y="2114550"/>
          <p14:tracePt t="84494" x="3384550" y="2114550"/>
          <p14:tracePt t="85190" x="3403600" y="2114550"/>
          <p14:tracePt t="85196" x="3429000" y="2114550"/>
          <p14:tracePt t="85205" x="3460750" y="2114550"/>
          <p14:tracePt t="85216" x="3498850" y="2114550"/>
          <p14:tracePt t="85233" x="3581400" y="2114550"/>
          <p14:tracePt t="85250" x="3746500" y="2114550"/>
          <p14:tracePt t="85266" x="3810000" y="2114550"/>
          <p14:tracePt t="85283" x="3949700" y="2114550"/>
          <p14:tracePt t="85300" x="4133850" y="2114550"/>
          <p14:tracePt t="85316" x="4235450" y="2108200"/>
          <p14:tracePt t="85333" x="4324350" y="2095500"/>
          <p14:tracePt t="85350" x="4394200" y="2082800"/>
          <p14:tracePt t="85366" x="4476750" y="2076450"/>
          <p14:tracePt t="85383" x="4546600" y="2063750"/>
          <p14:tracePt t="85400" x="4616450" y="2063750"/>
          <p14:tracePt t="85416" x="4679950" y="2063750"/>
          <p14:tracePt t="85433" x="4768850" y="2063750"/>
          <p14:tracePt t="85450" x="4870450" y="2063750"/>
          <p14:tracePt t="85452" x="4921250" y="2063750"/>
          <p14:tracePt t="85466" x="4965700" y="2063750"/>
          <p14:tracePt t="85483" x="5073650" y="2063750"/>
          <p14:tracePt t="85500" x="5175250" y="2063750"/>
          <p14:tracePt t="85517" x="5245100" y="2063750"/>
          <p14:tracePt t="85533" x="5283200" y="2063750"/>
          <p14:tracePt t="85550" x="5295900" y="2063750"/>
          <p14:tracePt t="85567" x="5302250" y="2063750"/>
          <p14:tracePt t="85583" x="5327650" y="2063750"/>
          <p14:tracePt t="85600" x="5340350" y="2063750"/>
          <p14:tracePt t="85616" x="5346700" y="2063750"/>
          <p14:tracePt t="85677" x="5353050" y="2063750"/>
          <p14:tracePt t="85693" x="5365750" y="2063750"/>
          <p14:tracePt t="85704" x="5372100" y="2063750"/>
          <p14:tracePt t="85713" x="5378450" y="2063750"/>
          <p14:tracePt t="85729" x="5384800" y="2063750"/>
          <p14:tracePt t="85743" x="5391150" y="2063750"/>
          <p14:tracePt t="85770" x="5397500" y="2063750"/>
          <p14:tracePt t="85774" x="5403850" y="2063750"/>
          <p14:tracePt t="85785" x="5410200" y="2063750"/>
          <p14:tracePt t="85800" x="5422900" y="2063750"/>
          <p14:tracePt t="85816" x="5429250" y="2063750"/>
          <p14:tracePt t="85839" x="5435600" y="2063750"/>
          <p14:tracePt t="85850" x="5441950" y="2057400"/>
          <p14:tracePt t="85867" x="5448300" y="2057400"/>
          <p14:tracePt t="85883" x="5454650" y="2057400"/>
          <p14:tracePt t="86016" x="5441950" y="2057400"/>
          <p14:tracePt t="88498" x="5441950" y="2063750"/>
          <p14:tracePt t="88508" x="5441950" y="2082800"/>
          <p14:tracePt t="88588" x="5435600" y="2082800"/>
          <p14:tracePt t="88598" x="5422900" y="2082800"/>
          <p14:tracePt t="88604" x="5403850" y="2082800"/>
          <p14:tracePt t="88617" x="5372100" y="2082800"/>
          <p14:tracePt t="88635" x="5289550" y="2082800"/>
          <p14:tracePt t="88650" x="5219700" y="2082800"/>
          <p14:tracePt t="88667" x="5200650" y="2082800"/>
          <p14:tracePt t="88700" x="5226050" y="2089150"/>
          <p14:tracePt t="88720" x="5232400" y="2095500"/>
          <p14:tracePt t="88733" x="5238750" y="2108200"/>
          <p14:tracePt t="88750" x="5257800" y="2108200"/>
          <p14:tracePt t="88766" x="5270500" y="2108200"/>
          <p14:tracePt t="88783" x="5283200" y="2120900"/>
          <p14:tracePt t="88800" x="5314950" y="2120900"/>
          <p14:tracePt t="88816" x="5327650" y="2127250"/>
          <p14:tracePt t="88833" x="5334000" y="2133600"/>
          <p14:tracePt t="88850" x="5340350" y="2133600"/>
          <p14:tracePt t="89062" x="5346700" y="2133600"/>
          <p14:tracePt t="89082" x="5346700" y="2127250"/>
          <p14:tracePt t="89088" x="5353050" y="2127250"/>
          <p14:tracePt t="89114" x="5353050" y="2120900"/>
          <p14:tracePt t="89128" x="5359400" y="2120900"/>
          <p14:tracePt t="89144" x="5359400" y="2114550"/>
          <p14:tracePt t="89154" x="5365750" y="2114550"/>
          <p14:tracePt t="89170" x="5372100" y="2114550"/>
          <p14:tracePt t="89194" x="5378450" y="2108200"/>
          <p14:tracePt t="89300" x="5372100" y="2108200"/>
          <p14:tracePt t="89306" x="5334000" y="2114550"/>
          <p14:tracePt t="89317" x="5264150" y="2146300"/>
          <p14:tracePt t="89333" x="5105400" y="2216150"/>
          <p14:tracePt t="89350" x="4832350" y="2330450"/>
          <p14:tracePt t="89367" x="4572000" y="2463800"/>
          <p14:tracePt t="89383" x="4368800" y="2571750"/>
          <p14:tracePt t="89400" x="4114800" y="2717800"/>
          <p14:tracePt t="89417" x="3841750" y="2895600"/>
          <p14:tracePt t="89433" x="3625850" y="3067050"/>
          <p14:tracePt t="89450" x="3448050" y="3238500"/>
          <p14:tracePt t="89453" x="3371850" y="3308350"/>
          <p14:tracePt t="89467" x="3295650" y="3384550"/>
          <p14:tracePt t="89483" x="3276600" y="3409950"/>
          <p14:tracePt t="89500" x="3213100" y="3460750"/>
          <p14:tracePt t="89517" x="3155950" y="3473450"/>
          <p14:tracePt t="89533" x="3143250" y="3479800"/>
          <p14:tracePt t="89550" x="3136900" y="3479800"/>
          <p14:tracePt t="89567" x="3130550" y="3479800"/>
          <p14:tracePt t="89570" x="3092450" y="3454400"/>
          <p14:tracePt t="89583" x="3054350" y="3403600"/>
          <p14:tracePt t="89600" x="3003550" y="3340100"/>
          <p14:tracePt t="89617" x="2940050" y="3276600"/>
          <p14:tracePt t="89633" x="2863850" y="3206750"/>
          <p14:tracePt t="89650" x="2794000" y="3136900"/>
          <p14:tracePt t="89667" x="2749550" y="3060700"/>
          <p14:tracePt t="89683" x="2705100" y="2959100"/>
          <p14:tracePt t="89700" x="2679700" y="2857500"/>
          <p14:tracePt t="89719" x="2660650" y="2768600"/>
          <p14:tracePt t="89733" x="2628900" y="2667000"/>
          <p14:tracePt t="89750" x="2597150" y="2476500"/>
          <p14:tracePt t="89767" x="2597150" y="2419350"/>
          <p14:tracePt t="89783" x="2597150" y="2317750"/>
          <p14:tracePt t="89801" x="2609850" y="2197100"/>
          <p14:tracePt t="89816" x="2647950" y="2133600"/>
          <p14:tracePt t="89833" x="2686050" y="2070100"/>
          <p14:tracePt t="89850" x="2724150" y="2019300"/>
          <p14:tracePt t="89866" x="2762250" y="1981200"/>
          <p14:tracePt t="89883" x="2819400" y="1930400"/>
          <p14:tracePt t="89900" x="2889250" y="1898650"/>
          <p14:tracePt t="89916" x="2971800" y="1873250"/>
          <p14:tracePt t="89933" x="3067050" y="1847850"/>
          <p14:tracePt t="89950" x="3213100" y="1841500"/>
          <p14:tracePt t="89966" x="3282950" y="1854200"/>
          <p14:tracePt t="89983" x="3333750" y="1892300"/>
          <p14:tracePt t="90000" x="3409950" y="1974850"/>
          <p14:tracePt t="90016" x="3543300" y="2146300"/>
          <p14:tracePt t="90033" x="3644900" y="2305050"/>
          <p14:tracePt t="90050" x="3683000" y="2374900"/>
          <p14:tracePt t="90066" x="3752850" y="2616200"/>
          <p14:tracePt t="90083" x="3752850" y="2749550"/>
          <p14:tracePt t="90100" x="3727450" y="2870200"/>
          <p14:tracePt t="90116" x="3676650" y="2984500"/>
          <p14:tracePt t="90133" x="3638550" y="3105150"/>
          <p14:tracePt t="90150" x="3594100" y="3219450"/>
          <p14:tracePt t="90166" x="3543300" y="3333750"/>
          <p14:tracePt t="90183" x="3467100" y="3517900"/>
          <p14:tracePt t="90200" x="3416300" y="3657600"/>
          <p14:tracePt t="90216" x="3359150" y="3816350"/>
          <p14:tracePt t="90233" x="3308350" y="4057650"/>
          <p14:tracePt t="90250" x="3302000" y="4114800"/>
          <p14:tracePt t="90266" x="3282950" y="4254500"/>
          <p14:tracePt t="90283" x="3263900" y="4330700"/>
          <p14:tracePt t="90300" x="3238500" y="4368800"/>
          <p14:tracePt t="90316" x="3225800" y="4368800"/>
          <p14:tracePt t="90333" x="3219450" y="4368800"/>
          <p14:tracePt t="90350" x="3117850" y="4368800"/>
          <p14:tracePt t="90366" x="2965450" y="4368800"/>
          <p14:tracePt t="90383" x="2838450" y="4368800"/>
          <p14:tracePt t="90400" x="2717800" y="4368800"/>
          <p14:tracePt t="90416" x="2603500" y="4356100"/>
          <p14:tracePt t="90433" x="2520950" y="4324350"/>
          <p14:tracePt t="90450" x="2451100" y="4260850"/>
          <p14:tracePt t="90466" x="2400300" y="4146550"/>
          <p14:tracePt t="90483" x="2330450" y="3968750"/>
          <p14:tracePt t="90500" x="2241550" y="3695700"/>
          <p14:tracePt t="90516" x="2209800" y="3498850"/>
          <p14:tracePt t="90533" x="2203450" y="3403600"/>
          <p14:tracePt t="90550" x="2190750" y="3206750"/>
          <p14:tracePt t="90566" x="2190750" y="3111500"/>
          <p14:tracePt t="90583" x="2209800" y="3022600"/>
          <p14:tracePt t="90600" x="2247900" y="2940050"/>
          <p14:tracePt t="90616" x="2305050" y="2844800"/>
          <p14:tracePt t="90633" x="2355850" y="2768600"/>
          <p14:tracePt t="90650" x="2387600" y="2698750"/>
          <p14:tracePt t="90666" x="2413000" y="2635250"/>
          <p14:tracePt t="90683" x="2438400" y="2578100"/>
          <p14:tracePt t="90700" x="2451100" y="2540000"/>
          <p14:tracePt t="90716" x="2470150" y="2476500"/>
          <p14:tracePt t="90733" x="2482850" y="2425700"/>
          <p14:tracePt t="90750" x="2495550" y="2387600"/>
          <p14:tracePt t="90766" x="2501900" y="2368550"/>
          <p14:tracePt t="96018" x="2501900" y="2374900"/>
          <p14:tracePt t="96028" x="2501900" y="2400300"/>
          <p14:tracePt t="96038" x="2489200" y="2444750"/>
          <p14:tracePt t="96050" x="2470150" y="2457450"/>
          <p14:tracePt t="96067" x="2425700" y="2476500"/>
          <p14:tracePt t="96083" x="2400300" y="2482850"/>
          <p14:tracePt t="96100" x="2368550" y="2489200"/>
          <p14:tracePt t="96117" x="2362200" y="2501900"/>
          <p14:tracePt t="96134" x="2355850" y="2520950"/>
          <p14:tracePt t="96150" x="2349500" y="2533650"/>
          <p14:tracePt t="96167" x="2349500" y="2540000"/>
          <p14:tracePt t="96221" x="2355850" y="2540000"/>
          <p14:tracePt t="96230" x="2362200" y="2540000"/>
          <p14:tracePt t="96246" x="2362200" y="2533650"/>
          <p14:tracePt t="96256" x="2374900" y="2527300"/>
          <p14:tracePt t="96267" x="2374900" y="2501900"/>
          <p14:tracePt t="96283" x="2387600" y="2432050"/>
          <p14:tracePt t="96300" x="2406650" y="2260600"/>
          <p14:tracePt t="96317" x="2406650" y="2209800"/>
          <p14:tracePt t="96335" x="2368550" y="2095500"/>
          <p14:tracePt t="96350" x="2330450" y="2025650"/>
          <p14:tracePt t="96367" x="2279650" y="1981200"/>
          <p14:tracePt t="96383" x="2260600" y="1981200"/>
          <p14:tracePt t="96400" x="2247900" y="1981200"/>
          <p14:tracePt t="96417" x="2184400" y="2019300"/>
          <p14:tracePt t="96433" x="2114550" y="2095500"/>
          <p14:tracePt t="96450" x="2025650" y="2197100"/>
          <p14:tracePt t="96467" x="1968500" y="2286000"/>
          <p14:tracePt t="96483" x="1930400" y="2368550"/>
          <p14:tracePt t="96500" x="1924050" y="2444750"/>
          <p14:tracePt t="96517" x="1924050" y="2552700"/>
          <p14:tracePt t="96535" x="1955800" y="2692400"/>
          <p14:tracePt t="96550" x="2006600" y="2800350"/>
          <p14:tracePt t="96567" x="2076450" y="2927350"/>
          <p14:tracePt t="96583" x="2146300" y="3003550"/>
          <p14:tracePt t="96600" x="2228850" y="3060700"/>
          <p14:tracePt t="96617" x="2286000" y="3079750"/>
          <p14:tracePt t="96633" x="2305050" y="3079750"/>
          <p14:tracePt t="96650" x="2317750" y="3079750"/>
          <p14:tracePt t="96667" x="2330450" y="3079750"/>
          <p14:tracePt t="96683" x="2336800" y="3079750"/>
          <p14:tracePt t="96700" x="2368550" y="3079750"/>
          <p14:tracePt t="96718" x="2381250" y="3143250"/>
          <p14:tracePt t="96733" x="2400300" y="3251200"/>
          <p14:tracePt t="96750" x="2419350" y="3460750"/>
          <p14:tracePt t="96766" x="2419350" y="3619500"/>
          <p14:tracePt t="96783" x="2400300" y="3765550"/>
          <p14:tracePt t="96800" x="2381250" y="3848100"/>
          <p14:tracePt t="96816" x="2362200" y="3873500"/>
          <p14:tracePt t="96833" x="2336800" y="3879850"/>
          <p14:tracePt t="96850" x="2298700" y="3898900"/>
          <p14:tracePt t="96866" x="2279650" y="3917950"/>
          <p14:tracePt t="96883" x="2266950" y="3917950"/>
          <p14:tracePt t="96900" x="2235200" y="3981450"/>
          <p14:tracePt t="96916" x="2235200" y="4038600"/>
          <p14:tracePt t="96933" x="2228850" y="4140200"/>
          <p14:tracePt t="96950" x="2241550" y="4235450"/>
          <p14:tracePt t="96967" x="2279650" y="4343400"/>
          <p14:tracePt t="96983" x="2311400" y="4413250"/>
          <p14:tracePt t="97000" x="2317750" y="4438650"/>
          <p14:tracePt t="97061" x="2317750" y="4419600"/>
          <p14:tracePt t="97068" x="2317750" y="4400550"/>
          <p14:tracePt t="97077" x="2317750" y="4368800"/>
          <p14:tracePt t="97087" x="2317750" y="4330700"/>
          <p14:tracePt t="97100" x="2317750" y="4298950"/>
          <p14:tracePt t="97117" x="2317750" y="4203700"/>
          <p14:tracePt t="97133" x="2317750" y="4121150"/>
          <p14:tracePt t="97150" x="2317750" y="4044950"/>
          <p14:tracePt t="97183" x="2317750" y="4038600"/>
          <p14:tracePt t="97280" x="2324100" y="4038600"/>
          <p14:tracePt t="97290" x="2324100" y="4032250"/>
          <p14:tracePt t="97304" x="2330450" y="4032250"/>
          <p14:tracePt t="97330" x="2330450" y="4025900"/>
          <p14:tracePt t="97344" x="2336800" y="4025900"/>
          <p14:tracePt t="97351" x="2336800" y="4019550"/>
          <p14:tracePt t="97370" x="2343150" y="4019550"/>
          <p14:tracePt t="97522" x="2349500" y="4019550"/>
          <p14:tracePt t="97572" x="2355850" y="4019550"/>
          <p14:tracePt t="97592" x="2362200" y="4013200"/>
          <p14:tracePt t="97603" x="2368550" y="4013200"/>
          <p14:tracePt t="97612" x="2381250" y="4013200"/>
          <p14:tracePt t="97619" x="2387600" y="4006850"/>
          <p14:tracePt t="97633" x="2400300" y="4000500"/>
          <p14:tracePt t="97650" x="2413000" y="3994150"/>
          <p14:tracePt t="97667" x="2438400" y="3975100"/>
          <p14:tracePt t="97683" x="2501900" y="3937000"/>
          <p14:tracePt t="97701" x="2578100" y="3892550"/>
          <p14:tracePt t="97716" x="2717800" y="3803650"/>
          <p14:tracePt t="97733" x="2819400" y="3759200"/>
          <p14:tracePt t="97750" x="3206750" y="3568700"/>
          <p14:tracePt t="97766" x="3429000" y="3479800"/>
          <p14:tracePt t="97783" x="3575050" y="3416300"/>
          <p14:tracePt t="97800" x="3683000" y="3359150"/>
          <p14:tracePt t="97816" x="3752850" y="3327400"/>
          <p14:tracePt t="97833" x="3905250" y="3270250"/>
          <p14:tracePt t="97850" x="4070350" y="3213100"/>
          <p14:tracePt t="97866" x="4356100" y="3136900"/>
          <p14:tracePt t="97883" x="4673600" y="3079750"/>
          <p14:tracePt t="97901" x="4978400" y="3041650"/>
          <p14:tracePt t="97916" x="5175250" y="3022600"/>
          <p14:tracePt t="97933" x="5257800" y="3009900"/>
          <p14:tracePt t="97950" x="5581650" y="2978150"/>
          <p14:tracePt t="97967" x="5772150" y="2959100"/>
          <p14:tracePt t="97983" x="5962650" y="2952750"/>
          <p14:tracePt t="98000" x="6108700" y="2952750"/>
          <p14:tracePt t="98016" x="6223000" y="2952750"/>
          <p14:tracePt t="98033" x="6318250" y="2952750"/>
          <p14:tracePt t="98050" x="6381750" y="2952750"/>
          <p14:tracePt t="98066" x="6407150" y="2946400"/>
          <p14:tracePt t="98083" x="6438900" y="2946400"/>
          <p14:tracePt t="98100" x="6477000" y="2940050"/>
          <p14:tracePt t="98116" x="6565900" y="2940050"/>
          <p14:tracePt t="98133" x="6597650" y="2940050"/>
          <p14:tracePt t="98150" x="6629400" y="2940050"/>
          <p14:tracePt t="98166" x="6648450" y="2940050"/>
          <p14:tracePt t="102742" x="6635750" y="2940050"/>
          <p14:tracePt t="102756" x="6629400" y="2933700"/>
          <p14:tracePt t="102766" x="6616700" y="2933700"/>
          <p14:tracePt t="102776" x="6604000" y="2933700"/>
          <p14:tracePt t="102783" x="6591300" y="2927350"/>
          <p14:tracePt t="102800" x="6534150" y="2908300"/>
          <p14:tracePt t="102817" x="6496050" y="2895600"/>
          <p14:tracePt t="102833" x="6407150" y="2851150"/>
          <p14:tracePt t="102850" x="6330950" y="2800350"/>
          <p14:tracePt t="102866" x="6254750" y="2743200"/>
          <p14:tracePt t="102883" x="6178550" y="2698750"/>
          <p14:tracePt t="102900" x="6127750" y="2667000"/>
          <p14:tracePt t="102917" x="6051550" y="2635250"/>
          <p14:tracePt t="102933" x="5981700" y="2616200"/>
          <p14:tracePt t="102950" x="5956300" y="2603500"/>
          <p14:tracePt t="102966" x="5949950" y="2603500"/>
          <p14:tracePt t="102983" x="5943600" y="2597150"/>
          <p14:tracePt t="103000" x="5911850" y="2571750"/>
          <p14:tracePt t="103016" x="5899150" y="2559050"/>
          <p14:tracePt t="103033" x="5848350" y="2514600"/>
          <p14:tracePt t="103050" x="5772150" y="2406650"/>
          <p14:tracePt t="103066" x="5715000" y="2330450"/>
          <p14:tracePt t="103083" x="5664200" y="2260600"/>
          <p14:tracePt t="103100" x="5645150" y="2216150"/>
          <p14:tracePt t="103116" x="5619750" y="2178050"/>
          <p14:tracePt t="103133" x="5607050" y="2146300"/>
          <p14:tracePt t="103150" x="5594350" y="2108200"/>
          <p14:tracePt t="103166" x="5568950" y="2070100"/>
          <p14:tracePt t="103183" x="5562600" y="2038350"/>
          <p14:tracePt t="103200" x="5543550" y="1987550"/>
          <p14:tracePt t="103216" x="5530850" y="1974850"/>
          <p14:tracePt t="103233" x="5524500" y="1943100"/>
          <p14:tracePt t="103250" x="5505450" y="1898650"/>
          <p14:tracePt t="103266" x="5492750" y="1860550"/>
          <p14:tracePt t="103283" x="5480050" y="1835150"/>
          <p14:tracePt t="103300" x="5467350" y="1809750"/>
          <p14:tracePt t="103316" x="5454650" y="1771650"/>
          <p14:tracePt t="103333" x="5448300" y="1746250"/>
          <p14:tracePt t="103350" x="5448300" y="1714500"/>
          <p14:tracePt t="103366" x="5441950" y="1682750"/>
          <p14:tracePt t="103383" x="5429250" y="1651000"/>
          <p14:tracePt t="103400" x="5416550" y="1631950"/>
          <p14:tracePt t="103416" x="5403850" y="1606550"/>
          <p14:tracePt t="103434" x="5403850" y="1581150"/>
          <p14:tracePt t="103450" x="5397500" y="1568450"/>
          <p14:tracePt t="103466" x="5397500" y="1562100"/>
          <p14:tracePt t="103548" x="5397500" y="1574800"/>
          <p14:tracePt t="103558" x="5397500" y="1587500"/>
          <p14:tracePt t="103566" x="5397500" y="1600200"/>
          <p14:tracePt t="103583" x="5403850" y="1619250"/>
          <p14:tracePt t="103600" x="5422900" y="1695450"/>
          <p14:tracePt t="103616" x="5448300" y="1758950"/>
          <p14:tracePt t="103633" x="5467350" y="1816100"/>
          <p14:tracePt t="103650" x="5486400" y="1892300"/>
          <p14:tracePt t="103667" x="5486400" y="1905000"/>
          <p14:tracePt t="103683" x="5492750" y="1905000"/>
          <p14:tracePt t="103726" x="5499100" y="1905000"/>
          <p14:tracePt t="103735" x="5505450" y="1905000"/>
          <p14:tracePt t="103750" x="5511800" y="1905000"/>
          <p14:tracePt t="103760" x="5524500" y="1905000"/>
          <p14:tracePt t="103767" x="5537200" y="1905000"/>
          <p14:tracePt t="103783" x="5543550" y="1905000"/>
          <p14:tracePt t="103800" x="5562600" y="1905000"/>
          <p14:tracePt t="103816" x="5575300" y="1905000"/>
          <p14:tracePt t="103833" x="5588000" y="1917700"/>
          <p14:tracePt t="103850" x="5594350" y="1936750"/>
          <p14:tracePt t="103866" x="5607050" y="1949450"/>
          <p14:tracePt t="103883" x="5613400" y="1962150"/>
          <p14:tracePt t="104568" x="5619750" y="1962150"/>
          <p14:tracePt t="104572" x="5626100" y="1962150"/>
          <p14:tracePt t="104588" x="5632450" y="1962150"/>
          <p14:tracePt t="104602" x="5632450" y="1955800"/>
          <p14:tracePt t="104616" x="5645150" y="1943100"/>
          <p14:tracePt t="104633" x="5664200" y="1930400"/>
          <p14:tracePt t="104650" x="5689600" y="1911350"/>
          <p14:tracePt t="104667" x="5715000" y="1885950"/>
          <p14:tracePt t="104683" x="5734050" y="1860550"/>
          <p14:tracePt t="104700" x="5746750" y="1854200"/>
          <p14:tracePt t="105526" x="5753100" y="1854200"/>
          <p14:tracePt t="105535" x="5765800" y="1847850"/>
          <p14:tracePt t="105542" x="5772150" y="1847850"/>
          <p14:tracePt t="105550" x="5778500" y="1841500"/>
          <p14:tracePt t="105566" x="5810250" y="1841500"/>
          <p14:tracePt t="105583" x="5842000" y="1822450"/>
          <p14:tracePt t="105600" x="5873750" y="1816100"/>
          <p14:tracePt t="105616" x="5911850" y="1803400"/>
          <p14:tracePt t="105633" x="5937250" y="1797050"/>
          <p14:tracePt t="105650" x="5962650" y="1790700"/>
          <p14:tracePt t="105666" x="5988050" y="1784350"/>
          <p14:tracePt t="105700" x="6000750" y="1778000"/>
          <p14:tracePt t="105716" x="6013450" y="1771650"/>
          <p14:tracePt t="105733" x="6026150" y="1771650"/>
          <p14:tracePt t="105750" x="6032500" y="1765300"/>
          <p14:tracePt t="105766" x="6032500" y="1758950"/>
          <p14:tracePt t="105783" x="6045200" y="1752600"/>
          <p14:tracePt t="105799" x="6051550" y="1746250"/>
          <p14:tracePt t="105816" x="6070600" y="1733550"/>
          <p14:tracePt t="105833" x="6089650" y="1720850"/>
          <p14:tracePt t="105850" x="6115050" y="1708150"/>
          <p14:tracePt t="105866" x="6127750" y="1695450"/>
          <p14:tracePt t="105883" x="6146800" y="1682750"/>
          <p14:tracePt t="105900" x="6153150" y="1676400"/>
          <p14:tracePt t="105916" x="6165850" y="1670050"/>
          <p14:tracePt t="105933" x="6172200" y="1663700"/>
          <p14:tracePt t="105950" x="6184900" y="1651000"/>
          <p14:tracePt t="105984" x="6184900" y="1644650"/>
          <p14:tracePt t="105989" x="6191250" y="1644650"/>
          <p14:tracePt t="106338" x="6197600" y="1644650"/>
          <p14:tracePt t="106374" x="6203950" y="1644650"/>
          <p14:tracePt t="106380" x="6216650" y="1644650"/>
          <p14:tracePt t="106388" x="6229350" y="1644650"/>
          <p14:tracePt t="106400" x="6248400" y="1644650"/>
          <p14:tracePt t="106417" x="6267450" y="1644650"/>
          <p14:tracePt t="106433" x="6286500" y="1644650"/>
          <p14:tracePt t="106450" x="6299200" y="1644650"/>
          <p14:tracePt t="106467" x="6311900" y="1644650"/>
          <p14:tracePt t="106483" x="6337300" y="1644650"/>
          <p14:tracePt t="106500" x="6343650" y="1644650"/>
          <p14:tracePt t="106517" x="6369050" y="1638300"/>
          <p14:tracePt t="106533" x="6413500" y="1631950"/>
          <p14:tracePt t="106550" x="6445250" y="1631950"/>
          <p14:tracePt t="106567" x="6464300" y="1631950"/>
          <p14:tracePt t="106583" x="6470650" y="1631950"/>
          <p14:tracePt t="106600" x="6483350" y="1625600"/>
          <p14:tracePt t="106617" x="6489700" y="1625600"/>
          <p14:tracePt t="106633" x="6502400" y="1619250"/>
          <p14:tracePt t="106650" x="6515100" y="1619250"/>
          <p14:tracePt t="106667" x="6527800" y="1619250"/>
          <p14:tracePt t="106683" x="6546850" y="1619250"/>
          <p14:tracePt t="106700" x="6572250" y="1619250"/>
          <p14:tracePt t="106718" x="6584950" y="1619250"/>
          <p14:tracePt t="106734" x="6604000" y="1619250"/>
          <p14:tracePt t="106750" x="6629400" y="1619250"/>
          <p14:tracePt t="106766" x="6635750" y="1619250"/>
          <p14:tracePt t="106783" x="6642100" y="1619250"/>
          <p14:tracePt t="106800" x="6648450" y="1619250"/>
          <p14:tracePt t="107144" x="6648450" y="1612900"/>
          <p14:tracePt t="107164" x="6654800" y="1600200"/>
          <p14:tracePt t="107169" x="6654800" y="1593850"/>
          <p14:tracePt t="107183" x="6667500" y="1581150"/>
          <p14:tracePt t="107200" x="6680200" y="1555750"/>
          <p14:tracePt t="107217" x="6692900" y="1524000"/>
          <p14:tracePt t="107233" x="6705600" y="1504950"/>
          <p14:tracePt t="107250" x="6731000" y="1473200"/>
          <p14:tracePt t="107267" x="6743700" y="1454150"/>
          <p14:tracePt t="107283" x="6750050" y="1441450"/>
          <p14:tracePt t="107300" x="6775450" y="1403350"/>
          <p14:tracePt t="107317" x="6794500" y="1384300"/>
          <p14:tracePt t="107333" x="6813550" y="1358900"/>
          <p14:tracePt t="107350" x="6819900" y="1358900"/>
          <p14:tracePt t="107366" x="6832600" y="1339850"/>
          <p14:tracePt t="107383" x="6845300" y="1333500"/>
          <p14:tracePt t="107400" x="6870700" y="1314450"/>
          <p14:tracePt t="107417" x="6877050" y="1314450"/>
          <p14:tracePt t="107433" x="6896100" y="1314450"/>
          <p14:tracePt t="107450" x="6915150" y="1314450"/>
          <p14:tracePt t="107453" x="6934200" y="1320800"/>
          <p14:tracePt t="107466" x="6946900" y="1333500"/>
          <p14:tracePt t="107483" x="6953250" y="1346200"/>
          <p14:tracePt t="107500" x="6953250" y="1352550"/>
          <p14:tracePt t="107517" x="6953250" y="1365250"/>
          <p14:tracePt t="107638" x="6959600" y="1371600"/>
          <p14:tracePt t="107643" x="6959600" y="1377950"/>
          <p14:tracePt t="107664" x="6965950" y="1390650"/>
          <p14:tracePt t="107671" x="6965950" y="1397000"/>
          <p14:tracePt t="107683" x="6978650" y="1416050"/>
          <p14:tracePt t="107700" x="6997700" y="1447800"/>
          <p14:tracePt t="107719" x="7023100" y="1492250"/>
          <p14:tracePt t="107733" x="7035800" y="1511300"/>
          <p14:tracePt t="107750" x="7048500" y="1536700"/>
          <p14:tracePt t="107766" x="7054850" y="1543050"/>
          <p14:tracePt t="107783" x="7061200" y="1543050"/>
          <p14:tracePt t="107800" x="7105650" y="1581150"/>
          <p14:tracePt t="107818" x="7131050" y="1587500"/>
          <p14:tracePt t="107833" x="7143750" y="1593850"/>
          <p14:tracePt t="107850" x="7150100" y="1593850"/>
          <p14:tracePt t="108042" x="7162800" y="1581150"/>
          <p14:tracePt t="108048" x="7169150" y="1568450"/>
          <p14:tracePt t="108061" x="7181850" y="1549400"/>
          <p14:tracePt t="108070" x="7188200" y="1536700"/>
          <p14:tracePt t="108085" x="7207250" y="1498600"/>
          <p14:tracePt t="108100" x="7232650" y="1466850"/>
          <p14:tracePt t="108116" x="7264400" y="1428750"/>
          <p14:tracePt t="108133" x="7277100" y="1409700"/>
          <p14:tracePt t="108150" x="7289800" y="1397000"/>
          <p14:tracePt t="108166" x="7296150" y="1384300"/>
          <p14:tracePt t="108234" x="7302500" y="1384300"/>
          <p14:tracePt t="108244" x="7308850" y="1384300"/>
          <p14:tracePt t="108251" x="7315200" y="1384300"/>
          <p14:tracePt t="108266" x="7321550" y="1397000"/>
          <p14:tracePt t="108283" x="7327900" y="1409700"/>
          <p14:tracePt t="108300" x="7353300" y="1454150"/>
          <p14:tracePt t="108317" x="7366000" y="1498600"/>
          <p14:tracePt t="108333" x="7372350" y="1543050"/>
          <p14:tracePt t="108350" x="7372350" y="1574800"/>
          <p14:tracePt t="108366" x="7372350" y="1606550"/>
          <p14:tracePt t="108383" x="7372350" y="1625600"/>
          <p14:tracePt t="108400" x="7372350" y="1631950"/>
          <p14:tracePt t="108446" x="7385050" y="1606550"/>
          <p14:tracePt t="108453" x="7397750" y="1593850"/>
          <p14:tracePt t="108466" x="7404100" y="1587500"/>
          <p14:tracePt t="108483" x="7410450" y="1581150"/>
          <p14:tracePt t="108542" x="7416800" y="1581150"/>
          <p14:tracePt t="108568" x="7423150" y="1581150"/>
          <p14:tracePt t="108612" x="7429500" y="1581150"/>
          <p14:tracePt t="108648" x="7429500" y="1587500"/>
          <p14:tracePt t="108662" x="7429500" y="1600200"/>
          <p14:tracePt t="108678" x="7423150" y="1606550"/>
          <p14:tracePt t="108688" x="7416800" y="1612900"/>
          <p14:tracePt t="108701" x="7410450" y="1631950"/>
          <p14:tracePt t="108717" x="7397750" y="1651000"/>
          <p14:tracePt t="108733" x="7385050" y="1676400"/>
          <p14:tracePt t="108750" x="7372350" y="1720850"/>
          <p14:tracePt t="108766" x="7372350" y="1727200"/>
          <p14:tracePt t="108783" x="7366000" y="1758950"/>
          <p14:tracePt t="108800" x="7359650" y="1816100"/>
          <p14:tracePt t="108816" x="7359650" y="1822450"/>
          <p14:tracePt t="108853" x="7359650" y="1828800"/>
          <p14:tracePt t="108879" x="7359650" y="1835150"/>
          <p14:tracePt t="108889" x="7366000" y="1835150"/>
          <p14:tracePt t="108903" x="7372350" y="1835150"/>
          <p14:tracePt t="108916" x="7385050" y="1835150"/>
          <p14:tracePt t="108933" x="7416800" y="1835150"/>
          <p14:tracePt t="108950" x="7461250" y="1835150"/>
          <p14:tracePt t="108966" x="7480300" y="1835150"/>
          <p14:tracePt t="108983" x="7512050" y="1835150"/>
          <p14:tracePt t="109000" x="7524750" y="1835150"/>
          <p14:tracePt t="109033" x="7531100" y="1835150"/>
          <p14:tracePt t="109091" x="7518400" y="1835150"/>
          <p14:tracePt t="109095" x="7473950" y="1835150"/>
          <p14:tracePt t="109105" x="7404100" y="1835150"/>
          <p14:tracePt t="109116" x="7340600" y="1835150"/>
          <p14:tracePt t="109133" x="7162800" y="1835150"/>
          <p14:tracePt t="109150" x="6940550" y="1822450"/>
          <p14:tracePt t="109166" x="6826250" y="1822450"/>
          <p14:tracePt t="109183" x="6750050" y="1822450"/>
          <p14:tracePt t="109200" x="6699250" y="1822450"/>
          <p14:tracePt t="109217" x="6623050" y="1822450"/>
          <p14:tracePt t="109233" x="6527800" y="1822450"/>
          <p14:tracePt t="109250" x="6426200" y="1822450"/>
          <p14:tracePt t="109267" x="6356350" y="1822450"/>
          <p14:tracePt t="109283" x="6324600" y="1822450"/>
          <p14:tracePt t="109300" x="6311900" y="1822450"/>
          <p14:tracePt t="109414" x="6318250" y="1822450"/>
          <p14:tracePt t="109420" x="6324600" y="1822450"/>
          <p14:tracePt t="109433" x="6330950" y="1822450"/>
          <p14:tracePt t="109450" x="6369050" y="1854200"/>
          <p14:tracePt t="109467" x="6426200" y="1911350"/>
          <p14:tracePt t="109483" x="6508750" y="1974850"/>
          <p14:tracePt t="109500" x="6667500" y="2082800"/>
          <p14:tracePt t="109517" x="6731000" y="2120900"/>
          <p14:tracePt t="109533" x="6743700" y="2133600"/>
          <p14:tracePt t="109550" x="6750050" y="2133600"/>
          <p14:tracePt t="109616" x="6750050" y="2127250"/>
          <p14:tracePt t="109702" x="6756400" y="2127250"/>
          <p14:tracePt t="109712" x="6762750" y="2133600"/>
          <p14:tracePt t="109728" x="6769100" y="2139950"/>
          <p14:tracePt t="109738" x="6781800" y="2152650"/>
          <p14:tracePt t="109750" x="6788150" y="2159000"/>
          <p14:tracePt t="109767" x="6807200" y="2178050"/>
          <p14:tracePt t="109783" x="6826250" y="2197100"/>
          <p14:tracePt t="109817" x="6832600" y="2197100"/>
          <p14:tracePt t="109833" x="6838950" y="2197100"/>
          <p14:tracePt t="110282" x="6845300" y="2197100"/>
          <p14:tracePt t="110322" x="6851650" y="2197100"/>
          <p14:tracePt t="110332" x="6851650" y="2203450"/>
          <p14:tracePt t="110349" x="6858000" y="2203450"/>
          <p14:tracePt t="110397" x="6832600" y="2197100"/>
          <p14:tracePt t="110403" x="6813550" y="2184400"/>
          <p14:tracePt t="110416" x="6781800" y="2165350"/>
          <p14:tracePt t="110433" x="6705600" y="2127250"/>
          <p14:tracePt t="110450" x="6610350" y="2082800"/>
          <p14:tracePt t="110466" x="6502400" y="2044700"/>
          <p14:tracePt t="110483" x="6413500" y="2038350"/>
          <p14:tracePt t="110500" x="6356350" y="2032000"/>
          <p14:tracePt t="110539" x="6350000" y="2032000"/>
          <p14:tracePt t="110559" x="6343650" y="2025650"/>
          <p14:tracePt t="110573" x="6337300" y="2019300"/>
          <p14:tracePt t="110583" x="6337300" y="2006600"/>
          <p14:tracePt t="110600" x="6337300" y="2000250"/>
          <p14:tracePt t="110616" x="6337300" y="1993900"/>
          <p14:tracePt t="110633" x="6337300" y="1987550"/>
          <p14:tracePt t="110650" x="6337300" y="1981200"/>
          <p14:tracePt t="110666" x="6356350" y="1974850"/>
          <p14:tracePt t="110683" x="6388100" y="1974850"/>
          <p14:tracePt t="110700" x="6483350" y="1981200"/>
          <p14:tracePt t="110716" x="6515100" y="1981200"/>
          <p14:tracePt t="110733" x="6572250" y="1987550"/>
          <p14:tracePt t="110750" x="6635750" y="1987550"/>
          <p14:tracePt t="110766" x="6686550" y="1987550"/>
          <p14:tracePt t="110783" x="6718300" y="1987550"/>
          <p14:tracePt t="110800" x="6724650" y="1987550"/>
          <p14:tracePt t="110816" x="6737350" y="1987550"/>
          <p14:tracePt t="110833" x="6743700" y="1987550"/>
          <p14:tracePt t="110850" x="6750050" y="1981200"/>
          <p14:tracePt t="110866" x="6762750" y="1974850"/>
          <p14:tracePt t="110883" x="6775450" y="1974850"/>
          <p14:tracePt t="110900" x="6781800" y="1968500"/>
          <p14:tracePt t="110916" x="6794500" y="1968500"/>
          <p14:tracePt t="110933" x="6800850" y="1962150"/>
          <p14:tracePt t="110950" x="6807200" y="1955800"/>
          <p14:tracePt t="110966" x="6813550" y="1949450"/>
          <p14:tracePt t="110983" x="6819900" y="1949450"/>
          <p14:tracePt t="111000" x="6826250" y="1943100"/>
          <p14:tracePt t="111016" x="6832600" y="1943100"/>
          <p14:tracePt t="111033" x="6845300" y="1936750"/>
          <p14:tracePt t="111050" x="6858000" y="1930400"/>
          <p14:tracePt t="111066" x="6877050" y="1930400"/>
          <p14:tracePt t="111083" x="6883400" y="1930400"/>
          <p14:tracePt t="111100" x="6896100" y="1930400"/>
          <p14:tracePt t="111116" x="6902450" y="1930400"/>
          <p14:tracePt t="111133" x="6908800" y="1930400"/>
          <p14:tracePt t="111150" x="6921500" y="1930400"/>
          <p14:tracePt t="111166" x="6927850" y="1930400"/>
          <p14:tracePt t="111183" x="6953250" y="1930400"/>
          <p14:tracePt t="111200" x="6972300" y="1943100"/>
          <p14:tracePt t="111216" x="6991350" y="1949450"/>
          <p14:tracePt t="111233" x="7029450" y="1962150"/>
          <p14:tracePt t="111250" x="7048500" y="1974850"/>
          <p14:tracePt t="111267" x="7073900" y="1993900"/>
          <p14:tracePt t="111283" x="7099300" y="2000250"/>
          <p14:tracePt t="111300" x="7124700" y="2012950"/>
          <p14:tracePt t="111316" x="7137400" y="2019300"/>
          <p14:tracePt t="111333" x="7143750" y="2019300"/>
          <p14:tracePt t="111350" x="7150100" y="2038350"/>
          <p14:tracePt t="111366" x="7137400" y="2082800"/>
          <p14:tracePt t="111383" x="7112000" y="2127250"/>
          <p14:tracePt t="111400" x="7092950" y="2165350"/>
          <p14:tracePt t="111416" x="7073900" y="2190750"/>
          <p14:tracePt t="111433" x="7061200" y="2216150"/>
          <p14:tracePt t="111450" x="7048500" y="2241550"/>
          <p14:tracePt t="111466" x="7042150" y="2254250"/>
          <p14:tracePt t="111483" x="7035800" y="2273300"/>
          <p14:tracePt t="111500" x="7029450" y="2292350"/>
          <p14:tracePt t="111516" x="7016750" y="2305050"/>
          <p14:tracePt t="111533" x="7010400" y="2311400"/>
          <p14:tracePt t="111550" x="7004050" y="2311400"/>
          <p14:tracePt t="111566" x="6997700" y="2311400"/>
          <p14:tracePt t="113176" x="6997700" y="2305050"/>
          <p14:tracePt t="113187" x="6953250" y="2292350"/>
          <p14:tracePt t="113196" x="6877050" y="2260600"/>
          <p14:tracePt t="113203" x="6762750" y="2228850"/>
          <p14:tracePt t="113216" x="6508750" y="2120900"/>
          <p14:tracePt t="113235" x="6356350" y="2038350"/>
          <p14:tracePt t="113250" x="6045200" y="1885950"/>
          <p14:tracePt t="113267" x="5835650" y="1797050"/>
          <p14:tracePt t="113283" x="5695950" y="1695450"/>
          <p14:tracePt t="113300" x="5664200" y="1644650"/>
          <p14:tracePt t="113316" x="5657850" y="1593850"/>
          <p14:tracePt t="113333" x="5657850" y="1555750"/>
          <p14:tracePt t="113350" x="5670550" y="1460500"/>
          <p14:tracePt t="113366" x="5683250" y="1409700"/>
          <p14:tracePt t="113383" x="5695950" y="1384300"/>
          <p14:tracePt t="113400" x="5702300" y="1352550"/>
          <p14:tracePt t="113417" x="5721350" y="1314450"/>
          <p14:tracePt t="113433" x="5740400" y="1276350"/>
          <p14:tracePt t="113450" x="5759450" y="1250950"/>
          <p14:tracePt t="113466" x="5778500" y="1225550"/>
          <p14:tracePt t="113483" x="5822950" y="1193800"/>
          <p14:tracePt t="113500" x="5880100" y="1168400"/>
          <p14:tracePt t="113516" x="5924550" y="1155700"/>
          <p14:tracePt t="113533" x="5943600" y="1149350"/>
          <p14:tracePt t="113550" x="6019800" y="1143000"/>
          <p14:tracePt t="113566" x="6089650" y="1143000"/>
          <p14:tracePt t="113583" x="6153150" y="1143000"/>
          <p14:tracePt t="113600" x="6203950" y="1143000"/>
          <p14:tracePt t="113616" x="6248400" y="1143000"/>
          <p14:tracePt t="113633" x="6292850" y="1143000"/>
          <p14:tracePt t="113650" x="6356350" y="1149350"/>
          <p14:tracePt t="113666" x="6407150" y="1149350"/>
          <p14:tracePt t="113683" x="6470650" y="1149350"/>
          <p14:tracePt t="113700" x="6553200" y="1149350"/>
          <p14:tracePt t="113716" x="6667500" y="1149350"/>
          <p14:tracePt t="113733" x="6711950" y="1149350"/>
          <p14:tracePt t="113750" x="6788150" y="1149350"/>
          <p14:tracePt t="113766" x="6870700" y="1149350"/>
          <p14:tracePt t="113783" x="6927850" y="1162050"/>
          <p14:tracePt t="113800" x="6985000" y="1181100"/>
          <p14:tracePt t="113817" x="7010400" y="1187450"/>
          <p14:tracePt t="113833" x="7099300" y="1206500"/>
          <p14:tracePt t="113850" x="7162800" y="1238250"/>
          <p14:tracePt t="113866" x="7239000" y="1276350"/>
          <p14:tracePt t="113883" x="7321550" y="1320800"/>
          <p14:tracePt t="113900" x="7397750" y="1358900"/>
          <p14:tracePt t="113917" x="7448550" y="1390650"/>
          <p14:tracePt t="113933" x="7467600" y="1422400"/>
          <p14:tracePt t="113950" x="7473950" y="1441450"/>
          <p14:tracePt t="113967" x="7473950" y="1460500"/>
          <p14:tracePt t="113983" x="7473950" y="1498600"/>
          <p14:tracePt t="114000" x="7493000" y="1562100"/>
          <p14:tracePt t="114016" x="7493000" y="1574800"/>
          <p14:tracePt t="114033" x="7499350" y="1631950"/>
          <p14:tracePt t="114050" x="7499350" y="1720850"/>
          <p14:tracePt t="114066" x="7467600" y="1835150"/>
          <p14:tracePt t="114083" x="7410450" y="1924050"/>
          <p14:tracePt t="114100" x="7372350" y="2000250"/>
          <p14:tracePt t="114116" x="7315200" y="2095500"/>
          <p14:tracePt t="114133" x="7264400" y="2178050"/>
          <p14:tracePt t="114150" x="7226300" y="2235200"/>
          <p14:tracePt t="114166" x="7194550" y="2286000"/>
          <p14:tracePt t="114183" x="7175500" y="2311400"/>
          <p14:tracePt t="114200" x="7162800" y="2317750"/>
          <p14:tracePt t="114216" x="7118350" y="2330450"/>
          <p14:tracePt t="114233" x="7086600" y="2330450"/>
          <p14:tracePt t="114250" x="7029450" y="2330450"/>
          <p14:tracePt t="114266" x="6858000" y="2330450"/>
          <p14:tracePt t="114283" x="6724650" y="2330450"/>
          <p14:tracePt t="114300" x="6654800" y="2330450"/>
          <p14:tracePt t="114316" x="6521450" y="2311400"/>
          <p14:tracePt t="114333" x="6489700" y="2292350"/>
          <p14:tracePt t="114350" x="6457950" y="2266950"/>
          <p14:tracePt t="114366" x="6438900" y="2235200"/>
          <p14:tracePt t="114383" x="6426200" y="2209800"/>
          <p14:tracePt t="114400" x="6419850" y="2197100"/>
          <p14:tracePt t="114416" x="6413500" y="2190750"/>
          <p14:tracePt t="114433" x="6407150" y="2184400"/>
          <p14:tracePt t="114450" x="6400800" y="2178050"/>
          <p14:tracePt t="114466" x="6394450" y="2171700"/>
          <p14:tracePt t="114483" x="6388100" y="2159000"/>
          <p14:tracePt t="114500" x="6369050" y="2133600"/>
          <p14:tracePt t="114516" x="6350000" y="2082800"/>
          <p14:tracePt t="114533" x="6343650" y="2057400"/>
          <p14:tracePt t="114550" x="6330950" y="2044700"/>
          <p14:tracePt t="114567" x="6305550" y="2012950"/>
          <p14:tracePt t="114583" x="6286500" y="1981200"/>
          <p14:tracePt t="114600" x="6273800" y="1968500"/>
          <p14:tracePt t="114616" x="6267450" y="1949450"/>
          <p14:tracePt t="114633" x="6254750" y="1930400"/>
          <p14:tracePt t="114649" x="6254750" y="1924050"/>
          <p14:tracePt t="114666" x="6248400" y="1905000"/>
          <p14:tracePt t="114683" x="6248400" y="1898650"/>
          <p14:tracePt t="114699" x="6242050" y="1885950"/>
          <p14:tracePt t="114733" x="6242050" y="1879600"/>
          <p14:tracePt t="114798" x="6242050" y="1873250"/>
          <p14:tracePt t="114874" x="6242050" y="1866900"/>
          <p14:tracePt t="114890" x="6242050" y="1860550"/>
          <p14:tracePt t="114934" x="6242050" y="1854200"/>
          <p14:tracePt t="114976" x="6242050" y="1847850"/>
          <p14:tracePt t="115036" x="6242050" y="1841500"/>
          <p14:tracePt t="115042" x="6248400" y="1828800"/>
          <p14:tracePt t="115051" x="6261100" y="1816100"/>
          <p14:tracePt t="115067" x="6299200" y="1778000"/>
          <p14:tracePt t="115083" x="6362700" y="1727200"/>
          <p14:tracePt t="115100" x="6432550" y="1670050"/>
          <p14:tracePt t="115117" x="6489700" y="1638300"/>
          <p14:tracePt t="115133" x="6623050" y="1568450"/>
          <p14:tracePt t="115150" x="6737350" y="1530350"/>
          <p14:tracePt t="115166" x="6851650" y="1504950"/>
          <p14:tracePt t="115183" x="6921500" y="1504950"/>
          <p14:tracePt t="115200" x="6934200" y="1498600"/>
          <p14:tracePt t="115244" x="6934200" y="1504950"/>
          <p14:tracePt t="115269" x="6934200" y="1511300"/>
          <p14:tracePt t="115278" x="6934200" y="1517650"/>
          <p14:tracePt t="115294" x="6927850" y="1517650"/>
          <p14:tracePt t="115300" x="6927850" y="1524000"/>
          <p14:tracePt t="115317" x="6915150" y="1530350"/>
          <p14:tracePt t="115333" x="6896100" y="1536700"/>
          <p14:tracePt t="115350" x="6877050" y="1543050"/>
          <p14:tracePt t="115367" x="6864350" y="1543050"/>
          <p14:tracePt t="115383" x="6845300" y="1543050"/>
          <p14:tracePt t="115400" x="6832600" y="1543050"/>
          <p14:tracePt t="115416" x="6819900" y="1543050"/>
          <p14:tracePt t="115433" x="6807200" y="1543050"/>
          <p14:tracePt t="115450" x="6781800" y="1524000"/>
          <p14:tracePt t="115466" x="6762750" y="1517650"/>
          <p14:tracePt t="115494" x="6775450" y="1511300"/>
          <p14:tracePt t="115501" x="6788150" y="1504950"/>
          <p14:tracePt t="115517" x="6794500" y="1504950"/>
          <p14:tracePt t="115533" x="6807200" y="1498600"/>
          <p14:tracePt t="115550" x="6813550" y="1498600"/>
          <p14:tracePt t="115662" x="6819900" y="1498600"/>
          <p14:tracePt t="119640" x="6813550" y="1498600"/>
          <p14:tracePt t="119650" x="6813550" y="1504950"/>
          <p14:tracePt t="119662" x="6813550" y="1511300"/>
          <p14:tracePt t="119667" x="6813550" y="1517650"/>
          <p14:tracePt t="119683" x="6813550" y="1555750"/>
          <p14:tracePt t="119700" x="6819900" y="1574800"/>
          <p14:tracePt t="119718" x="6813550" y="1663700"/>
          <p14:tracePt t="119735" x="6800850" y="1708150"/>
          <p14:tracePt t="119750" x="6781800" y="1771650"/>
          <p14:tracePt t="119766" x="6769100" y="1797050"/>
          <p14:tracePt t="119783" x="6762750" y="1816100"/>
          <p14:tracePt t="119800" x="6750050" y="1847850"/>
          <p14:tracePt t="119816" x="6743700" y="1860550"/>
          <p14:tracePt t="119850" x="6737350" y="1879600"/>
          <p14:tracePt t="119866" x="6731000" y="1911350"/>
          <p14:tracePt t="119883" x="6718300" y="1936750"/>
          <p14:tracePt t="119900" x="6705600" y="2000250"/>
          <p14:tracePt t="119916" x="6692900" y="2038350"/>
          <p14:tracePt t="119950" x="6692900" y="2051050"/>
          <p14:tracePt t="119966" x="6692900" y="2057400"/>
          <p14:tracePt t="120208" x="6692900" y="2051050"/>
          <p14:tracePt t="120224" x="6692900" y="2044700"/>
          <p14:tracePt t="120990" x="6699250" y="2044700"/>
          <p14:tracePt t="121005" x="6705600" y="2044700"/>
          <p14:tracePt t="121016" x="6711950" y="2044700"/>
          <p14:tracePt t="121070" x="6718300" y="2044700"/>
          <p14:tracePt t="121142" x="6724650" y="2044700"/>
          <p14:tracePt t="121246" x="6731000" y="2051050"/>
          <p14:tracePt t="121262" x="6731000" y="2057400"/>
          <p14:tracePt t="121302" x="6731000" y="2063750"/>
          <p14:tracePt t="121338" x="6731000" y="2070100"/>
          <p14:tracePt t="121364" x="6731000" y="2076450"/>
          <p14:tracePt t="121379" x="6724650" y="2076450"/>
          <p14:tracePt t="121383" x="6718300" y="2076450"/>
          <p14:tracePt t="121400" x="6711950" y="2082800"/>
          <p14:tracePt t="121416" x="6699250" y="2089150"/>
          <p14:tracePt t="121433" x="6692900" y="2089150"/>
          <p14:tracePt t="121450" x="6661150" y="2089150"/>
          <p14:tracePt t="121467" x="6591300" y="2089150"/>
          <p14:tracePt t="121483" x="6559550" y="2089150"/>
          <p14:tracePt t="121500" x="6470650" y="2076450"/>
          <p14:tracePt t="121516" x="6426200" y="2063750"/>
          <p14:tracePt t="121533" x="6394450" y="2044700"/>
          <p14:tracePt t="121550" x="6375400" y="2032000"/>
          <p14:tracePt t="121566" x="6362700" y="2012950"/>
          <p14:tracePt t="121583" x="6350000" y="2000250"/>
          <p14:tracePt t="121600" x="6337300" y="1974850"/>
          <p14:tracePt t="121618" x="6311900" y="1943100"/>
          <p14:tracePt t="121633" x="6286500" y="1917700"/>
          <p14:tracePt t="121650" x="6261100" y="1873250"/>
          <p14:tracePt t="121666" x="6261100" y="1854200"/>
          <p14:tracePt t="121683" x="6254750" y="1841500"/>
          <p14:tracePt t="121700" x="6248400" y="1822450"/>
          <p14:tracePt t="121717" x="6229350" y="1797050"/>
          <p14:tracePt t="121733" x="6223000" y="1778000"/>
          <p14:tracePt t="121750" x="6210300" y="1752600"/>
          <p14:tracePt t="121766" x="6210300" y="1746250"/>
          <p14:tracePt t="121783" x="6210300" y="1739900"/>
          <p14:tracePt t="121816" x="6210300" y="1733550"/>
          <p14:tracePt t="121833" x="6210300" y="1720850"/>
          <p14:tracePt t="121850" x="6210300" y="1714500"/>
          <p14:tracePt t="121867" x="6210300" y="1701800"/>
          <p14:tracePt t="121883" x="6210300" y="1695450"/>
          <p14:tracePt t="121900" x="6216650" y="1676400"/>
          <p14:tracePt t="121917" x="6216650" y="1663700"/>
          <p14:tracePt t="121933" x="6216650" y="1644650"/>
          <p14:tracePt t="121950" x="6216650" y="1631950"/>
          <p14:tracePt t="121969" x="6216650" y="1625600"/>
          <p14:tracePt t="121985" x="6216650" y="1619250"/>
          <p14:tracePt t="122000" x="6216650" y="1612900"/>
          <p14:tracePt t="122016" x="6223000" y="1600200"/>
          <p14:tracePt t="122033" x="6223000" y="1593850"/>
          <p14:tracePt t="122050" x="6229350" y="1587500"/>
          <p14:tracePt t="122066" x="6229350" y="1581150"/>
          <p14:tracePt t="122101" x="6229350" y="1574800"/>
          <p14:tracePt t="122116" x="6229350" y="1568450"/>
          <p14:tracePt t="122144" x="6229350" y="1562100"/>
          <p14:tracePt t="122170" x="6229350" y="1555750"/>
          <p14:tracePt t="122229" x="6235700" y="1549400"/>
          <p14:tracePt t="122256" x="6235700" y="1543050"/>
          <p14:tracePt t="122322" x="6235700" y="1536700"/>
          <p14:tracePt t="124560" x="6235700" y="1543050"/>
          <p14:tracePt t="124570" x="6242050" y="1549400"/>
          <p14:tracePt t="124587" x="6248400" y="1555750"/>
          <p14:tracePt t="124596" x="6254750" y="1555750"/>
          <p14:tracePt t="124602" x="6267450" y="1562100"/>
          <p14:tracePt t="124617" x="6280150" y="1568450"/>
          <p14:tracePt t="124633" x="6292850" y="1581150"/>
          <p14:tracePt t="124650" x="6305550" y="1587500"/>
          <p14:tracePt t="124668" x="6330950" y="1600200"/>
          <p14:tracePt t="124683" x="6350000" y="1619250"/>
          <p14:tracePt t="124700" x="6375400" y="1631950"/>
          <p14:tracePt t="124716" x="6394450" y="1651000"/>
          <p14:tracePt t="124733" x="6413500" y="1663700"/>
          <p14:tracePt t="124750" x="6426200" y="1670050"/>
          <p14:tracePt t="124766" x="6432550" y="1676400"/>
          <p14:tracePt t="124783" x="6438900" y="1676400"/>
          <p14:tracePt t="124800" x="6445250" y="1676400"/>
          <p14:tracePt t="124833" x="6457950" y="1676400"/>
          <p14:tracePt t="124850" x="6470650" y="1682750"/>
          <p14:tracePt t="124867" x="6483350" y="1682750"/>
          <p14:tracePt t="124883" x="6496050" y="1682750"/>
          <p14:tracePt t="124900" x="6527800" y="1682750"/>
          <p14:tracePt t="124916" x="6540500" y="1689100"/>
          <p14:tracePt t="124933" x="6553200" y="1689100"/>
          <p14:tracePt t="124950" x="6565900" y="1689100"/>
          <p14:tracePt t="124966" x="6578600" y="1689100"/>
          <p14:tracePt t="124983" x="6584950" y="1689100"/>
          <p14:tracePt t="125000" x="6591300" y="1689100"/>
          <p14:tracePt t="125016" x="6604000" y="1689100"/>
          <p14:tracePt t="125033" x="6629400" y="1689100"/>
          <p14:tracePt t="125050" x="6661150" y="1682750"/>
          <p14:tracePt t="125067" x="6686550" y="1676400"/>
          <p14:tracePt t="125083" x="6711950" y="1676400"/>
          <p14:tracePt t="125100" x="6718300" y="1670050"/>
          <p14:tracePt t="125116" x="6724650" y="1663700"/>
          <p14:tracePt t="125150" x="6731000" y="1657350"/>
          <p14:tracePt t="125166" x="6731000" y="1644650"/>
          <p14:tracePt t="125183" x="6731000" y="1638300"/>
          <p14:tracePt t="125216" x="6731000" y="1631950"/>
          <p14:tracePt t="125233" x="6731000" y="1619250"/>
          <p14:tracePt t="125250" x="6731000" y="1612900"/>
          <p14:tracePt t="125283" x="6731000" y="1606550"/>
          <p14:tracePt t="125300" x="6731000" y="1600200"/>
          <p14:tracePt t="125316" x="6731000" y="1593850"/>
          <p14:tracePt t="125333" x="6731000" y="1587500"/>
          <p14:tracePt t="125352" x="6724650" y="1581150"/>
          <p14:tracePt t="125806" x="6718300" y="1581150"/>
          <p14:tracePt t="125862" x="6718300" y="1587500"/>
          <p14:tracePt t="125908" x="6718300" y="1593850"/>
          <p14:tracePt t="125919" x="6718300" y="1600200"/>
          <p14:tracePt t="125948" x="6718300" y="1606550"/>
          <p14:tracePt t="125969" x="6718300" y="1612900"/>
          <p14:tracePt t="126008" x="6718300" y="1619250"/>
          <p14:tracePt t="126130" x="6718300" y="1612900"/>
          <p14:tracePt t="126144" x="6718300" y="1606550"/>
          <p14:tracePt t="126160" x="6718300" y="1600200"/>
          <p14:tracePt t="126170" x="6718300" y="1593850"/>
          <p14:tracePt t="126186" x="6718300" y="1587500"/>
          <p14:tracePt t="126201" x="6718300" y="1574800"/>
          <p14:tracePt t="126226" x="6718300" y="1568450"/>
          <p14:tracePt t="126370" x="6673850" y="1574800"/>
          <p14:tracePt t="126376" x="6553200" y="1612900"/>
          <p14:tracePt t="126387" x="6311900" y="1682750"/>
          <p14:tracePt t="126401" x="5988050" y="1752600"/>
          <p14:tracePt t="126416" x="4832350" y="1866900"/>
          <p14:tracePt t="126433" x="4095750" y="1879600"/>
          <p14:tracePt t="126450" x="3867150" y="1879600"/>
          <p14:tracePt t="126453" x="3663950" y="1879600"/>
          <p14:tracePt t="126466" x="3467100" y="1879600"/>
          <p14:tracePt t="126483" x="3416300" y="1879600"/>
          <p14:tracePt t="126572" x="3409950" y="1879600"/>
          <p14:tracePt t="126578" x="3403600" y="1879600"/>
          <p14:tracePt t="126594" x="3397250" y="1879600"/>
          <p14:tracePt t="126604" x="3390900" y="1879600"/>
          <p14:tracePt t="126617" x="3384550" y="1879600"/>
          <p14:tracePt t="126633" x="3359150" y="1879600"/>
          <p14:tracePt t="126650" x="3302000" y="1879600"/>
          <p14:tracePt t="126667" x="3251200" y="1879600"/>
          <p14:tracePt t="126684" x="3213100" y="1879600"/>
          <p14:tracePt t="126700" x="3200400" y="1879600"/>
          <p14:tracePt t="126718" x="3187700" y="1879600"/>
          <p14:tracePt t="126733" x="3181350" y="1879600"/>
          <p14:tracePt t="126750" x="3155950" y="1885950"/>
          <p14:tracePt t="126766" x="3105150" y="1898650"/>
          <p14:tracePt t="126783" x="3028950" y="1917700"/>
          <p14:tracePt t="126800" x="2990850" y="1917700"/>
          <p14:tracePt t="126816" x="2946400" y="1924050"/>
          <p14:tracePt t="126833" x="2927350" y="1924050"/>
          <p14:tracePt t="126850" x="2908300" y="1924050"/>
          <p14:tracePt t="126866" x="2882900" y="1924050"/>
          <p14:tracePt t="126883" x="2863850" y="1924050"/>
          <p14:tracePt t="126900" x="2844800" y="1924050"/>
          <p14:tracePt t="126916" x="2813050" y="1924050"/>
          <p14:tracePt t="126933" x="2806700" y="1924050"/>
          <p14:tracePt t="126950" x="2787650" y="1917700"/>
          <p14:tracePt t="126953" x="2768600" y="1917700"/>
          <p14:tracePt t="126966" x="2736850" y="1917700"/>
          <p14:tracePt t="126983" x="2692400" y="1917700"/>
          <p14:tracePt t="127000" x="2647950" y="1917700"/>
          <p14:tracePt t="127016" x="2603500" y="1917700"/>
          <p14:tracePt t="127033" x="2559050" y="1917700"/>
          <p14:tracePt t="127050" x="2527300" y="1911350"/>
          <p14:tracePt t="127066" x="2508250" y="1911350"/>
          <p14:tracePt t="127083" x="2501900" y="1911350"/>
          <p14:tracePt t="127844" x="2508250" y="1911350"/>
          <p14:tracePt t="127854" x="2514600" y="1911350"/>
          <p14:tracePt t="127860" x="2533650" y="1911350"/>
          <p14:tracePt t="127870" x="2559050" y="1911350"/>
          <p14:tracePt t="127883" x="2590800" y="1911350"/>
          <p14:tracePt t="127900" x="2774950" y="1911350"/>
          <p14:tracePt t="127916" x="2933700" y="1911350"/>
          <p14:tracePt t="127933" x="3009900" y="1911350"/>
          <p14:tracePt t="127950" x="3225800" y="1911350"/>
          <p14:tracePt t="127967" x="3289300" y="1911350"/>
          <p14:tracePt t="128232" x="3295650" y="1911350"/>
          <p14:tracePt t="128238" x="3314700" y="1911350"/>
          <p14:tracePt t="128250" x="3359150" y="1911350"/>
          <p14:tracePt t="128266" x="3479800" y="1911350"/>
          <p14:tracePt t="128283" x="3841750" y="1911350"/>
          <p14:tracePt t="128300" x="4337050" y="1911350"/>
          <p14:tracePt t="128317" x="4921250" y="1911350"/>
          <p14:tracePt t="128333" x="5289550" y="1911350"/>
          <p14:tracePt t="128350" x="5518150" y="1911350"/>
          <p14:tracePt t="128367" x="5657850" y="1911350"/>
          <p14:tracePt t="128383" x="5721350" y="1911350"/>
          <p14:tracePt t="128400" x="5848350" y="1911350"/>
          <p14:tracePt t="128417" x="5899150" y="1911350"/>
          <p14:tracePt t="128433" x="6019800" y="1911350"/>
          <p14:tracePt t="128451" x="6153150" y="1911350"/>
          <p14:tracePt t="128466" x="6223000" y="1911350"/>
          <p14:tracePt t="128483" x="6286500" y="1911350"/>
          <p14:tracePt t="128500" x="6324600" y="1911350"/>
          <p14:tracePt t="128516" x="6337300" y="1911350"/>
          <p14:tracePt t="128533" x="6362700" y="1905000"/>
          <p14:tracePt t="128550" x="6394450" y="1898650"/>
          <p14:tracePt t="128566" x="6413500" y="1892300"/>
          <p14:tracePt t="128583" x="6438900" y="1892300"/>
          <p14:tracePt t="128600" x="6515100" y="1879600"/>
          <p14:tracePt t="128616" x="6661150" y="1866900"/>
          <p14:tracePt t="128633" x="6807200" y="1854200"/>
          <p14:tracePt t="128651" x="6883400" y="1847850"/>
          <p14:tracePt t="128667" x="7004050" y="1822450"/>
          <p14:tracePt t="128683" x="7067550" y="1809750"/>
          <p14:tracePt t="128700" x="7099300" y="1797050"/>
          <p14:tracePt t="128733" x="7105650" y="1797050"/>
          <p14:tracePt t="128750" x="7118350" y="1790700"/>
          <p14:tracePt t="128766" x="7124700" y="1784350"/>
          <p14:tracePt t="128783" x="7137400" y="1784350"/>
          <p14:tracePt t="128800" x="7156450" y="1778000"/>
          <p14:tracePt t="128816" x="7175500" y="1771650"/>
          <p14:tracePt t="128833" x="7207250" y="1765300"/>
          <p14:tracePt t="128850" x="7219950" y="1758950"/>
          <p14:tracePt t="128867" x="7239000" y="1752600"/>
          <p14:tracePt t="128883" x="7251700" y="1746250"/>
          <p14:tracePt t="128900" x="7264400" y="1733550"/>
          <p14:tracePt t="128917" x="7277100" y="1720850"/>
          <p14:tracePt t="128933" x="7289800" y="1701800"/>
          <p14:tracePt t="128950" x="7315200" y="1676400"/>
          <p14:tracePt t="128966" x="7327900" y="1657350"/>
          <p14:tracePt t="128999" x="7346950" y="1631950"/>
          <p14:tracePt t="129016" x="7353300" y="1612900"/>
          <p14:tracePt t="129033" x="7353300" y="1606550"/>
          <p14:tracePt t="129050" x="7366000" y="1593850"/>
          <p14:tracePt t="129066" x="7372350" y="1581150"/>
          <p14:tracePt t="129083" x="7372350" y="1562100"/>
          <p14:tracePt t="129100" x="7378700" y="1555750"/>
          <p14:tracePt t="129116" x="7378700" y="1536700"/>
          <p14:tracePt t="129133" x="7378700" y="1517650"/>
          <p14:tracePt t="129150" x="7378700" y="1504950"/>
          <p14:tracePt t="129166" x="7378700" y="1498600"/>
          <p14:tracePt t="129200" x="7378700" y="1492250"/>
          <p14:tracePt t="129474" x="7378700" y="1485900"/>
          <p14:tracePt t="129485" x="7378700" y="1479550"/>
          <p14:tracePt t="129490" x="7378700" y="1473200"/>
          <p14:tracePt t="129500" x="7378700" y="1460500"/>
          <p14:tracePt t="129516" x="7378700" y="1441450"/>
          <p14:tracePt t="129533" x="7366000" y="1416050"/>
          <p14:tracePt t="129550" x="7366000" y="1409700"/>
          <p14:tracePt t="129566" x="7359650" y="1403350"/>
          <p14:tracePt t="129583" x="7359650" y="1397000"/>
          <p14:tracePt t="129690" x="7353300" y="1397000"/>
          <p14:tracePt t="129717" x="7346950" y="1397000"/>
          <p14:tracePt t="129729" x="7340600" y="1397000"/>
          <p14:tracePt t="129740" x="7334250" y="1403350"/>
          <p14:tracePt t="129750" x="7321550" y="1403350"/>
          <p14:tracePt t="129766" x="7315200" y="1409700"/>
          <p14:tracePt t="129783" x="7302500" y="1416050"/>
          <p14:tracePt t="129800" x="7289800" y="1428750"/>
          <p14:tracePt t="129816" x="7277100" y="1441450"/>
          <p14:tracePt t="129833" x="7264400" y="1460500"/>
          <p14:tracePt t="129850" x="7258050" y="1473200"/>
          <p14:tracePt t="129866" x="7245350" y="1504950"/>
          <p14:tracePt t="129883" x="7245350" y="1530350"/>
          <p14:tracePt t="129900" x="7245350" y="1562100"/>
          <p14:tracePt t="129916" x="7245350" y="1612900"/>
          <p14:tracePt t="129934" x="7251700" y="1625600"/>
          <p14:tracePt t="129950" x="7270750" y="1644650"/>
          <p14:tracePt t="129967" x="7283450" y="1657350"/>
          <p14:tracePt t="129983" x="7308850" y="1676400"/>
          <p14:tracePt t="130000" x="7334250" y="1689100"/>
          <p14:tracePt t="130016" x="7359650" y="1695450"/>
          <p14:tracePt t="130033" x="7404100" y="1714500"/>
          <p14:tracePt t="130050" x="7454900" y="1720850"/>
          <p14:tracePt t="130066" x="7493000" y="1727200"/>
          <p14:tracePt t="130083" x="7518400" y="1733550"/>
          <p14:tracePt t="130100" x="7537450" y="1733550"/>
          <p14:tracePt t="130116" x="7543800" y="1733550"/>
          <p14:tracePt t="130158" x="7550150" y="1733550"/>
          <p14:tracePt t="130170" x="7550150" y="1720850"/>
          <p14:tracePt t="130183" x="7556500" y="1714500"/>
          <p14:tracePt t="130200" x="7581900" y="1676400"/>
          <p14:tracePt t="130216" x="7594600" y="1657350"/>
          <p14:tracePt t="130233" x="7613650" y="1612900"/>
          <p14:tracePt t="130250" x="7620000" y="1574800"/>
          <p14:tracePt t="130266" x="7626350" y="1549400"/>
          <p14:tracePt t="130283" x="7626350" y="1517650"/>
          <p14:tracePt t="130300" x="7626350" y="1492250"/>
          <p14:tracePt t="130316" x="7613650" y="1460500"/>
          <p14:tracePt t="130333" x="7556500" y="1422400"/>
          <p14:tracePt t="130350" x="7404100" y="1403350"/>
          <p14:tracePt t="130366" x="7302500" y="1403350"/>
          <p14:tracePt t="130383" x="7061200" y="1403350"/>
          <p14:tracePt t="130400" x="6629400" y="1460500"/>
          <p14:tracePt t="130416" x="5835650" y="1682750"/>
          <p14:tracePt t="130433" x="5251450" y="1943100"/>
          <p14:tracePt t="130450" x="4972050" y="2057400"/>
          <p14:tracePt t="130452" x="4673600" y="2178050"/>
          <p14:tracePt t="130466" x="4095750" y="2425700"/>
          <p14:tracePt t="130483" x="3409950" y="2692400"/>
          <p14:tracePt t="130500" x="2959100" y="2857500"/>
          <p14:tracePt t="130516" x="2755900" y="2933700"/>
          <p14:tracePt t="130533" x="2628900" y="2997200"/>
          <p14:tracePt t="130550" x="2559050" y="3054350"/>
          <p14:tracePt t="130566" x="2489200" y="3117850"/>
          <p14:tracePt t="130583" x="2406650" y="3206750"/>
          <p14:tracePt t="130600" x="2324100" y="3282950"/>
          <p14:tracePt t="130617" x="2260600" y="3359150"/>
          <p14:tracePt t="130633" x="2190750" y="3441700"/>
          <p14:tracePt t="130650" x="2133600" y="3498850"/>
          <p14:tracePt t="130666" x="2095500" y="3549650"/>
          <p14:tracePt t="130683" x="2082800" y="3575050"/>
          <p14:tracePt t="130700" x="2044700" y="3606800"/>
          <p14:tracePt t="130716" x="2006600" y="3632200"/>
          <p14:tracePt t="130733" x="1987550" y="3651250"/>
          <p14:tracePt t="130750" x="1943100" y="3676650"/>
          <p14:tracePt t="130766" x="1917700" y="3695700"/>
          <p14:tracePt t="130783" x="1905000" y="3702050"/>
          <p14:tracePt t="130800" x="1898650" y="3708400"/>
          <p14:tracePt t="130860" x="1898650" y="3702050"/>
          <p14:tracePt t="130870" x="1898650" y="3695700"/>
          <p14:tracePt t="130874" x="1911350" y="3689350"/>
          <p14:tracePt t="130886" x="1917700" y="3670300"/>
          <p14:tracePt t="130900" x="1955800" y="3625850"/>
          <p14:tracePt t="130916" x="2000250" y="3568700"/>
          <p14:tracePt t="130933" x="2012950" y="3549650"/>
          <p14:tracePt t="130950" x="2063750" y="3473450"/>
          <p14:tracePt t="130967" x="2076450" y="3441700"/>
          <p14:tracePt t="130983" x="2095500" y="3416300"/>
          <p14:tracePt t="131000" x="2108200" y="3390900"/>
          <p14:tracePt t="131016" x="2114550" y="3378200"/>
          <p14:tracePt t="131033" x="2114550" y="3352800"/>
          <p14:tracePt t="131050" x="2120900" y="3340100"/>
          <p14:tracePt t="131066" x="2120900" y="3321050"/>
          <p14:tracePt t="131083" x="2120900" y="3314700"/>
          <p14:tracePt t="131100" x="2120900" y="3302000"/>
          <p14:tracePt t="131116" x="2120900" y="3295650"/>
          <p14:tracePt t="131133" x="2120900" y="3282950"/>
          <p14:tracePt t="131150" x="2120900" y="3270250"/>
          <p14:tracePt t="131166" x="2114550" y="3257550"/>
          <p14:tracePt t="131183" x="2108200" y="3244850"/>
          <p14:tracePt t="131200" x="2101850" y="3232150"/>
          <p14:tracePt t="131216" x="2101850" y="3225800"/>
          <p14:tracePt t="131233" x="2095500" y="3219450"/>
          <p14:tracePt t="131250" x="2070100" y="3206750"/>
          <p14:tracePt t="131266" x="2057400" y="3194050"/>
          <p14:tracePt t="131283" x="2051050" y="3187700"/>
          <p14:tracePt t="131300" x="2044700" y="3181350"/>
          <p14:tracePt t="131316" x="2032000" y="3175000"/>
          <p14:tracePt t="131333" x="2012950" y="3175000"/>
          <p14:tracePt t="131350" x="2000250" y="3175000"/>
          <p14:tracePt t="131366" x="1962150" y="3175000"/>
          <p14:tracePt t="131383" x="1943100" y="3175000"/>
          <p14:tracePt t="131400" x="1905000" y="3181350"/>
          <p14:tracePt t="131416" x="1892300" y="3181350"/>
          <p14:tracePt t="131433" x="1885950" y="3181350"/>
          <p14:tracePt t="131450" x="1873250" y="3187700"/>
          <p14:tracePt t="131466" x="1866900" y="3194050"/>
          <p14:tracePt t="131483" x="1860550" y="3200400"/>
          <p14:tracePt t="131500" x="1854200" y="3206750"/>
          <p14:tracePt t="131516" x="1841500" y="3219450"/>
          <p14:tracePt t="131533" x="1822450" y="3238500"/>
          <p14:tracePt t="131550" x="1809750" y="3257550"/>
          <p14:tracePt t="131566" x="1809750" y="3263900"/>
          <p14:tracePt t="131583" x="1803400" y="3282950"/>
          <p14:tracePt t="131600" x="1803400" y="3302000"/>
          <p14:tracePt t="131616" x="1803400" y="3333750"/>
          <p14:tracePt t="131633" x="1809750" y="3371850"/>
          <p14:tracePt t="131650" x="1828800" y="3409950"/>
          <p14:tracePt t="131666" x="1854200" y="3460750"/>
          <p14:tracePt t="131683" x="1898650" y="3543300"/>
          <p14:tracePt t="131700" x="1911350" y="3562350"/>
          <p14:tracePt t="131716" x="1930400" y="3587750"/>
          <p14:tracePt t="131733" x="1949450" y="3606800"/>
          <p14:tracePt t="131750" x="1955800" y="3613150"/>
          <p14:tracePt t="131766" x="1968500" y="3613150"/>
          <p14:tracePt t="131783" x="1981200" y="3613150"/>
          <p14:tracePt t="131800" x="2025650" y="3613150"/>
          <p14:tracePt t="131816" x="2051050" y="3613150"/>
          <p14:tracePt t="131833" x="2082800" y="3613150"/>
          <p14:tracePt t="131850" x="2127250" y="3606800"/>
          <p14:tracePt t="131866" x="2152650" y="3600450"/>
          <p14:tracePt t="131883" x="2178050" y="3587750"/>
          <p14:tracePt t="131900" x="2190750" y="3568700"/>
          <p14:tracePt t="131916" x="2197100" y="3543300"/>
          <p14:tracePt t="131933" x="2197100" y="3498850"/>
          <p14:tracePt t="131950" x="2197100" y="3460750"/>
          <p14:tracePt t="131966" x="2197100" y="3448050"/>
          <p14:tracePt t="132365" x="2197100" y="3473450"/>
          <p14:tracePt t="132370" x="2197100" y="3530600"/>
          <p14:tracePt t="132383" x="2197100" y="3581400"/>
          <p14:tracePt t="132400" x="2197100" y="3676650"/>
          <p14:tracePt t="132416" x="2197100" y="3752850"/>
          <p14:tracePt t="132433" x="2197100" y="3778250"/>
          <p14:tracePt t="132450" x="2197100" y="3790950"/>
          <p14:tracePt t="132540" x="2197100" y="3797300"/>
          <p14:tracePt t="132543" x="2197100" y="3803650"/>
          <p14:tracePt t="132571" x="2197100" y="3810000"/>
          <p14:tracePt t="132585" x="2197100" y="3816350"/>
          <p14:tracePt t="132601" x="2197100" y="3829050"/>
          <p14:tracePt t="132616" x="2197100" y="3835400"/>
          <p14:tracePt t="132690" x="2190750" y="3835400"/>
          <p14:tracePt t="132699" x="2178050" y="3829050"/>
          <p14:tracePt t="132716" x="2139950" y="3790950"/>
          <p14:tracePt t="132733" x="2101850" y="3752850"/>
          <p14:tracePt t="132749" x="2057400" y="3702050"/>
          <p14:tracePt t="132766" x="2025650" y="3663950"/>
          <p14:tracePt t="132783" x="2006600" y="3632200"/>
          <p14:tracePt t="132800" x="1987550" y="3606800"/>
          <p14:tracePt t="132816" x="1981200" y="3594100"/>
          <p14:tracePt t="132833" x="1974850" y="3581400"/>
          <p14:tracePt t="132850" x="1968500" y="3568700"/>
          <p14:tracePt t="132867" x="1962150" y="3562350"/>
          <p14:tracePt t="132883" x="1949450" y="3549650"/>
          <p14:tracePt t="132899" x="1943100" y="3536950"/>
          <p14:tracePt t="132916" x="1943100" y="3530600"/>
          <p14:tracePt t="132933" x="1936750" y="3524250"/>
          <p14:tracePt t="133418" x="1936750" y="3530600"/>
          <p14:tracePt t="133428" x="1930400" y="3543300"/>
          <p14:tracePt t="133440" x="1924050" y="3556000"/>
          <p14:tracePt t="133452" x="1917700" y="3587750"/>
          <p14:tracePt t="133469" x="1911350" y="3632200"/>
          <p14:tracePt t="133483" x="1911350" y="3663950"/>
          <p14:tracePt t="133500" x="1911350" y="3676650"/>
          <p14:tracePt t="133654" x="1917700" y="3670300"/>
          <p14:tracePt t="133660" x="1917700" y="3663950"/>
          <p14:tracePt t="133670" x="1924050" y="3663950"/>
          <p14:tracePt t="133683" x="1924050" y="3657600"/>
          <p14:tracePt t="133700" x="1930400" y="3644900"/>
          <p14:tracePt t="133719" x="1930400" y="3638550"/>
          <p14:tracePt t="133749" x="1936750" y="3632200"/>
          <p14:tracePt t="133783" x="1936750" y="3625850"/>
          <p14:tracePt t="133820" x="1936750" y="3619500"/>
          <p14:tracePt t="134011" x="1955800" y="3613150"/>
          <p14:tracePt t="134021" x="1981200" y="3600450"/>
          <p14:tracePt t="134035" x="2012950" y="3581400"/>
          <p14:tracePt t="134042" x="2076450" y="3562350"/>
          <p14:tracePt t="134049" x="2146300" y="3530600"/>
          <p14:tracePt t="134066" x="2305050" y="3467100"/>
          <p14:tracePt t="134083" x="2578100" y="3371850"/>
          <p14:tracePt t="134100" x="2838450" y="3289300"/>
          <p14:tracePt t="134116" x="3124200" y="3194050"/>
          <p14:tracePt t="134133" x="3321050" y="3124200"/>
          <p14:tracePt t="134151" x="3441700" y="3086100"/>
          <p14:tracePt t="134166" x="3549650" y="3041650"/>
          <p14:tracePt t="134183" x="3638550" y="3009900"/>
          <p14:tracePt t="134199" x="3695700" y="2990850"/>
          <p14:tracePt t="134216" x="3854450" y="2940050"/>
          <p14:tracePt t="134233" x="4064000" y="2870200"/>
          <p14:tracePt t="134250" x="4184650" y="2838450"/>
          <p14:tracePt t="134266" x="4267200" y="2800350"/>
          <p14:tracePt t="134283" x="4292600" y="2781300"/>
          <p14:tracePt t="134299" x="4298950" y="2781300"/>
          <p14:tracePt t="134345" x="4292600" y="2781300"/>
          <p14:tracePt t="134355" x="4254500" y="2781300"/>
          <p14:tracePt t="134366" x="4203700" y="2787650"/>
          <p14:tracePt t="134383" x="3905250" y="2851150"/>
          <p14:tracePt t="134399" x="3435350" y="2946400"/>
          <p14:tracePt t="134416" x="3136900" y="3003550"/>
          <p14:tracePt t="134433" x="2984500" y="3028950"/>
          <p14:tracePt t="134450" x="2641600" y="3111500"/>
          <p14:tracePt t="134452" x="2527300" y="3136900"/>
          <p14:tracePt t="134466" x="2419350" y="3175000"/>
          <p14:tracePt t="134483" x="2374900" y="3181350"/>
          <p14:tracePt t="134500" x="2362200" y="3187700"/>
          <p14:tracePt t="134533" x="2355850" y="3187700"/>
          <p14:tracePt t="134557" x="2349500" y="3181350"/>
          <p14:tracePt t="134566" x="2336800" y="3168650"/>
          <p14:tracePt t="134583" x="2286000" y="3130550"/>
          <p14:tracePt t="134600" x="2197100" y="3079750"/>
          <p14:tracePt t="134616" x="2133600" y="3035300"/>
          <p14:tracePt t="134633" x="2070100" y="2997200"/>
          <p14:tracePt t="134650" x="2012950" y="2952750"/>
          <p14:tracePt t="134666" x="1981200" y="2914650"/>
          <p14:tracePt t="134683" x="1949450" y="2870200"/>
          <p14:tracePt t="134699" x="1905000" y="2800350"/>
          <p14:tracePt t="134716" x="1905000" y="2794000"/>
          <p14:tracePt t="134733" x="1866900" y="2743200"/>
          <p14:tracePt t="134750" x="1822450" y="2686050"/>
          <p14:tracePt t="134766" x="1816100" y="2667000"/>
          <p14:tracePt t="134783" x="1816100" y="2654300"/>
          <p14:tracePt t="134800" x="1816100" y="2647950"/>
          <p14:tracePt t="134816" x="1816100" y="2635250"/>
          <p14:tracePt t="134833" x="1841500" y="2590800"/>
          <p14:tracePt t="134849" x="1936750" y="2501900"/>
          <p14:tracePt t="134866" x="2038350" y="2393950"/>
          <p14:tracePt t="134883" x="2120900" y="2305050"/>
          <p14:tracePt t="134900" x="2139950" y="2247900"/>
          <p14:tracePt t="134916" x="2152650" y="2209800"/>
          <p14:tracePt t="134933" x="2159000" y="2184400"/>
          <p14:tracePt t="134949" x="2159000" y="2159000"/>
          <p14:tracePt t="135102" x="2159000" y="2152650"/>
          <p14:tracePt t="135192" x="2159000" y="2146300"/>
          <p14:tracePt t="135284" x="2159000" y="2152650"/>
          <p14:tracePt t="135288" x="2159000" y="2171700"/>
          <p14:tracePt t="135300" x="2159000" y="2190750"/>
          <p14:tracePt t="135317" x="2178050" y="2266950"/>
          <p14:tracePt t="135333" x="2184400" y="2336800"/>
          <p14:tracePt t="135350" x="2190750" y="2406650"/>
          <p14:tracePt t="135366" x="2190750" y="2470150"/>
          <p14:tracePt t="135383" x="2190750" y="2540000"/>
          <p14:tracePt t="135400" x="2190750" y="2622550"/>
          <p14:tracePt t="135416" x="2190750" y="2692400"/>
          <p14:tracePt t="135433" x="2190750" y="2774950"/>
          <p14:tracePt t="135450" x="2190750" y="2889250"/>
          <p14:tracePt t="135466" x="2190750" y="2946400"/>
          <p14:tracePt t="135483" x="2190750" y="2978150"/>
          <p14:tracePt t="135500" x="2190750" y="3067050"/>
          <p14:tracePt t="135517" x="2190750" y="3155950"/>
          <p14:tracePt t="135533" x="2184400" y="3251200"/>
          <p14:tracePt t="135550" x="2178050" y="3327400"/>
          <p14:tracePt t="135566" x="2178050" y="3403600"/>
          <p14:tracePt t="135583" x="2178050" y="3467100"/>
          <p14:tracePt t="135600" x="2178050" y="3549650"/>
          <p14:tracePt t="135616" x="2178050" y="3632200"/>
          <p14:tracePt t="135633" x="2178050" y="3708400"/>
          <p14:tracePt t="135650" x="2178050" y="3784600"/>
          <p14:tracePt t="135666" x="2178050" y="3905250"/>
          <p14:tracePt t="135683" x="2178050" y="3937000"/>
          <p14:tracePt t="135700" x="2178050" y="4032250"/>
          <p14:tracePt t="135719" x="2178050" y="4108450"/>
          <p14:tracePt t="135733" x="2178050" y="4222750"/>
          <p14:tracePt t="135750" x="2178050" y="4305300"/>
          <p14:tracePt t="135766" x="2178050" y="4349750"/>
          <p14:tracePt t="135783" x="2171700" y="4432300"/>
          <p14:tracePt t="135801" x="2165350" y="4578350"/>
          <p14:tracePt t="135816" x="2165350" y="4679950"/>
          <p14:tracePt t="135833" x="2165350" y="4762500"/>
          <p14:tracePt t="135850" x="2165350" y="4826000"/>
          <p14:tracePt t="135866" x="2152650" y="4902200"/>
          <p14:tracePt t="135883" x="2139950" y="4953000"/>
          <p14:tracePt t="135900" x="2139950" y="5022850"/>
          <p14:tracePt t="135916" x="2127250" y="5086350"/>
          <p14:tracePt t="135933" x="2120900" y="5143500"/>
          <p14:tracePt t="135950" x="2108200" y="5232400"/>
          <p14:tracePt t="135966" x="2108200" y="5257800"/>
          <p14:tracePt t="135983" x="2095500" y="5321300"/>
          <p14:tracePt t="136001" x="2095500" y="5410200"/>
          <p14:tracePt t="136016" x="2095500" y="5454650"/>
          <p14:tracePt t="136033" x="2095500" y="5499100"/>
          <p14:tracePt t="136050" x="2095500" y="5524500"/>
          <p14:tracePt t="136066" x="2095500" y="5543550"/>
          <p14:tracePt t="136083" x="2095500" y="5556250"/>
          <p14:tracePt t="136348" x="2095500" y="5562600"/>
          <p14:tracePt t="136408" x="2095500" y="5568950"/>
          <p14:tracePt t="136428" x="2101850" y="5575300"/>
          <p14:tracePt t="136435" x="2101850" y="5581650"/>
          <p14:tracePt t="136448" x="2108200" y="5581650"/>
          <p14:tracePt t="136469" x="2108200" y="5588000"/>
          <p14:tracePt t="136485" x="2114550" y="5588000"/>
          <p14:tracePt t="136604" x="2120900" y="5588000"/>
          <p14:tracePt t="136610" x="2127250" y="5575300"/>
          <p14:tracePt t="136620" x="2139950" y="5575300"/>
          <p14:tracePt t="136633" x="2139950" y="5562600"/>
          <p14:tracePt t="136650" x="2146300" y="5549900"/>
          <p14:tracePt t="136666" x="2152650" y="5537200"/>
          <p14:tracePt t="136683" x="2152650" y="5524500"/>
          <p14:tracePt t="136700" x="2159000" y="5499100"/>
          <p14:tracePt t="136717" x="2165350" y="5492750"/>
          <p14:tracePt t="136733" x="2165350" y="5486400"/>
          <p14:tracePt t="136750" x="2165350" y="5480050"/>
          <p14:tracePt t="136766" x="2165350" y="5467350"/>
          <p14:tracePt t="136783" x="2165350" y="5461000"/>
          <p14:tracePt t="136800" x="2165350" y="5454650"/>
          <p14:tracePt t="136816" x="2165350" y="5448300"/>
          <p14:tracePt t="136833" x="2165350" y="5410200"/>
          <p14:tracePt t="136850" x="2165350" y="5359400"/>
          <p14:tracePt t="136866" x="2152650" y="5289550"/>
          <p14:tracePt t="136883" x="2146300" y="5213350"/>
          <p14:tracePt t="136900" x="2146300" y="5130800"/>
          <p14:tracePt t="136916" x="2146300" y="4991100"/>
          <p14:tracePt t="136933" x="2146300" y="4914900"/>
          <p14:tracePt t="136950" x="2146300" y="4743450"/>
          <p14:tracePt t="136953" x="2146300" y="4660900"/>
          <p14:tracePt t="136966" x="2146300" y="4527550"/>
          <p14:tracePt t="136983" x="2146300" y="4400550"/>
          <p14:tracePt t="136999" x="2146300" y="4298950"/>
          <p14:tracePt t="137016" x="2146300" y="4235450"/>
          <p14:tracePt t="137033" x="2146300" y="4076700"/>
          <p14:tracePt t="137050" x="2146300" y="3975100"/>
          <p14:tracePt t="137066" x="2146300" y="3879850"/>
          <p14:tracePt t="137083" x="2146300" y="3771900"/>
          <p14:tracePt t="137100" x="2146300" y="3651250"/>
          <p14:tracePt t="137116" x="2146300" y="3562350"/>
          <p14:tracePt t="137133" x="2146300" y="3454400"/>
          <p14:tracePt t="137150" x="2146300" y="3352800"/>
          <p14:tracePt t="137166" x="2146300" y="3276600"/>
          <p14:tracePt t="137183" x="2146300" y="3200400"/>
          <p14:tracePt t="137200" x="2146300" y="3086100"/>
          <p14:tracePt t="137216" x="2146300" y="3054350"/>
          <p14:tracePt t="137233" x="2146300" y="2990850"/>
          <p14:tracePt t="137249" x="2152650" y="2914650"/>
          <p14:tracePt t="137266" x="2165350" y="2882900"/>
          <p14:tracePt t="137283" x="2165350" y="2844800"/>
          <p14:tracePt t="137300" x="2165350" y="2819400"/>
          <p14:tracePt t="137316" x="2165350" y="2806700"/>
          <p14:tracePt t="137350" x="2171700" y="2806700"/>
          <p14:tracePt t="137612" x="2171700" y="2813050"/>
          <p14:tracePt t="137619" x="2171700" y="2838450"/>
          <p14:tracePt t="137635" x="2171700" y="2876550"/>
          <p14:tracePt t="137650" x="2152650" y="3009900"/>
          <p14:tracePt t="137666" x="2108200" y="3251200"/>
          <p14:tracePt t="137683" x="2076450" y="3479800"/>
          <p14:tracePt t="137700" x="2057400" y="3638550"/>
          <p14:tracePt t="137716" x="2057400" y="3651250"/>
          <p14:tracePt t="137733" x="2057400" y="3657600"/>
          <p14:tracePt t="137779" x="2057400" y="3644900"/>
          <p14:tracePt t="137789" x="2057400" y="3632200"/>
          <p14:tracePt t="137800" x="2057400" y="3613150"/>
          <p14:tracePt t="137816" x="2057400" y="3587750"/>
          <p14:tracePt t="137833" x="2057400" y="3549650"/>
          <p14:tracePt t="137850" x="2063750" y="3524250"/>
          <p14:tracePt t="137866" x="2063750" y="3511550"/>
          <p14:tracePt t="137883" x="2063750" y="3492500"/>
          <p14:tracePt t="137900" x="2063750" y="3479800"/>
          <p14:tracePt t="137916" x="2063750" y="3448050"/>
          <p14:tracePt t="137933" x="2063750" y="3441700"/>
          <p14:tracePt t="137950" x="2063750" y="3429000"/>
          <p14:tracePt t="137953" x="2057400" y="3422650"/>
          <p14:tracePt t="137967" x="2051050" y="3409950"/>
          <p14:tracePt t="137983" x="2051050" y="3397250"/>
          <p14:tracePt t="138000" x="2038350" y="3378200"/>
          <p14:tracePt t="138016" x="2038350" y="3365500"/>
          <p14:tracePt t="138033" x="2025650" y="3340100"/>
          <p14:tracePt t="138050" x="2012950" y="3321050"/>
          <p14:tracePt t="138066" x="2006600" y="3308350"/>
          <p14:tracePt t="138083" x="2000250" y="3295650"/>
          <p14:tracePt t="138100" x="1987550" y="3282950"/>
          <p14:tracePt t="138116" x="1981200" y="3276600"/>
          <p14:tracePt t="138133" x="1968500" y="3257550"/>
          <p14:tracePt t="138150" x="1955800" y="3251200"/>
          <p14:tracePt t="138167" x="1949450" y="3244850"/>
          <p14:tracePt t="138183" x="1936750" y="3244850"/>
          <p14:tracePt t="138200" x="1917700" y="3244850"/>
          <p14:tracePt t="138233" x="1885950" y="3251200"/>
          <p14:tracePt t="138249" x="1841500" y="3276600"/>
          <p14:tracePt t="138266" x="1816100" y="3302000"/>
          <p14:tracePt t="138283" x="1797050" y="3346450"/>
          <p14:tracePt t="138300" x="1771650" y="3403600"/>
          <p14:tracePt t="138316" x="1746250" y="3473450"/>
          <p14:tracePt t="138333" x="1727200" y="3543300"/>
          <p14:tracePt t="138350" x="1727200" y="3625850"/>
          <p14:tracePt t="138366" x="1727200" y="3683000"/>
          <p14:tracePt t="138383" x="1752600" y="3759200"/>
          <p14:tracePt t="138400" x="1797050" y="3841750"/>
          <p14:tracePt t="138416" x="1816100" y="3860800"/>
          <p14:tracePt t="138433" x="1841500" y="3879850"/>
          <p14:tracePt t="138450" x="1879600" y="3886200"/>
          <p14:tracePt t="138466" x="1936750" y="3892550"/>
          <p14:tracePt t="138483" x="1974850" y="3892550"/>
          <p14:tracePt t="138500" x="2006600" y="3873500"/>
          <p14:tracePt t="138516" x="2139950" y="3752850"/>
          <p14:tracePt t="138533" x="2178050" y="3670300"/>
          <p14:tracePt t="138550" x="2184400" y="3587750"/>
          <p14:tracePt t="138566" x="2178050" y="3486150"/>
          <p14:tracePt t="138583" x="2139950" y="3422650"/>
          <p14:tracePt t="138600" x="2108200" y="3365500"/>
          <p14:tracePt t="138616" x="2089150" y="3352800"/>
          <p14:tracePt t="138633" x="2076450" y="3352800"/>
          <p14:tracePt t="138650" x="2063750" y="3352800"/>
          <p14:tracePt t="138666" x="2038350" y="3352800"/>
          <p14:tracePt t="138683" x="2012950" y="3359150"/>
          <p14:tracePt t="138700" x="1993900" y="3403600"/>
          <p14:tracePt t="138716" x="1993900" y="3454400"/>
          <p14:tracePt t="138733" x="2044700" y="3517900"/>
          <p14:tracePt t="138749" x="2305050" y="3575050"/>
          <p14:tracePt t="138767" x="2705100" y="3587750"/>
          <p14:tracePt t="138783" x="3155950" y="3587750"/>
          <p14:tracePt t="138800" x="3740150" y="3511550"/>
          <p14:tracePt t="138816" x="4337050" y="3365500"/>
          <p14:tracePt t="138833" x="4705350" y="3251200"/>
          <p14:tracePt t="138850" x="5041900" y="3117850"/>
          <p14:tracePt t="138866" x="5403850" y="2959100"/>
          <p14:tracePt t="138883" x="5683250" y="2825750"/>
          <p14:tracePt t="138900" x="5854700" y="2724150"/>
          <p14:tracePt t="138916" x="5962650" y="2654300"/>
          <p14:tracePt t="138933" x="6026150" y="2603500"/>
          <p14:tracePt t="138950" x="6026150" y="2597150"/>
          <p14:tracePt t="138966" x="6038850" y="2584450"/>
          <p14:tracePt t="139014" x="6038850" y="2578100"/>
          <p14:tracePt t="139024" x="6038850" y="2571750"/>
          <p14:tracePt t="139033" x="6038850" y="2565400"/>
          <p14:tracePt t="139051" x="6045200" y="2559050"/>
          <p14:tracePt t="139080" x="6045200" y="2552700"/>
          <p14:tracePt t="139096" x="6051550" y="2552700"/>
          <p14:tracePt t="139106" x="6057900" y="2546350"/>
          <p14:tracePt t="139116" x="6083300" y="2540000"/>
          <p14:tracePt t="139133" x="6146800" y="2514600"/>
          <p14:tracePt t="139150" x="6292850" y="2438400"/>
          <p14:tracePt t="139166" x="6356350" y="2400300"/>
          <p14:tracePt t="139183" x="6451600" y="2349500"/>
          <p14:tracePt t="139200" x="6546850" y="2292350"/>
          <p14:tracePt t="139216" x="6686550" y="2203450"/>
          <p14:tracePt t="139233" x="6775450" y="2159000"/>
          <p14:tracePt t="139251" x="6832600" y="2133600"/>
          <p14:tracePt t="139267" x="6908800" y="2082800"/>
          <p14:tracePt t="139283" x="7004050" y="2006600"/>
          <p14:tracePt t="139300" x="7061200" y="1968500"/>
          <p14:tracePt t="139316" x="7118350" y="1917700"/>
          <p14:tracePt t="139333" x="7162800" y="1885950"/>
          <p14:tracePt t="139350" x="7200900" y="1854200"/>
          <p14:tracePt t="139366" x="7239000" y="1828800"/>
          <p14:tracePt t="139383" x="7270750" y="1797050"/>
          <p14:tracePt t="139400" x="7302500" y="1771650"/>
          <p14:tracePt t="139417" x="7327900" y="1752600"/>
          <p14:tracePt t="139433" x="7353300" y="1727200"/>
          <p14:tracePt t="139451" x="7359650" y="1701800"/>
          <p14:tracePt t="139454" x="7372350" y="1689100"/>
          <p14:tracePt t="139467" x="7378700" y="1676400"/>
          <p14:tracePt t="139483" x="7391400" y="1657350"/>
          <p14:tracePt t="139500" x="7416800" y="1625600"/>
          <p14:tracePt t="139516" x="7423150" y="1606550"/>
          <p14:tracePt t="139550" x="7435850" y="1574800"/>
          <p14:tracePt t="139566" x="7435850" y="1568450"/>
          <p14:tracePt t="139583" x="7435850" y="1555750"/>
          <p14:tracePt t="139600" x="7442200" y="1543050"/>
          <p14:tracePt t="139616" x="7448550" y="1517650"/>
          <p14:tracePt t="139633" x="7454900" y="1492250"/>
          <p14:tracePt t="139650" x="7454900" y="1479550"/>
          <p14:tracePt t="139666" x="7454900" y="1466850"/>
          <p14:tracePt t="139683" x="7454900" y="1454150"/>
          <p14:tracePt t="139700" x="7454900" y="1441450"/>
          <p14:tracePt t="139718" x="7454900" y="1435100"/>
          <p14:tracePt t="139733" x="7454900" y="1428750"/>
          <p14:tracePt t="139750" x="7454900" y="1422400"/>
          <p14:tracePt t="139811" x="7461250" y="1422400"/>
          <p14:tracePt t="139821" x="7467600" y="1435100"/>
          <p14:tracePt t="139834" x="7493000" y="1460500"/>
          <p14:tracePt t="139838" x="7512050" y="1498600"/>
          <p14:tracePt t="139849" x="7543800" y="1536700"/>
          <p14:tracePt t="139866" x="7607300" y="1619250"/>
          <p14:tracePt t="139883" x="7689850" y="1708150"/>
          <p14:tracePt t="139899" x="7740650" y="1746250"/>
          <p14:tracePt t="139994" x="7740650" y="1739900"/>
          <p14:tracePt t="140000" x="7740650" y="1733550"/>
          <p14:tracePt t="140010" x="7740650" y="1727200"/>
          <p14:tracePt t="140016" x="7740650" y="1720850"/>
          <p14:tracePt t="140033" x="7740650" y="1714500"/>
          <p14:tracePt t="140049" x="7753350" y="1689100"/>
          <p14:tracePt t="140066" x="7759700" y="1676400"/>
          <p14:tracePt t="140083" x="7766050" y="1670050"/>
          <p14:tracePt t="140100" x="7766050" y="1651000"/>
          <p14:tracePt t="140116" x="7766050" y="1644650"/>
          <p14:tracePt t="140133" x="7766050" y="1631950"/>
          <p14:tracePt t="140149" x="7766050" y="1625600"/>
          <p14:tracePt t="140166" x="7766050" y="1612900"/>
          <p14:tracePt t="140183" x="7759700" y="1606550"/>
          <p14:tracePt t="140200" x="7759700" y="1600200"/>
          <p14:tracePt t="140216" x="7753350" y="1587500"/>
          <p14:tracePt t="140234" x="7753350" y="1581150"/>
          <p14:tracePt t="140249" x="7753350" y="1568450"/>
          <p14:tracePt t="140266" x="7747000" y="1562100"/>
          <p14:tracePt t="140283" x="7747000" y="1555750"/>
          <p14:tracePt t="140300" x="7740650" y="1555750"/>
          <p14:tracePt t="140639" x="7740650" y="1574800"/>
          <p14:tracePt t="140647" x="7740650" y="1581150"/>
          <p14:tracePt t="140655" x="7740650" y="1587500"/>
          <p14:tracePt t="140666" x="7740650" y="1600200"/>
          <p14:tracePt t="140683" x="7740650" y="1619250"/>
          <p14:tracePt t="140699" x="7740650" y="1644650"/>
          <p14:tracePt t="140733" x="7740650" y="1657350"/>
          <p14:tracePt t="140749" x="7740650" y="1670050"/>
          <p14:tracePt t="140766" x="7740650" y="1682750"/>
          <p14:tracePt t="140783" x="7740650" y="1708150"/>
          <p14:tracePt t="140799" x="7747000" y="1714500"/>
          <p14:tracePt t="140816" x="7747000" y="1752600"/>
          <p14:tracePt t="140833" x="7753350" y="1771650"/>
          <p14:tracePt t="140849" x="7753350" y="1784350"/>
          <p14:tracePt t="140883" x="7753350" y="1790700"/>
          <p14:tracePt t="140899" x="7753350" y="1797050"/>
          <p14:tracePt t="140933" x="7753350" y="1803400"/>
          <p14:tracePt t="140949" x="7753350" y="1809750"/>
          <p14:tracePt t="140966" x="7753350" y="1816100"/>
          <p14:tracePt t="140983" x="7753350" y="1822450"/>
          <p14:tracePt t="141016" x="7753350" y="1828800"/>
          <p14:tracePt t="141347" x="7753350" y="1816100"/>
          <p14:tracePt t="141366" x="7747000" y="1797050"/>
          <p14:tracePt t="141383" x="7747000" y="1790700"/>
          <p14:tracePt t="141400" x="7747000" y="1784350"/>
          <p14:tracePt t="141587" x="7747000" y="1778000"/>
          <p14:tracePt t="141607" x="7747000" y="1771650"/>
          <p14:tracePt t="141623" x="7747000" y="1765300"/>
          <p14:tracePt t="141627" x="7740650" y="1765300"/>
          <p14:tracePt t="141647" x="7740650" y="1758950"/>
          <p14:tracePt t="141663" x="7740650" y="1752600"/>
          <p14:tracePt t="141671" x="7734300" y="1746250"/>
          <p14:tracePt t="141686" x="7734300" y="1739900"/>
          <p14:tracePt t="141711" x="7734300" y="1733550"/>
          <p14:tracePt t="141720" x="7734300" y="1727200"/>
          <p14:tracePt t="141736" x="7727950" y="1720850"/>
          <p14:tracePt t="141749" x="7727950" y="1714500"/>
          <p14:tracePt t="141766" x="7727950" y="1708150"/>
          <p14:tracePt t="141783" x="7727950" y="1701800"/>
          <p14:tracePt t="141799" x="7721600" y="1701800"/>
          <p14:tracePt t="141816" x="7721600" y="1695450"/>
          <p14:tracePt t="141862" x="7721600" y="1689100"/>
          <p14:tracePt t="141881" x="7721600" y="1682750"/>
          <p14:tracePt t="141902" x="7721600" y="1676400"/>
          <p14:tracePt t="141921" x="7721600" y="1670050"/>
          <p14:tracePt t="141953" x="7721600" y="1663700"/>
          <p14:tracePt t="141963" x="7715250" y="1657350"/>
          <p14:tracePt t="141977" x="7715250" y="1651000"/>
          <p14:tracePt t="141993" x="7715250" y="1644650"/>
          <p14:tracePt t="142007" x="7715250" y="1638300"/>
          <p14:tracePt t="142023" x="7715250" y="1631950"/>
          <p14:tracePt t="142209" x="7664450" y="1631950"/>
          <p14:tracePt t="142220" x="7550150" y="1631950"/>
          <p14:tracePt t="142225" x="7410450" y="1631950"/>
          <p14:tracePt t="142236" x="7219950" y="1631950"/>
          <p14:tracePt t="142249" x="7112000" y="1631950"/>
          <p14:tracePt t="142266" x="6870700" y="1631950"/>
          <p14:tracePt t="142283" x="6788150" y="1638300"/>
          <p14:tracePt t="142299" x="6762750" y="1651000"/>
          <p14:tracePt t="142316" x="6711950" y="1657350"/>
          <p14:tracePt t="142333" x="6648450" y="1676400"/>
          <p14:tracePt t="142349" x="6591300" y="1689100"/>
          <p14:tracePt t="142366" x="6534150" y="1701800"/>
          <p14:tracePt t="142383" x="6502400" y="1708150"/>
          <p14:tracePt t="142440" x="6508750" y="1708150"/>
          <p14:tracePt t="142445" x="6515100" y="1689100"/>
          <p14:tracePt t="142455" x="6534150" y="1676400"/>
          <p14:tracePt t="142466" x="6553200" y="1663700"/>
          <p14:tracePt t="142483" x="6597650" y="1619250"/>
          <p14:tracePt t="142500" x="6623050" y="1581150"/>
          <p14:tracePt t="142516" x="6667500" y="1517650"/>
          <p14:tracePt t="142533" x="6680200" y="1498600"/>
          <p14:tracePt t="142549" x="6699250" y="1473200"/>
          <p14:tracePt t="142566" x="6705600" y="1447800"/>
          <p14:tracePt t="142583" x="6718300" y="1422400"/>
          <p14:tracePt t="142599" x="6718300" y="1409700"/>
          <p14:tracePt t="142616" x="6724650" y="1390650"/>
          <p14:tracePt t="142633" x="6724650" y="1384300"/>
          <p14:tracePt t="142649" x="6724650" y="1358900"/>
          <p14:tracePt t="142666" x="6724650" y="1352550"/>
          <p14:tracePt t="142683" x="6711950" y="1339850"/>
          <p14:tracePt t="142700" x="6661150" y="1301750"/>
          <p14:tracePt t="142716" x="6578600" y="1263650"/>
          <p14:tracePt t="142733" x="6483350" y="1231900"/>
          <p14:tracePt t="142750" x="6394450" y="1206500"/>
          <p14:tracePt t="142766" x="6286500" y="1168400"/>
          <p14:tracePt t="142783" x="6184900" y="1143000"/>
          <p14:tracePt t="142799" x="6019800" y="1117600"/>
          <p14:tracePt t="142816" x="5975350" y="1111250"/>
          <p14:tracePt t="142833" x="5880100" y="1104900"/>
          <p14:tracePt t="142849" x="5746750" y="1104900"/>
          <p14:tracePt t="142866" x="5645150" y="1123950"/>
          <p14:tracePt t="142883" x="5568950" y="1149350"/>
          <p14:tracePt t="142899" x="5467350" y="1187450"/>
          <p14:tracePt t="142916" x="5384800" y="1225550"/>
          <p14:tracePt t="142933" x="5308600" y="1263650"/>
          <p14:tracePt t="142950" x="5257800" y="1301750"/>
          <p14:tracePt t="142966" x="5187950" y="1358900"/>
          <p14:tracePt t="142983" x="5149850" y="1390650"/>
          <p14:tracePt t="142999" x="5073650" y="1479550"/>
          <p14:tracePt t="143016" x="5054600" y="1517650"/>
          <p14:tracePt t="143033" x="5010150" y="1587500"/>
          <p14:tracePt t="143050" x="4984750" y="1651000"/>
          <p14:tracePt t="143066" x="4953000" y="1758950"/>
          <p14:tracePt t="143083" x="4953000" y="1905000"/>
          <p14:tracePt t="143099" x="4953000" y="1962150"/>
          <p14:tracePt t="143116" x="5010150" y="2146300"/>
          <p14:tracePt t="143133" x="5073650" y="2279650"/>
          <p14:tracePt t="143150" x="5137150" y="2387600"/>
          <p14:tracePt t="143166" x="5226050" y="2495550"/>
          <p14:tracePt t="143183" x="5327650" y="2584450"/>
          <p14:tracePt t="143200" x="5441950" y="2660650"/>
          <p14:tracePt t="143216" x="5568950" y="2705100"/>
          <p14:tracePt t="143233" x="5689600" y="2724150"/>
          <p14:tracePt t="143250" x="5797550" y="2730500"/>
          <p14:tracePt t="143266" x="5924550" y="2730500"/>
          <p14:tracePt t="143283" x="6172200" y="2692400"/>
          <p14:tracePt t="143300" x="6273800" y="2673350"/>
          <p14:tracePt t="143316" x="6457950" y="2635250"/>
          <p14:tracePt t="143333" x="6673850" y="2597150"/>
          <p14:tracePt t="143350" x="7042150" y="2527300"/>
          <p14:tracePt t="143366" x="7213600" y="2489200"/>
          <p14:tracePt t="143383" x="7289800" y="2470150"/>
          <p14:tracePt t="143400" x="7499350" y="2393950"/>
          <p14:tracePt t="143416" x="7620000" y="2336800"/>
          <p14:tracePt t="143433" x="7727950" y="2266950"/>
          <p14:tracePt t="143450" x="7842250" y="2184400"/>
          <p14:tracePt t="143466" x="7912100" y="2114550"/>
          <p14:tracePt t="143483" x="7981950" y="2038350"/>
          <p14:tracePt t="143500" x="8026400" y="1962150"/>
          <p14:tracePt t="143516" x="8070850" y="1879600"/>
          <p14:tracePt t="143533" x="8108950" y="1797050"/>
          <p14:tracePt t="143549" x="8153400" y="1689100"/>
          <p14:tracePt t="143566" x="8166100" y="1625600"/>
          <p14:tracePt t="143583" x="8166100" y="1600200"/>
          <p14:tracePt t="143599" x="8166100" y="1530350"/>
          <p14:tracePt t="143616" x="8153400" y="1485900"/>
          <p14:tracePt t="143633" x="8115300" y="1422400"/>
          <p14:tracePt t="143650" x="8058150" y="1365250"/>
          <p14:tracePt t="143666" x="7981950" y="1314450"/>
          <p14:tracePt t="143683" x="7899400" y="1270000"/>
          <p14:tracePt t="143700" x="7702550" y="1219200"/>
          <p14:tracePt t="143716" x="7518400" y="1181100"/>
          <p14:tracePt t="143733" x="7321550" y="1155700"/>
          <p14:tracePt t="143750" x="7112000" y="1130300"/>
          <p14:tracePt t="143766" x="6838950" y="1123950"/>
          <p14:tracePt t="143783" x="6762750" y="1123950"/>
          <p14:tracePt t="143800" x="6635750" y="1130300"/>
          <p14:tracePt t="143816" x="6515100" y="1174750"/>
          <p14:tracePt t="143833" x="6438900" y="1219200"/>
          <p14:tracePt t="143850" x="6419850" y="1257300"/>
          <p14:tracePt t="143866" x="6413500" y="1263650"/>
          <p14:tracePt t="143883" x="6413500" y="1282700"/>
          <p14:tracePt t="143901" x="6413500" y="1295400"/>
          <p14:tracePt t="143947" x="6419850" y="1295400"/>
          <p14:tracePt t="143963" x="6426200" y="1295400"/>
          <p14:tracePt t="143977" x="6432550" y="1295400"/>
          <p14:tracePt t="143993" x="6445250" y="1295400"/>
          <p14:tracePt t="144003" x="6457950" y="1301750"/>
          <p14:tracePt t="144016" x="6464300" y="1301750"/>
          <p14:tracePt t="144033" x="6477000" y="1308100"/>
          <p14:tracePt t="144049" x="6508750" y="1327150"/>
          <p14:tracePt t="144066" x="6521450" y="1339850"/>
          <p14:tracePt t="144083" x="6597650" y="1390650"/>
          <p14:tracePt t="144099" x="6832600" y="1511300"/>
          <p14:tracePt t="144116" x="7016750" y="1587500"/>
          <p14:tracePt t="144133" x="7194550" y="1651000"/>
          <p14:tracePt t="144149" x="7359650" y="1676400"/>
          <p14:tracePt t="144166" x="7423150" y="1676400"/>
          <p14:tracePt t="144183" x="7435850" y="1676400"/>
          <p14:tracePt t="144199" x="7442200" y="1676400"/>
          <p14:tracePt t="144216" x="7442200" y="1663700"/>
          <p14:tracePt t="144233" x="7454900" y="1657350"/>
          <p14:tracePt t="144249" x="7480300" y="1625600"/>
          <p14:tracePt t="144266" x="7499350" y="1600200"/>
          <p14:tracePt t="144283" x="7524750" y="1574800"/>
          <p14:tracePt t="144300" x="7537450" y="1562100"/>
          <p14:tracePt t="144316" x="7556500" y="1536700"/>
          <p14:tracePt t="144333" x="7569200" y="1517650"/>
          <p14:tracePt t="144350" x="7575550" y="1511300"/>
          <p14:tracePt t="144366" x="7588250" y="1498600"/>
          <p14:tracePt t="144384" x="7594600" y="1466850"/>
          <p14:tracePt t="144399" x="7594600" y="1441450"/>
          <p14:tracePt t="144416" x="7594600" y="1422400"/>
          <p14:tracePt t="144433" x="7594600" y="1403350"/>
          <p14:tracePt t="144449" x="7594600" y="1390650"/>
          <p14:tracePt t="144466" x="7594600" y="1384300"/>
          <p14:tracePt t="144483" x="7588250" y="1365250"/>
          <p14:tracePt t="144499" x="7581900" y="1358900"/>
          <p14:tracePt t="144516" x="7569200" y="1333500"/>
          <p14:tracePt t="144533" x="7562850" y="1327150"/>
          <p14:tracePt t="144549" x="7550150" y="1314450"/>
          <p14:tracePt t="144566" x="7543800" y="1301750"/>
          <p14:tracePt t="144583" x="7537450" y="1295400"/>
          <p14:tracePt t="144599" x="7524750" y="1289050"/>
          <p14:tracePt t="144616" x="7512050" y="1276350"/>
          <p14:tracePt t="144649" x="7505700" y="1276350"/>
          <p14:tracePt t="144666" x="7499350" y="1276350"/>
          <p14:tracePt t="144683" x="7499350" y="1270000"/>
          <p14:tracePt t="144699" x="7486650" y="1270000"/>
          <p14:tracePt t="144716" x="7480300" y="1270000"/>
          <p14:tracePt t="144749" x="7473950" y="1270000"/>
          <p14:tracePt t="144766" x="7461250" y="1263650"/>
          <p14:tracePt t="144799" x="7454900" y="1263650"/>
          <p14:tracePt t="144817" x="7448550" y="1263650"/>
          <p14:tracePt t="144850" x="7435850" y="1263650"/>
          <p14:tracePt t="144868" x="7429500" y="1263650"/>
          <p14:tracePt t="144883" x="7423150" y="1263650"/>
          <p14:tracePt t="144916" x="7416800" y="1263650"/>
          <p14:tracePt t="144934" x="7410450" y="1263650"/>
          <p14:tracePt t="144949" x="7404100" y="1263650"/>
          <p14:tracePt t="144966" x="7391400" y="1263650"/>
          <p14:tracePt t="144983" x="7372350" y="1270000"/>
          <p14:tracePt t="144999" x="7366000" y="1276350"/>
          <p14:tracePt t="145016" x="7346950" y="1289050"/>
          <p14:tracePt t="145033" x="7334250" y="1301750"/>
          <p14:tracePt t="145049" x="7315200" y="1314450"/>
          <p14:tracePt t="145066" x="7308850" y="1327150"/>
          <p14:tracePt t="145083" x="7302500" y="1339850"/>
          <p14:tracePt t="145100" x="7289800" y="1346200"/>
          <p14:tracePt t="145120" x="7283450" y="1358900"/>
          <p14:tracePt t="145134" x="7277100" y="1358900"/>
          <p14:tracePt t="145149" x="7277100" y="1365250"/>
          <p14:tracePt t="145166" x="7264400" y="1384300"/>
          <p14:tracePt t="145183" x="7264400" y="1397000"/>
          <p14:tracePt t="145199" x="7258050" y="1409700"/>
          <p14:tracePt t="145217" x="7251700" y="1428750"/>
          <p14:tracePt t="145233" x="7251700" y="1447800"/>
          <p14:tracePt t="145249" x="7251700" y="1466850"/>
          <p14:tracePt t="145266" x="7251700" y="1485900"/>
          <p14:tracePt t="145284" x="7251700" y="1504950"/>
          <p14:tracePt t="145300" x="7251700" y="1524000"/>
          <p14:tracePt t="145319" x="7251700" y="1543050"/>
          <p14:tracePt t="145333" x="7251700" y="1555750"/>
          <p14:tracePt t="145350" x="7251700" y="1562100"/>
          <p14:tracePt t="145367" x="7258050" y="1581150"/>
          <p14:tracePt t="145383" x="7270750" y="1606550"/>
          <p14:tracePt t="145400" x="7283450" y="1631950"/>
          <p14:tracePt t="145416" x="7296150" y="1644650"/>
          <p14:tracePt t="145433" x="7321550" y="1676400"/>
          <p14:tracePt t="145449" x="7346950" y="1708150"/>
          <p14:tracePt t="145466" x="7404100" y="1739900"/>
          <p14:tracePt t="145483" x="7423150" y="1752600"/>
          <p14:tracePt t="145500" x="7454900" y="1752600"/>
          <p14:tracePt t="145516" x="7499350" y="1758950"/>
          <p14:tracePt t="145533" x="7518400" y="1758950"/>
          <p14:tracePt t="145554" x="7543800" y="1758950"/>
          <p14:tracePt t="145566" x="7562850" y="1758950"/>
          <p14:tracePt t="145583" x="7569200" y="1758950"/>
          <p14:tracePt t="145602" x="7581900" y="1746250"/>
          <p14:tracePt t="145616" x="7600950" y="1733550"/>
          <p14:tracePt t="145634" x="7620000" y="1714500"/>
          <p14:tracePt t="145649" x="7632700" y="1695450"/>
          <p14:tracePt t="145669" x="7645400" y="1682750"/>
          <p14:tracePt t="145672" x="7658100" y="1670050"/>
          <p14:tracePt t="145684" x="7664450" y="1663700"/>
          <p14:tracePt t="145700" x="7677150" y="1638300"/>
          <p14:tracePt t="145716" x="7683500" y="1631950"/>
          <p14:tracePt t="145733" x="7702550" y="1593850"/>
          <p14:tracePt t="145750" x="7715250" y="1555750"/>
          <p14:tracePt t="145766" x="7721600" y="1530350"/>
          <p14:tracePt t="145784" x="7727950" y="1498600"/>
          <p14:tracePt t="145800" x="7727950" y="1485900"/>
          <p14:tracePt t="145819" x="7727950" y="1441450"/>
          <p14:tracePt t="145834" x="7727950" y="1422400"/>
          <p14:tracePt t="145850" x="7727950" y="1403350"/>
          <p14:tracePt t="145867" x="7715250" y="1371600"/>
          <p14:tracePt t="145883" x="7702550" y="1352550"/>
          <p14:tracePt t="145900" x="7696200" y="1339850"/>
          <p14:tracePt t="145917" x="7683500" y="1333500"/>
          <p14:tracePt t="145934" x="7658100" y="1314450"/>
          <p14:tracePt t="145951" x="7620000" y="1289050"/>
          <p14:tracePt t="145969" x="7588250" y="1276350"/>
          <p14:tracePt t="145983" x="7569200" y="1263650"/>
          <p14:tracePt t="145999" x="7556500" y="1263650"/>
          <p14:tracePt t="146016" x="7505700" y="1244600"/>
          <p14:tracePt t="146033" x="7486650" y="1244600"/>
          <p14:tracePt t="146054" x="7473950" y="1244600"/>
          <p14:tracePt t="146066" x="7461250" y="1244600"/>
          <p14:tracePt t="146083" x="7454900" y="1244600"/>
          <p14:tracePt t="146104" x="7448550" y="1244600"/>
          <p14:tracePt t="146116" x="7442200" y="1244600"/>
          <p14:tracePt t="146133" x="7429500" y="1250950"/>
          <p14:tracePt t="146150" x="7404100" y="1270000"/>
          <p14:tracePt t="146166" x="7366000" y="1289050"/>
          <p14:tracePt t="146183" x="7346950" y="1301750"/>
          <p14:tracePt t="146201" x="7321550" y="1314450"/>
          <p14:tracePt t="146216" x="7302500" y="1339850"/>
          <p14:tracePt t="146233" x="7302500" y="1358900"/>
          <p14:tracePt t="146249" x="7283450" y="1479550"/>
          <p14:tracePt t="146266" x="7283450" y="1568450"/>
          <p14:tracePt t="146283" x="7296150" y="1670050"/>
          <p14:tracePt t="146300" x="7315200" y="1765300"/>
          <p14:tracePt t="146317" x="7315200" y="1879600"/>
          <p14:tracePt t="146333" x="7315200" y="2006600"/>
          <p14:tracePt t="146352" x="7277100" y="2127250"/>
          <p14:tracePt t="146366" x="7239000" y="2209800"/>
          <p14:tracePt t="146383" x="7226300" y="2260600"/>
          <p14:tracePt t="146401" x="7213600" y="2286000"/>
          <p14:tracePt t="146416" x="7207250" y="2336800"/>
          <p14:tracePt t="146433" x="7207250" y="2343150"/>
          <p14:tracePt t="146450" x="7207250" y="2387600"/>
          <p14:tracePt t="146466" x="7207250" y="2419350"/>
          <p14:tracePt t="146483" x="7207250" y="2451100"/>
          <p14:tracePt t="146500" x="7213600" y="2470150"/>
          <p14:tracePt t="146516" x="7213600" y="2476500"/>
          <p14:tracePt t="147735" x="7207250" y="2476500"/>
          <p14:tracePt t="147745" x="7200900" y="2476500"/>
          <p14:tracePt t="147755" x="7194550" y="2476500"/>
          <p14:tracePt t="147771" x="7188200" y="2476500"/>
          <p14:tracePt t="147783" x="7181850" y="2476500"/>
          <p14:tracePt t="147800" x="7175500" y="2482850"/>
          <p14:tracePt t="147816" x="7150100" y="2489200"/>
          <p14:tracePt t="147833" x="7105650" y="2489200"/>
          <p14:tracePt t="147849" x="7048500" y="2495550"/>
          <p14:tracePt t="147866" x="6985000" y="2514600"/>
          <p14:tracePt t="147883" x="6896100" y="2540000"/>
          <p14:tracePt t="147899" x="6851650" y="2559050"/>
          <p14:tracePt t="147916" x="6838950" y="2565400"/>
          <p14:tracePt t="147933" x="6813550" y="2565400"/>
          <p14:tracePt t="147949" x="6807200" y="2565400"/>
          <p14:tracePt t="147997" x="6800850" y="2565400"/>
          <p14:tracePt t="148013" x="6794500" y="2565400"/>
          <p14:tracePt t="148018" x="6781800" y="2565400"/>
          <p14:tracePt t="148033" x="6775450" y="2565400"/>
          <p14:tracePt t="148050" x="6762750" y="2565400"/>
          <p14:tracePt t="148066" x="6750050" y="2565400"/>
          <p14:tracePt t="148083" x="6743700" y="2565400"/>
          <p14:tracePt t="148099" x="6724650" y="2546350"/>
          <p14:tracePt t="148116" x="6711950" y="2546350"/>
          <p14:tracePt t="148133" x="6705600" y="2540000"/>
          <p14:tracePt t="148150" x="6699250" y="2533650"/>
          <p14:tracePt t="148166" x="6686550" y="2527300"/>
          <p14:tracePt t="148183" x="6686550" y="2520950"/>
          <p14:tracePt t="148199" x="6673850" y="2520950"/>
          <p14:tracePt t="148216" x="6667500" y="2514600"/>
          <p14:tracePt t="148233" x="6661150" y="2514600"/>
          <p14:tracePt t="148249" x="6654800" y="2514600"/>
          <p14:tracePt t="148266" x="6648450" y="2508250"/>
          <p14:tracePt t="148303" x="6642100" y="2508250"/>
          <p14:tracePt t="148336" x="6635750" y="2508250"/>
          <p14:tracePt t="148362" x="6629400" y="2508250"/>
          <p14:tracePt t="148367" x="6623050" y="2508250"/>
          <p14:tracePt t="148383" x="6616700" y="2501900"/>
          <p14:tracePt t="148400" x="6610350" y="2495550"/>
          <p14:tracePt t="148433" x="6591300" y="2489200"/>
          <p14:tracePt t="148450" x="6584950" y="2476500"/>
          <p14:tracePt t="148466" x="6578600" y="2476500"/>
          <p14:tracePt t="148483" x="6578600" y="2470150"/>
          <p14:tracePt t="148500" x="6572250" y="2470150"/>
          <p14:tracePt t="148729" x="6565900" y="2463800"/>
          <p14:tracePt t="148739" x="6565900" y="2457450"/>
          <p14:tracePt t="148745" x="6565900" y="2451100"/>
          <p14:tracePt t="148759" x="6559550" y="2444750"/>
          <p14:tracePt t="148770" x="6553200" y="2432050"/>
          <p14:tracePt t="148783" x="6546850" y="2419350"/>
          <p14:tracePt t="148799" x="6540500" y="2406650"/>
          <p14:tracePt t="148816" x="6527800" y="2393950"/>
          <p14:tracePt t="148833" x="6527800" y="2387600"/>
          <p14:tracePt t="148851" x="6521450" y="2368550"/>
          <p14:tracePt t="148866" x="6515100" y="2362200"/>
          <p14:tracePt t="148883" x="6515100" y="2349500"/>
          <p14:tracePt t="148899" x="6515100" y="2343150"/>
          <p14:tracePt t="148916" x="6502400" y="2324100"/>
          <p14:tracePt t="148933" x="6496050" y="2305050"/>
          <p14:tracePt t="148949" x="6489700" y="2286000"/>
          <p14:tracePt t="148966" x="6483350" y="2279650"/>
          <p14:tracePt t="148983" x="6483350" y="2266950"/>
          <p14:tracePt t="148999" x="6477000" y="2247900"/>
          <p14:tracePt t="149016" x="6470650" y="2228850"/>
          <p14:tracePt t="149033" x="6457950" y="2190750"/>
          <p14:tracePt t="149050" x="6534150" y="2209800"/>
          <p14:tracePt t="149066" x="6616700" y="2311400"/>
          <p14:tracePt t="149472" x="6578600" y="2292350"/>
          <p14:tracePt t="149482" x="6534150" y="2286000"/>
          <p14:tracePt t="149488" x="6502400" y="2273300"/>
          <p14:tracePt t="149500" x="6483350" y="2254250"/>
          <p14:tracePt t="149516" x="6457950" y="2197100"/>
          <p14:tracePt t="149533" x="6451600" y="2159000"/>
          <p14:tracePt t="149550" x="6451600" y="2120900"/>
          <p14:tracePt t="149567" x="6451600" y="2095500"/>
          <p14:tracePt t="149583" x="6432550" y="2057400"/>
          <p14:tracePt t="149600" x="6426200" y="2044700"/>
          <p14:tracePt t="149617" x="6400800" y="2012950"/>
          <p14:tracePt t="149633" x="6381750" y="1981200"/>
          <p14:tracePt t="149651" x="6381750" y="1968500"/>
          <p14:tracePt t="149666" x="6381750" y="1955800"/>
          <p14:tracePt t="149683" x="6375400" y="1943100"/>
          <p14:tracePt t="149700" x="6375400" y="1898650"/>
          <p14:tracePt t="149719" x="6362700" y="1860550"/>
          <p14:tracePt t="149733" x="6337300" y="1803400"/>
          <p14:tracePt t="149749" x="6330950" y="1771650"/>
          <p14:tracePt t="149766" x="6311900" y="1727200"/>
          <p14:tracePt t="149783" x="6299200" y="1708150"/>
          <p14:tracePt t="149799" x="6292850" y="1689100"/>
          <p14:tracePt t="149816" x="6286500" y="1682750"/>
          <p14:tracePt t="149833" x="6286500" y="1670050"/>
          <p14:tracePt t="149851" x="6273800" y="1644650"/>
          <p14:tracePt t="149866" x="6261100" y="1625600"/>
          <p14:tracePt t="149883" x="6261100" y="1612900"/>
          <p14:tracePt t="149899" x="6235700" y="1587500"/>
          <p14:tracePt t="149916" x="6229350" y="1574800"/>
          <p14:tracePt t="149933" x="6216650" y="1562100"/>
          <p14:tracePt t="149950" x="6210300" y="1555750"/>
          <p14:tracePt t="149970" x="6210300" y="1549400"/>
          <p14:tracePt t="150485" x="6210300" y="1555750"/>
          <p14:tracePt t="150495" x="6210300" y="1568450"/>
          <p14:tracePt t="150509" x="6210300" y="1587500"/>
          <p14:tracePt t="150533" x="6210300" y="1606550"/>
          <p14:tracePt t="150553" x="6210300" y="1625600"/>
          <p14:tracePt t="150566" x="6210300" y="1631950"/>
          <p14:tracePt t="150637" x="6210300" y="1638300"/>
          <p14:tracePt t="150655" x="6210300" y="1644650"/>
          <p14:tracePt t="150665" x="6210300" y="1651000"/>
          <p14:tracePt t="150683" x="6210300" y="1657350"/>
          <p14:tracePt t="150699" x="6210300" y="1676400"/>
          <p14:tracePt t="150716" x="6210300" y="1695450"/>
          <p14:tracePt t="150733" x="6210300" y="1714500"/>
          <p14:tracePt t="150766" x="6210300" y="1720850"/>
          <p14:tracePt t="151428" x="6210300" y="1714500"/>
          <p14:tracePt t="151448" x="6210300" y="1708150"/>
          <p14:tracePt t="151454" x="6210300" y="1701800"/>
          <p14:tracePt t="151467" x="6210300" y="1695450"/>
          <p14:tracePt t="151483" x="6210300" y="1682750"/>
          <p14:tracePt t="151500" x="6210300" y="1663700"/>
          <p14:tracePt t="151516" x="6210300" y="1644650"/>
          <p14:tracePt t="151533" x="6210300" y="1619250"/>
          <p14:tracePt t="151550" x="6210300" y="1587500"/>
          <p14:tracePt t="151566" x="6210300" y="1581150"/>
          <p14:tracePt t="151583" x="6210300" y="1562100"/>
          <p14:tracePt t="151600" x="6210300" y="1543050"/>
          <p14:tracePt t="151616" x="6210300" y="1536700"/>
          <p14:tracePt t="151633" x="6210300" y="1530350"/>
          <p14:tracePt t="152476" x="6203950" y="1536700"/>
          <p14:tracePt t="152480" x="6203950" y="1549400"/>
          <p14:tracePt t="152499" x="6203950" y="1562100"/>
          <p14:tracePt t="152516" x="6197600" y="1581150"/>
          <p14:tracePt t="152533" x="6197600" y="1600200"/>
          <p14:tracePt t="152550" x="6191250" y="1631950"/>
          <p14:tracePt t="152566" x="6184900" y="1657350"/>
          <p14:tracePt t="152583" x="6184900" y="1676400"/>
          <p14:tracePt t="152602" x="6178550" y="1701800"/>
          <p14:tracePt t="152616" x="6178550" y="1720850"/>
          <p14:tracePt t="152633" x="6178550" y="1727200"/>
          <p14:tracePt t="152649" x="6172200" y="1758950"/>
          <p14:tracePt t="152666" x="6172200" y="1765300"/>
          <p14:tracePt t="152683" x="6172200" y="1771650"/>
          <p14:tracePt t="153516" x="6172200" y="1758950"/>
          <p14:tracePt t="153537" x="6172200" y="1752600"/>
          <p14:tracePt t="153542" x="6172200" y="1739900"/>
          <p14:tracePt t="153554" x="6172200" y="1733550"/>
          <p14:tracePt t="153566" x="6172200" y="1720850"/>
          <p14:tracePt t="153583" x="6172200" y="1708150"/>
          <p14:tracePt t="153600" x="6172200" y="1695450"/>
          <p14:tracePt t="153616" x="6172200" y="1689100"/>
          <p14:tracePt t="153635" x="6172200" y="1663700"/>
          <p14:tracePt t="153650" x="6172200" y="1651000"/>
          <p14:tracePt t="153666" x="6172200" y="1638300"/>
          <p14:tracePt t="153683" x="6172200" y="1619250"/>
          <p14:tracePt t="153699" x="6172200" y="1606550"/>
          <p14:tracePt t="153716" x="6178550" y="1587500"/>
          <p14:tracePt t="153733" x="6178550" y="1581150"/>
          <p14:tracePt t="153750" x="6178550" y="1574800"/>
          <p14:tracePt t="153834" x="6178550" y="1568450"/>
          <p14:tracePt t="153860" x="6184900" y="1562100"/>
          <p14:tracePt t="154348" x="6191250" y="1562100"/>
          <p14:tracePt t="154510" x="6197600" y="1562100"/>
          <p14:tracePt t="154546" x="6203950" y="1562100"/>
          <p14:tracePt t="154576" x="6210300" y="1562100"/>
          <p14:tracePt t="154606" x="6216650" y="1562100"/>
          <p14:tracePt t="154672" x="6223000" y="1562100"/>
          <p14:tracePt t="154726" x="6229350" y="1562100"/>
          <p14:tracePt t="156814" x="6223000" y="1562100"/>
          <p14:tracePt t="156826" x="6216650" y="1555750"/>
          <p14:tracePt t="156833" x="6210300" y="1549400"/>
          <p14:tracePt t="162776" x="6216650" y="1549400"/>
          <p14:tracePt t="162792" x="6223000" y="1549400"/>
          <p14:tracePt t="162914" x="6223000" y="1555750"/>
          <p14:tracePt t="162928" x="6223000" y="1562100"/>
          <p14:tracePt t="162933" x="6223000" y="1568450"/>
          <p14:tracePt t="162958" x="6223000" y="1581150"/>
          <p14:tracePt t="162985" x="6223000" y="1587500"/>
          <p14:tracePt t="163034" x="6223000" y="1593850"/>
          <p14:tracePt t="163054" x="6223000" y="1600200"/>
          <p14:tracePt t="163104" x="6229350" y="1600200"/>
          <p14:tracePt t="163114" x="6229350" y="1606550"/>
          <p14:tracePt t="163146" x="6235700" y="1612900"/>
          <p14:tracePt t="165020" x="6235700" y="1619250"/>
          <p14:tracePt t="165030" x="6235700" y="1625600"/>
          <p14:tracePt t="165056" x="6235700" y="1631950"/>
          <p14:tracePt t="165136" x="6235700" y="1638300"/>
          <p14:tracePt t="165168" x="6235700" y="1644650"/>
          <p14:tracePt t="165182" x="6235700" y="1651000"/>
          <p14:tracePt t="165203" x="6235700" y="1657350"/>
          <p14:tracePt t="165208" x="6235700" y="1663700"/>
          <p14:tracePt t="165220" x="6242050" y="1663700"/>
          <p14:tracePt t="165233" x="6242050" y="1670050"/>
          <p14:tracePt t="165250" x="6242050" y="1676400"/>
          <p14:tracePt t="165434" x="6242050" y="1670050"/>
          <p14:tracePt t="165452" x="6242050" y="1663700"/>
          <p14:tracePt t="165463" x="6242050" y="1651000"/>
          <p14:tracePt t="165484" x="6242050" y="1644650"/>
          <p14:tracePt t="165505" x="6242050" y="1638300"/>
          <p14:tracePt t="167648" x="6248400" y="1638300"/>
          <p14:tracePt t="167710" x="6254750" y="1638300"/>
          <p14:tracePt t="167730" x="6261100" y="1638300"/>
          <p14:tracePt t="167749" x="6267450" y="1638300"/>
          <p14:tracePt t="167763" x="6273800" y="1638300"/>
          <p14:tracePt t="167770" x="6280150" y="1638300"/>
          <p14:tracePt t="167783" x="6286500" y="1638300"/>
          <p14:tracePt t="167799" x="6299200" y="1638300"/>
          <p14:tracePt t="167816" x="6324600" y="1631950"/>
          <p14:tracePt t="167833" x="6337300" y="1631950"/>
          <p14:tracePt t="167849" x="6388100" y="1619250"/>
          <p14:tracePt t="167866" x="6400800" y="1619250"/>
          <p14:tracePt t="167884" x="6445250" y="1619250"/>
          <p14:tracePt t="167899" x="6457950" y="1619250"/>
          <p14:tracePt t="167916" x="6483350" y="1619250"/>
          <p14:tracePt t="167933" x="6508750" y="1619250"/>
          <p14:tracePt t="167949" x="6521450" y="1619250"/>
          <p14:tracePt t="167952" x="6540500" y="1619250"/>
          <p14:tracePt t="167966" x="6572250" y="1619250"/>
          <p14:tracePt t="167983" x="6584950" y="1619250"/>
          <p14:tracePt t="167999" x="6591300" y="1619250"/>
          <p14:tracePt t="168016" x="6597650" y="1619250"/>
          <p14:tracePt t="168158" x="6597650" y="1625600"/>
          <p14:tracePt t="168170" x="6597650" y="1631950"/>
          <p14:tracePt t="168176" x="6591300" y="1631950"/>
          <p14:tracePt t="168193" x="6591300" y="1638300"/>
          <p14:tracePt t="168207" x="6584950" y="1644650"/>
          <p14:tracePt t="168234" x="6584950" y="1651000"/>
          <p14:tracePt t="168238" x="6578600" y="1657350"/>
          <p14:tracePt t="168254" x="6572250" y="1657350"/>
          <p14:tracePt t="168266" x="6565900" y="1663700"/>
          <p14:tracePt t="168283" x="6559550" y="1670050"/>
          <p14:tracePt t="168300" x="6546850" y="1670050"/>
          <p14:tracePt t="168316" x="6527800" y="1689100"/>
          <p14:tracePt t="168333" x="6489700" y="1689100"/>
          <p14:tracePt t="168349" x="6451600" y="1689100"/>
          <p14:tracePt t="168366" x="6388100" y="1689100"/>
          <p14:tracePt t="168383" x="6337300" y="1689100"/>
          <p14:tracePt t="168399" x="6299200" y="1689100"/>
          <p14:tracePt t="168416" x="6292850" y="1689100"/>
          <p14:tracePt t="168449" x="6292850" y="1670050"/>
          <p14:tracePt t="168466" x="6292850" y="1657350"/>
          <p14:tracePt t="168483" x="6292850" y="1631950"/>
          <p14:tracePt t="168499" x="6292850" y="1612900"/>
          <p14:tracePt t="168516" x="6292850" y="1593850"/>
          <p14:tracePt t="168533" x="6292850" y="1587500"/>
          <p14:tracePt t="168549" x="6292850" y="1581150"/>
          <p14:tracePt t="168566" x="6292850" y="1574800"/>
          <p14:tracePt t="168612" x="6286500" y="1568450"/>
          <p14:tracePt t="168642" x="6280150" y="1562100"/>
          <p14:tracePt t="168658" x="6280150" y="1555750"/>
          <p14:tracePt t="168678" x="6280150" y="1549400"/>
          <p14:tracePt t="168694" x="6273800" y="1543050"/>
          <p14:tracePt t="168708" x="6267450" y="1536700"/>
          <p14:tracePt t="168720" x="6267450" y="1530350"/>
          <p14:tracePt t="168725" x="6267450" y="1524000"/>
          <p14:tracePt t="168733" x="6254750" y="1517650"/>
          <p14:tracePt t="168750" x="6242050" y="1498600"/>
          <p14:tracePt t="168783" x="6235700" y="1492250"/>
          <p14:tracePt t="168920" x="6229350" y="1492250"/>
          <p14:tracePt t="168924" x="6223000" y="1498600"/>
          <p14:tracePt t="168936" x="6216650" y="1511300"/>
          <p14:tracePt t="168950" x="6210300" y="1543050"/>
          <p14:tracePt t="168966" x="6203950" y="1555750"/>
          <p14:tracePt t="168984" x="6203950" y="1568450"/>
          <p14:tracePt t="169016" x="6203950" y="1574800"/>
          <p14:tracePt t="169046" x="6203950" y="1581150"/>
          <p14:tracePt t="170439" x="6203950" y="1587500"/>
          <p14:tracePt t="170478" x="6203950" y="1593850"/>
          <p14:tracePt t="170504" x="6203950" y="1600200"/>
          <p14:tracePt t="170962" x="6203950" y="1612900"/>
          <p14:tracePt t="170972" x="6210300" y="1638300"/>
          <p14:tracePt t="170982" x="6216650" y="1670050"/>
          <p14:tracePt t="170989" x="6235700" y="1689100"/>
          <p14:tracePt t="171000" x="6235700" y="1720850"/>
          <p14:tracePt t="171016" x="6261100" y="1790700"/>
          <p14:tracePt t="171033" x="6286500" y="1854200"/>
          <p14:tracePt t="171049" x="6350000" y="1936750"/>
          <p14:tracePt t="171066" x="6496050" y="2019300"/>
          <p14:tracePt t="171083" x="6648450" y="2057400"/>
          <p14:tracePt t="171099" x="6794500" y="2076450"/>
          <p14:tracePt t="171116" x="6927850" y="2076450"/>
          <p14:tracePt t="171133" x="7023100" y="2076450"/>
          <p14:tracePt t="171150" x="7054850" y="2076450"/>
          <p14:tracePt t="171256" x="7061200" y="2076450"/>
          <p14:tracePt t="171266" x="7067550" y="2063750"/>
          <p14:tracePt t="171273" x="7086600" y="2051050"/>
          <p14:tracePt t="171283" x="7099300" y="2038350"/>
          <p14:tracePt t="171300" x="7175500" y="1993900"/>
          <p14:tracePt t="171316" x="7302500" y="1924050"/>
          <p14:tracePt t="171333" x="7397750" y="1879600"/>
          <p14:tracePt t="171351" x="7493000" y="1816100"/>
          <p14:tracePt t="171366" x="7556500" y="1758950"/>
          <p14:tracePt t="171383" x="7562850" y="1739900"/>
          <p14:tracePt t="171400" x="7575550" y="1720850"/>
          <p14:tracePt t="171416" x="7575550" y="1701800"/>
          <p14:tracePt t="171433" x="7575550" y="1695450"/>
          <p14:tracePt t="171450" x="7575550" y="1689100"/>
          <p14:tracePt t="171466" x="7575550" y="1676400"/>
          <p14:tracePt t="171487" x="7575550" y="1670050"/>
          <p14:tracePt t="171511" x="7575550" y="1663700"/>
          <p14:tracePt t="171521" x="7575550" y="1657350"/>
          <p14:tracePt t="171533" x="7581900" y="1657350"/>
          <p14:tracePt t="171549" x="7588250" y="1644650"/>
          <p14:tracePt t="171566" x="7588250" y="1631950"/>
          <p14:tracePt t="171583" x="7600950" y="1619250"/>
          <p14:tracePt t="171599" x="7600950" y="1612900"/>
          <p14:tracePt t="171616" x="7600950" y="1600200"/>
          <p14:tracePt t="171633" x="7607300" y="1568450"/>
          <p14:tracePt t="171649" x="7607300" y="1524000"/>
          <p14:tracePt t="171666" x="7607300" y="1511300"/>
          <p14:tracePt t="171683" x="7607300" y="1479550"/>
          <p14:tracePt t="171699" x="7607300" y="1422400"/>
          <p14:tracePt t="171716" x="7607300" y="1416050"/>
          <p14:tracePt t="171733" x="7607300" y="1403350"/>
          <p14:tracePt t="171749" x="7600950" y="1397000"/>
          <p14:tracePt t="171766" x="7588250" y="1384300"/>
          <p14:tracePt t="171783" x="7588250" y="1377950"/>
          <p14:tracePt t="171799" x="7569200" y="1365250"/>
          <p14:tracePt t="171816" x="7562850" y="1358900"/>
          <p14:tracePt t="171833" x="7556500" y="1352550"/>
          <p14:tracePt t="171849" x="7550150" y="1346200"/>
          <p14:tracePt t="171866" x="7543800" y="1339850"/>
          <p14:tracePt t="171883" x="7537450" y="1333500"/>
          <p14:tracePt t="171899" x="7531100" y="1333500"/>
          <p14:tracePt t="171916" x="7524750" y="1327150"/>
          <p14:tracePt t="171933" x="7518400" y="1327150"/>
          <p14:tracePt t="171950" x="7512050" y="1320800"/>
          <p14:tracePt t="171966" x="7493000" y="1314450"/>
          <p14:tracePt t="171983" x="7486650" y="1314450"/>
          <p14:tracePt t="171999" x="7473950" y="1314450"/>
          <p14:tracePt t="172016" x="7467600" y="1314450"/>
          <p14:tracePt t="172033" x="7454900" y="1314450"/>
          <p14:tracePt t="172049" x="7435850" y="1314450"/>
          <p14:tracePt t="172066" x="7423150" y="1314450"/>
          <p14:tracePt t="172083" x="7404100" y="1320800"/>
          <p14:tracePt t="172099" x="7391400" y="1327150"/>
          <p14:tracePt t="172116" x="7372350" y="1327150"/>
          <p14:tracePt t="172133" x="7359650" y="1333500"/>
          <p14:tracePt t="172149" x="7353300" y="1339850"/>
          <p14:tracePt t="172166" x="7340600" y="1346200"/>
          <p14:tracePt t="172183" x="7327900" y="1365250"/>
          <p14:tracePt t="172199" x="7315200" y="1377950"/>
          <p14:tracePt t="172216" x="7302500" y="1390650"/>
          <p14:tracePt t="172233" x="7283450" y="1428750"/>
          <p14:tracePt t="172249" x="7270750" y="1460500"/>
          <p14:tracePt t="172266" x="7258050" y="1498600"/>
          <p14:tracePt t="172283" x="7251700" y="1530350"/>
          <p14:tracePt t="172299" x="7251700" y="1574800"/>
          <p14:tracePt t="172316" x="7251700" y="1606550"/>
          <p14:tracePt t="172333" x="7258050" y="1644650"/>
          <p14:tracePt t="172349" x="7270750" y="1676400"/>
          <p14:tracePt t="172366" x="7289800" y="1695450"/>
          <p14:tracePt t="172383" x="7302500" y="1714500"/>
          <p14:tracePt t="172399" x="7327900" y="1739900"/>
          <p14:tracePt t="172416" x="7353300" y="1746250"/>
          <p14:tracePt t="172433" x="7366000" y="1746250"/>
          <p14:tracePt t="172449" x="7423150" y="1746250"/>
          <p14:tracePt t="172466" x="7454900" y="1746250"/>
          <p14:tracePt t="172483" x="7486650" y="1746250"/>
          <p14:tracePt t="172499" x="7512050" y="1733550"/>
          <p14:tracePt t="172517" x="7531100" y="1727200"/>
          <p14:tracePt t="172533" x="7550150" y="1714500"/>
          <p14:tracePt t="172549" x="7575550" y="1695450"/>
          <p14:tracePt t="172566" x="7588250" y="1651000"/>
          <p14:tracePt t="172583" x="7607300" y="1612900"/>
          <p14:tracePt t="172599" x="7607300" y="1581150"/>
          <p14:tracePt t="172616" x="7607300" y="1530350"/>
          <p14:tracePt t="172633" x="7607300" y="1517650"/>
          <p14:tracePt t="172649" x="7607300" y="1511300"/>
          <p14:tracePt t="172666" x="7600950" y="1485900"/>
          <p14:tracePt t="172683" x="7594600" y="1466850"/>
          <p14:tracePt t="172699" x="7575550" y="1454150"/>
          <p14:tracePt t="172717" x="7569200" y="1441450"/>
          <p14:tracePt t="172733" x="7537450" y="1428750"/>
          <p14:tracePt t="172749" x="7524750" y="1416050"/>
          <p14:tracePt t="172766" x="7518400" y="1416050"/>
          <p14:tracePt t="172783" x="7518400" y="1409700"/>
          <p14:tracePt t="173368" x="7518400" y="1403350"/>
          <p14:tracePt t="173378" x="7518400" y="1397000"/>
          <p14:tracePt t="173387" x="7518400" y="1384300"/>
          <p14:tracePt t="173402" x="7512050" y="1377950"/>
          <p14:tracePt t="173418" x="7512050" y="1365250"/>
          <p14:tracePt t="173435" x="7505700" y="1352550"/>
          <p14:tracePt t="173449" x="7505700" y="1339850"/>
          <p14:tracePt t="173466" x="7499350" y="1327150"/>
          <p14:tracePt t="173483" x="7486650" y="1314450"/>
          <p14:tracePt t="173516" x="7480300" y="1308100"/>
          <p14:tracePt t="173533" x="7473950" y="1301750"/>
          <p14:tracePt t="173566" x="7467600" y="1295400"/>
          <p14:tracePt t="173636" x="7461250" y="1295400"/>
          <p14:tracePt t="173660" x="7454900" y="1295400"/>
          <p14:tracePt t="173666" x="7448550" y="1295400"/>
          <p14:tracePt t="173676" x="7442200" y="1295400"/>
          <p14:tracePt t="173692" x="7435850" y="1295400"/>
          <p14:tracePt t="173706" x="7429500" y="1295400"/>
          <p14:tracePt t="173719" x="7423150" y="1301750"/>
          <p14:tracePt t="173733" x="7410450" y="1301750"/>
          <p14:tracePt t="173749" x="7391400" y="1320800"/>
          <p14:tracePt t="173766" x="7378700" y="1327150"/>
          <p14:tracePt t="173783" x="7359650" y="1339850"/>
          <p14:tracePt t="173800" x="7334250" y="1352550"/>
          <p14:tracePt t="173816" x="7321550" y="1371600"/>
          <p14:tracePt t="173833" x="7308850" y="1384300"/>
          <p14:tracePt t="173849" x="7296150" y="1403350"/>
          <p14:tracePt t="173866" x="7283450" y="1416050"/>
          <p14:tracePt t="173883" x="7270750" y="1454150"/>
          <p14:tracePt t="173899" x="7264400" y="1454150"/>
          <p14:tracePt t="173916" x="7264400" y="1485900"/>
          <p14:tracePt t="173933" x="7258050" y="1524000"/>
          <p14:tracePt t="173949" x="7270750" y="1625600"/>
          <p14:tracePt t="173966" x="7296150" y="1689100"/>
          <p14:tracePt t="173983" x="7308850" y="1714500"/>
          <p14:tracePt t="173999" x="7359650" y="1778000"/>
          <p14:tracePt t="174016" x="7385050" y="1797050"/>
          <p14:tracePt t="174033" x="7404100" y="1797050"/>
          <p14:tracePt t="174050" x="7486650" y="1797050"/>
          <p14:tracePt t="174066" x="7562850" y="1765300"/>
          <p14:tracePt t="174084" x="7607300" y="1720850"/>
          <p14:tracePt t="174100" x="7639050" y="1676400"/>
          <p14:tracePt t="174116" x="7677150" y="1625600"/>
          <p14:tracePt t="174133" x="7689850" y="1574800"/>
          <p14:tracePt t="174150" x="7689850" y="1555750"/>
          <p14:tracePt t="174166" x="7689850" y="1536700"/>
          <p14:tracePt t="174183" x="7689850" y="1498600"/>
          <p14:tracePt t="174199" x="7670800" y="1460500"/>
          <p14:tracePt t="174216" x="7651750" y="1441450"/>
          <p14:tracePt t="174233" x="7626350" y="1416050"/>
          <p14:tracePt t="174249" x="7600950" y="1397000"/>
          <p14:tracePt t="174266" x="7569200" y="1377950"/>
          <p14:tracePt t="174284" x="7550150" y="1371600"/>
          <p14:tracePt t="174299" x="7537450" y="1371600"/>
          <p14:tracePt t="174316" x="7524750" y="1371600"/>
          <p14:tracePt t="174333" x="7512050" y="1371600"/>
          <p14:tracePt t="174349" x="7493000" y="1371600"/>
          <p14:tracePt t="174366" x="7467600" y="1371600"/>
          <p14:tracePt t="174383" x="7442200" y="1384300"/>
          <p14:tracePt t="174399" x="7423150" y="1390650"/>
          <p14:tracePt t="174416" x="7372350" y="1416050"/>
          <p14:tracePt t="174433" x="7346950" y="1428750"/>
          <p14:tracePt t="174449" x="7296150" y="1460500"/>
          <p14:tracePt t="174466" x="7232650" y="1498600"/>
          <p14:tracePt t="174484" x="7112000" y="1581150"/>
          <p14:tracePt t="174499" x="6832600" y="1758950"/>
          <p14:tracePt t="174516" x="6591300" y="1911350"/>
          <p14:tracePt t="174533" x="6089650" y="2171700"/>
          <p14:tracePt t="174550" x="5543550" y="2495550"/>
          <p14:tracePt t="174566" x="4921250" y="2825750"/>
          <p14:tracePt t="174583" x="4387850" y="3079750"/>
          <p14:tracePt t="174600" x="3873500" y="3308350"/>
          <p14:tracePt t="174616" x="3549650" y="3441700"/>
          <p14:tracePt t="174633" x="3340100" y="3530600"/>
          <p14:tracePt t="174649" x="3225800" y="3606800"/>
          <p14:tracePt t="174666" x="3194050" y="3632200"/>
          <p14:tracePt t="174683" x="3149600" y="3670300"/>
          <p14:tracePt t="174699" x="3073400" y="3771900"/>
          <p14:tracePt t="174716" x="2997200" y="3879850"/>
          <p14:tracePt t="174733" x="2946400" y="3962400"/>
          <p14:tracePt t="174749" x="2889250" y="4064000"/>
          <p14:tracePt t="174766" x="2857500" y="4140200"/>
          <p14:tracePt t="174783" x="2838450" y="4197350"/>
          <p14:tracePt t="174799" x="2813050" y="4260850"/>
          <p14:tracePt t="174816" x="2774950" y="4337050"/>
          <p14:tracePt t="174833" x="2730500" y="4406900"/>
          <p14:tracePt t="174849" x="2673350" y="4489450"/>
          <p14:tracePt t="174866" x="2609850" y="4578350"/>
          <p14:tracePt t="174884" x="2546350" y="4667250"/>
          <p14:tracePt t="174899" x="2501900" y="4743450"/>
          <p14:tracePt t="174916" x="2438400" y="4864100"/>
          <p14:tracePt t="174933" x="2406650" y="4933950"/>
          <p14:tracePt t="174949" x="2387600" y="4953000"/>
          <p14:tracePt t="174952" x="2374900" y="4984750"/>
          <p14:tracePt t="174966" x="2368550" y="4997450"/>
          <p14:tracePt t="174983" x="2349500" y="5041900"/>
          <p14:tracePt t="174999" x="2330450" y="5067300"/>
          <p14:tracePt t="175016" x="2317750" y="5099050"/>
          <p14:tracePt t="175033" x="2317750" y="5111750"/>
          <p14:tracePt t="175049" x="2292350" y="5149850"/>
          <p14:tracePt t="175066" x="2266950" y="5194300"/>
          <p14:tracePt t="175083" x="2254250" y="5232400"/>
          <p14:tracePt t="175099" x="2241550" y="5283200"/>
          <p14:tracePt t="175116" x="2222500" y="5321300"/>
          <p14:tracePt t="175133" x="2203450" y="5372100"/>
          <p14:tracePt t="175149" x="2184400" y="5403850"/>
          <p14:tracePt t="175166" x="2171700" y="5422900"/>
          <p14:tracePt t="175183" x="2165350" y="5441950"/>
          <p14:tracePt t="175199" x="2152650" y="5467350"/>
          <p14:tracePt t="175216" x="2146300" y="5480050"/>
          <p14:tracePt t="175233" x="2139950" y="5486400"/>
          <p14:tracePt t="175249" x="2127250" y="5511800"/>
          <p14:tracePt t="175266" x="2120900" y="5530850"/>
          <p14:tracePt t="175283" x="2101850" y="5549900"/>
          <p14:tracePt t="175299" x="2101850" y="5562600"/>
          <p14:tracePt t="175316" x="2095500" y="5562600"/>
          <p14:tracePt t="175333" x="2095500" y="5568950"/>
          <p14:tracePt t="175355" x="2095500" y="5581650"/>
          <p14:tracePt t="175370" x="2089150" y="5581650"/>
          <p14:tracePt t="175435" x="2095500" y="5562600"/>
          <p14:tracePt t="175442" x="2095500" y="5543550"/>
          <p14:tracePt t="175452" x="2095500" y="5524500"/>
          <p14:tracePt t="175466" x="2095500" y="5461000"/>
          <p14:tracePt t="175483" x="2095500" y="5384800"/>
          <p14:tracePt t="175499" x="2076450" y="5295900"/>
          <p14:tracePt t="175516" x="2057400" y="5207000"/>
          <p14:tracePt t="175533" x="2038350" y="5105400"/>
          <p14:tracePt t="175549" x="2038350" y="4984750"/>
          <p14:tracePt t="175567" x="2038350" y="4857750"/>
          <p14:tracePt t="175583" x="2038350" y="4724400"/>
          <p14:tracePt t="175599" x="2038350" y="4578350"/>
          <p14:tracePt t="175616" x="2038350" y="4476750"/>
          <p14:tracePt t="175633" x="2038350" y="4381500"/>
          <p14:tracePt t="175649" x="2038350" y="4279900"/>
          <p14:tracePt t="175666" x="2038350" y="4165600"/>
          <p14:tracePt t="175683" x="2038350" y="4038600"/>
          <p14:tracePt t="175699" x="2070100" y="3816350"/>
          <p14:tracePt t="175716" x="2076450" y="3740150"/>
          <p14:tracePt t="175733" x="2108200" y="3587750"/>
          <p14:tracePt t="175749" x="2139950" y="3409950"/>
          <p14:tracePt t="175766" x="2165350" y="3295650"/>
          <p14:tracePt t="175783" x="2184400" y="3187700"/>
          <p14:tracePt t="175799" x="2203450" y="3073400"/>
          <p14:tracePt t="175816" x="2216150" y="2978150"/>
          <p14:tracePt t="175833" x="2235200" y="2882900"/>
          <p14:tracePt t="175849" x="2254250" y="2794000"/>
          <p14:tracePt t="175866" x="2279650" y="2717800"/>
          <p14:tracePt t="175883" x="2286000" y="2647950"/>
          <p14:tracePt t="175899" x="2286000" y="2565400"/>
          <p14:tracePt t="175916" x="2286000" y="2527300"/>
          <p14:tracePt t="175933" x="2286000" y="2489200"/>
          <p14:tracePt t="175949" x="2286000" y="2451100"/>
          <p14:tracePt t="175966" x="2286000" y="2406650"/>
          <p14:tracePt t="175983" x="2286000" y="2374900"/>
          <p14:tracePt t="175999" x="2286000" y="2355850"/>
          <p14:tracePt t="176016" x="2286000" y="2292350"/>
          <p14:tracePt t="176033" x="2286000" y="2260600"/>
          <p14:tracePt t="176049" x="2273300" y="2228850"/>
          <p14:tracePt t="176066" x="2266950" y="2197100"/>
          <p14:tracePt t="176083" x="2260600" y="2165350"/>
          <p14:tracePt t="176099" x="2254250" y="2152650"/>
          <p14:tracePt t="176116" x="2254250" y="2139950"/>
          <p14:tracePt t="176133" x="2254250" y="2133600"/>
          <p14:tracePt t="176149" x="2254250" y="2127250"/>
          <p14:tracePt t="176166" x="2241550" y="2114550"/>
          <p14:tracePt t="176183" x="2235200" y="2095500"/>
          <p14:tracePt t="176199" x="2228850" y="2082800"/>
          <p14:tracePt t="176216" x="2222500" y="2070100"/>
          <p14:tracePt t="176233" x="2216150" y="2070100"/>
          <p14:tracePt t="176249" x="2216150" y="2063750"/>
          <p14:tracePt t="176266" x="2209800" y="2063750"/>
          <p14:tracePt t="176299" x="2203450" y="2057400"/>
          <p14:tracePt t="176450" x="2209800" y="2057400"/>
          <p14:tracePt t="176460" x="2216150" y="2057400"/>
          <p14:tracePt t="176467" x="2222500" y="2057400"/>
          <p14:tracePt t="176483" x="2228850" y="2057400"/>
          <p14:tracePt t="176500" x="2241550" y="2057400"/>
          <p14:tracePt t="176516" x="2254250" y="2057400"/>
          <p14:tracePt t="176533" x="2279650" y="2057400"/>
          <p14:tracePt t="176550" x="2311400" y="2057400"/>
          <p14:tracePt t="176566" x="2381250" y="2063750"/>
          <p14:tracePt t="176583" x="2444750" y="2070100"/>
          <p14:tracePt t="176600" x="2559050" y="2070100"/>
          <p14:tracePt t="176616" x="2667000" y="2076450"/>
          <p14:tracePt t="176633" x="2749550" y="2082800"/>
          <p14:tracePt t="176651" x="2844800" y="2082800"/>
          <p14:tracePt t="176666" x="2990850" y="2089150"/>
          <p14:tracePt t="176683" x="3041650" y="2089150"/>
          <p14:tracePt t="176700" x="3124200" y="2089150"/>
          <p14:tracePt t="176718" x="3168650" y="2089150"/>
          <p14:tracePt t="176733" x="3200400" y="2089150"/>
          <p14:tracePt t="176749" x="3251200" y="2089150"/>
          <p14:tracePt t="176766" x="3289300" y="2089150"/>
          <p14:tracePt t="176783" x="3321050" y="2089150"/>
          <p14:tracePt t="176799" x="3384550" y="2089150"/>
          <p14:tracePt t="176816" x="3429000" y="2089150"/>
          <p14:tracePt t="176833" x="3473450" y="2089150"/>
          <p14:tracePt t="176849" x="3479800" y="2089150"/>
          <p14:tracePt t="176893" x="3486150" y="2089150"/>
          <p14:tracePt t="176909" x="3492500" y="2089150"/>
          <p14:tracePt t="176925" x="3498850" y="2089150"/>
          <p14:tracePt t="177062" x="3505200" y="2089150"/>
          <p14:tracePt t="177258" x="3498850" y="2089150"/>
          <p14:tracePt t="177274" x="3479800" y="2108200"/>
          <p14:tracePt t="177285" x="3467100" y="2133600"/>
          <p14:tracePt t="177290" x="3454400" y="2165350"/>
          <p14:tracePt t="177300" x="3441700" y="2216150"/>
          <p14:tracePt t="177316" x="3416300" y="2305050"/>
          <p14:tracePt t="177333" x="3390900" y="2393950"/>
          <p14:tracePt t="177349" x="3346450" y="2514600"/>
          <p14:tracePt t="177366" x="3308350" y="2622550"/>
          <p14:tracePt t="177383" x="3276600" y="2730500"/>
          <p14:tracePt t="177399" x="3244850" y="2819400"/>
          <p14:tracePt t="177416" x="3200400" y="2908300"/>
          <p14:tracePt t="177433" x="3168650" y="3009900"/>
          <p14:tracePt t="177449" x="3130550" y="3168650"/>
          <p14:tracePt t="177466" x="3111500" y="3270250"/>
          <p14:tracePt t="177483" x="3098800" y="3314700"/>
          <p14:tracePt t="177499" x="3054350" y="3473450"/>
          <p14:tracePt t="177516" x="3009900" y="3575050"/>
          <p14:tracePt t="177533" x="2971800" y="3670300"/>
          <p14:tracePt t="177549" x="2952750" y="3721100"/>
          <p14:tracePt t="177566" x="2933700" y="3784600"/>
          <p14:tracePt t="177583" x="2901950" y="3854450"/>
          <p14:tracePt t="177599" x="2876550" y="3917950"/>
          <p14:tracePt t="177616" x="2838450" y="3994150"/>
          <p14:tracePt t="177633" x="2800350" y="4070350"/>
          <p14:tracePt t="177649" x="2755900" y="4152900"/>
          <p14:tracePt t="177666" x="2698750" y="4241800"/>
          <p14:tracePt t="177683" x="2641600" y="4343400"/>
          <p14:tracePt t="177699" x="2552700" y="4495800"/>
          <p14:tracePt t="177716" x="2514600" y="4584700"/>
          <p14:tracePt t="177733" x="2489200" y="4635500"/>
          <p14:tracePt t="177749" x="2393950" y="4813300"/>
          <p14:tracePt t="177766" x="2336800" y="4908550"/>
          <p14:tracePt t="177783" x="2279650" y="5010150"/>
          <p14:tracePt t="177800" x="2241550" y="5067300"/>
          <p14:tracePt t="177816" x="2190750" y="5143500"/>
          <p14:tracePt t="177833" x="2139950" y="5232400"/>
          <p14:tracePt t="177849" x="2082800" y="5327650"/>
          <p14:tracePt t="177866" x="2038350" y="5397500"/>
          <p14:tracePt t="177883" x="2012950" y="5454650"/>
          <p14:tracePt t="177899" x="2006600" y="5486400"/>
          <p14:tracePt t="177916" x="1993900" y="5511800"/>
          <p14:tracePt t="177933" x="1993900" y="5518150"/>
          <p14:tracePt t="177949" x="1993900" y="5524500"/>
          <p14:tracePt t="177966" x="1993900" y="5530850"/>
          <p14:tracePt t="178023" x="1993900" y="5537200"/>
          <p14:tracePt t="178200" x="2000250" y="5537200"/>
          <p14:tracePt t="178210" x="2006600" y="5537200"/>
          <p14:tracePt t="178217" x="2012950" y="5537200"/>
          <p14:tracePt t="178233" x="2044700" y="5537200"/>
          <p14:tracePt t="178249" x="2070100" y="5537200"/>
          <p14:tracePt t="178266" x="2082800" y="5537200"/>
          <p14:tracePt t="178283" x="2108200" y="5537200"/>
          <p14:tracePt t="178299" x="2114550" y="5537200"/>
          <p14:tracePt t="178316" x="2120900" y="5537200"/>
          <p14:tracePt t="178361" x="2127250" y="5537200"/>
          <p14:tracePt t="178386" x="2127250" y="5543550"/>
          <p14:tracePt t="178417" x="2127250" y="5549900"/>
          <p14:tracePt t="178498" x="2127250" y="5556250"/>
          <p14:tracePt t="178654" x="2127250" y="5549900"/>
          <p14:tracePt t="178660" x="2127250" y="5543550"/>
          <p14:tracePt t="178674" x="2127250" y="5537200"/>
          <p14:tracePt t="178710" x="2127250" y="5530850"/>
          <p14:tracePt t="178734" x="2127250" y="5524500"/>
          <p14:tracePt t="178751" x="2127250" y="5518150"/>
          <p14:tracePt t="178780" x="2127250" y="5511800"/>
          <p14:tracePt t="178806" x="2127250" y="5505450"/>
          <p14:tracePt t="178820" x="2127250" y="5499100"/>
          <p14:tracePt t="178830" x="2127250" y="5492750"/>
          <p14:tracePt t="178856" x="2127250" y="5486400"/>
          <p14:tracePt t="178876" x="2127250" y="5480050"/>
          <p14:tracePt t="178902" x="2127250" y="5473700"/>
          <p14:tracePt t="178912" x="2127250" y="5467350"/>
          <p14:tracePt t="178926" x="2127250" y="5461000"/>
          <p14:tracePt t="178937" x="2127250" y="5448300"/>
          <p14:tracePt t="178950" x="2120900" y="5441950"/>
          <p14:tracePt t="178966" x="2120900" y="5422900"/>
          <p14:tracePt t="178983" x="2120900" y="5403850"/>
          <p14:tracePt t="178999" x="2120900" y="5384800"/>
          <p14:tracePt t="179016" x="2120900" y="5372100"/>
          <p14:tracePt t="179033" x="2120900" y="5353050"/>
          <p14:tracePt t="179049" x="2120900" y="5340350"/>
          <p14:tracePt t="179066" x="2120900" y="5321300"/>
          <p14:tracePt t="179083" x="2120900" y="5314950"/>
          <p14:tracePt t="179099" x="2120900" y="5295900"/>
          <p14:tracePt t="179116" x="2127250" y="5276850"/>
          <p14:tracePt t="179133" x="2127250" y="5264150"/>
          <p14:tracePt t="179166" x="2127250" y="5257800"/>
          <p14:tracePt t="179197" x="2127250" y="5251450"/>
          <p14:tracePt t="179234" x="2127250" y="5245100"/>
          <p14:tracePt t="179250" x="2127250" y="5238750"/>
          <p14:tracePt t="179274" x="2127250" y="5232400"/>
          <p14:tracePt t="179280" x="2127250" y="5226050"/>
          <p14:tracePt t="179314" x="2127250" y="5219700"/>
          <p14:tracePt t="179330" x="2127250" y="5213350"/>
          <p14:tracePt t="179346" x="2127250" y="5207000"/>
          <p14:tracePt t="179356" x="2127250" y="5200650"/>
          <p14:tracePt t="179370" x="2127250" y="5194300"/>
          <p14:tracePt t="179387" x="2127250" y="5187950"/>
          <p14:tracePt t="179401" x="2127250" y="5181600"/>
          <p14:tracePt t="179416" x="2127250" y="5175250"/>
          <p14:tracePt t="179433" x="2127250" y="5168900"/>
          <p14:tracePt t="179450" x="2127250" y="5149850"/>
          <p14:tracePt t="179453" x="2127250" y="5143500"/>
          <p14:tracePt t="179466" x="2127250" y="5130800"/>
          <p14:tracePt t="179483" x="2127250" y="5118100"/>
          <p14:tracePt t="179500" x="2127250" y="5111750"/>
          <p14:tracePt t="179516" x="2127250" y="5099050"/>
          <p14:tracePt t="179533" x="2127250" y="5080000"/>
          <p14:tracePt t="179550" x="2127250" y="5067300"/>
          <p14:tracePt t="179566" x="2127250" y="5054600"/>
          <p14:tracePt t="179583" x="2120900" y="4991100"/>
          <p14:tracePt t="179600" x="2120900" y="4959350"/>
          <p14:tracePt t="179616" x="2114550" y="4933950"/>
          <p14:tracePt t="179633" x="2114550" y="4914900"/>
          <p14:tracePt t="179650" x="2114550" y="4895850"/>
          <p14:tracePt t="179667" x="2114550" y="4876800"/>
          <p14:tracePt t="179683" x="2114550" y="4851400"/>
          <p14:tracePt t="179700" x="2114550" y="4838700"/>
          <p14:tracePt t="179719" x="2114550" y="4819650"/>
          <p14:tracePt t="179733" x="2114550" y="4794250"/>
          <p14:tracePt t="179749" x="2114550" y="4762500"/>
          <p14:tracePt t="179766" x="2114550" y="4737100"/>
          <p14:tracePt t="179783" x="2114550" y="4724400"/>
          <p14:tracePt t="179799" x="2133600" y="4679950"/>
          <p14:tracePt t="179816" x="2133600" y="4648200"/>
          <p14:tracePt t="179833" x="2139950" y="4610100"/>
          <p14:tracePt t="179849" x="2139950" y="4572000"/>
          <p14:tracePt t="179867" x="2146300" y="4533900"/>
          <p14:tracePt t="179883" x="2152650" y="4495800"/>
          <p14:tracePt t="179899" x="2152650" y="4470400"/>
          <p14:tracePt t="179916" x="2159000" y="4438650"/>
          <p14:tracePt t="179933" x="2165350" y="4419600"/>
          <p14:tracePt t="179949" x="2171700" y="4375150"/>
          <p14:tracePt t="179966" x="2171700" y="4337050"/>
          <p14:tracePt t="179983" x="2178050" y="4330700"/>
          <p14:tracePt t="179999" x="2184400" y="4305300"/>
          <p14:tracePt t="180016" x="2190750" y="4254500"/>
          <p14:tracePt t="180033" x="2190750" y="4222750"/>
          <p14:tracePt t="180049" x="2197100" y="4178300"/>
          <p14:tracePt t="180066" x="2203450" y="4140200"/>
          <p14:tracePt t="180083" x="2209800" y="4083050"/>
          <p14:tracePt t="180099" x="2216150" y="4038600"/>
          <p14:tracePt t="180116" x="2216150" y="3975100"/>
          <p14:tracePt t="180133" x="2216150" y="3937000"/>
          <p14:tracePt t="180149" x="2216150" y="3892550"/>
          <p14:tracePt t="180166" x="2216150" y="3841750"/>
          <p14:tracePt t="180183" x="2216150" y="3790950"/>
          <p14:tracePt t="180199" x="2216150" y="3714750"/>
          <p14:tracePt t="180216" x="2216150" y="3651250"/>
          <p14:tracePt t="180233" x="2216150" y="3543300"/>
          <p14:tracePt t="180249" x="2216150" y="3473450"/>
          <p14:tracePt t="180266" x="2216150" y="3397250"/>
          <p14:tracePt t="180283" x="2216150" y="3333750"/>
          <p14:tracePt t="180299" x="2216150" y="3251200"/>
          <p14:tracePt t="180316" x="2216150" y="3187700"/>
          <p14:tracePt t="180333" x="2216150" y="3111500"/>
          <p14:tracePt t="180349" x="2216150" y="3041650"/>
          <p14:tracePt t="180366" x="2216150" y="2965450"/>
          <p14:tracePt t="180383" x="2216150" y="2895600"/>
          <p14:tracePt t="180399" x="2216150" y="2825750"/>
          <p14:tracePt t="180416" x="2216150" y="2774950"/>
          <p14:tracePt t="180433" x="2216150" y="2724150"/>
          <p14:tracePt t="180449" x="2216150" y="2660650"/>
          <p14:tracePt t="180452" x="2216150" y="2635250"/>
          <p14:tracePt t="180466" x="2216150" y="2603500"/>
          <p14:tracePt t="180483" x="2216150" y="2495550"/>
          <p14:tracePt t="180499" x="2216150" y="2463800"/>
          <p14:tracePt t="180516" x="2216150" y="2387600"/>
          <p14:tracePt t="180533" x="2216150" y="2330450"/>
          <p14:tracePt t="180550" x="2216150" y="2260600"/>
          <p14:tracePt t="180566" x="2216150" y="2228850"/>
          <p14:tracePt t="180583" x="2216150" y="2190750"/>
          <p14:tracePt t="180599" x="2216150" y="2171700"/>
          <p14:tracePt t="180616" x="2216150" y="2146300"/>
          <p14:tracePt t="180633" x="2216150" y="2133600"/>
          <p14:tracePt t="180649" x="2216150" y="2120900"/>
          <p14:tracePt t="180666" x="2216150" y="2101850"/>
          <p14:tracePt t="180683" x="2209800" y="2089150"/>
          <p14:tracePt t="180699" x="2209800" y="2070100"/>
          <p14:tracePt t="180716" x="2203450" y="2063750"/>
          <p14:tracePt t="180733" x="2197100" y="2044700"/>
          <p14:tracePt t="180750" x="2190750" y="2025650"/>
          <p14:tracePt t="180766" x="2190750" y="2019300"/>
          <p14:tracePt t="180783" x="2190750" y="2012950"/>
          <p14:tracePt t="181720" x="2184400" y="2012950"/>
          <p14:tracePt t="181750" x="2178050" y="2012950"/>
          <p14:tracePt t="181780" x="2171700" y="2012950"/>
          <p14:tracePt t="182182" x="2178050" y="2012950"/>
          <p14:tracePt t="182208" x="2184400" y="2012950"/>
          <p14:tracePt t="182224" x="2190750" y="2012950"/>
          <p14:tracePt t="182238" x="2197100" y="2012950"/>
          <p14:tracePt t="182248" x="2203450" y="2012950"/>
          <p14:tracePt t="182258" x="2209800" y="2012950"/>
          <p14:tracePt t="182266" x="2209800" y="2019300"/>
          <p14:tracePt t="182283" x="2228850" y="2019300"/>
          <p14:tracePt t="182300" x="2254250" y="2025650"/>
          <p14:tracePt t="182316" x="2286000" y="2032000"/>
          <p14:tracePt t="182333" x="2343150" y="2038350"/>
          <p14:tracePt t="182350" x="2393950" y="2038350"/>
          <p14:tracePt t="182366" x="2520950" y="2038350"/>
          <p14:tracePt t="182383" x="2667000" y="2038350"/>
          <p14:tracePt t="182401" x="2800350" y="2038350"/>
          <p14:tracePt t="182416" x="2965450" y="2038350"/>
          <p14:tracePt t="182433" x="3003550" y="2038350"/>
          <p14:tracePt t="182450" x="3016250" y="2038350"/>
          <p14:tracePt t="182467" x="3022600" y="2038350"/>
          <p14:tracePt t="182483" x="3060700" y="2038350"/>
          <p14:tracePt t="182500" x="3124200" y="2038350"/>
          <p14:tracePt t="182516" x="3206750" y="2038350"/>
          <p14:tracePt t="182533" x="3276600" y="2038350"/>
          <p14:tracePt t="182550" x="3308350" y="2038350"/>
          <p14:tracePt t="182566" x="3314700" y="2038350"/>
          <p14:tracePt t="182619" x="3321050" y="2038350"/>
          <p14:tracePt t="182628" x="3346450" y="2038350"/>
          <p14:tracePt t="182636" x="3371850" y="2038350"/>
          <p14:tracePt t="182650" x="3390900" y="2038350"/>
          <p14:tracePt t="182666" x="3429000" y="2038350"/>
          <p14:tracePt t="182683" x="3454400" y="2038350"/>
          <p14:tracePt t="182700" x="3467100" y="2038350"/>
          <p14:tracePt t="183088" x="3467100" y="2044700"/>
          <p14:tracePt t="183118" x="3467100" y="2051050"/>
          <p14:tracePt t="183154" x="3454400" y="2051050"/>
          <p14:tracePt t="183169" x="3454400" y="2057400"/>
          <p14:tracePt t="183178" x="3448050" y="2082800"/>
          <p14:tracePt t="183185" x="3441700" y="2108200"/>
          <p14:tracePt t="183199" x="3416300" y="2209800"/>
          <p14:tracePt t="183216" x="3409950" y="2228850"/>
          <p14:tracePt t="183233" x="3390900" y="2317750"/>
          <p14:tracePt t="183249" x="3352800" y="2457450"/>
          <p14:tracePt t="183266" x="3333750" y="2552700"/>
          <p14:tracePt t="183283" x="3308350" y="2647950"/>
          <p14:tracePt t="183299" x="3282950" y="2755900"/>
          <p14:tracePt t="183316" x="3238500" y="2870200"/>
          <p14:tracePt t="183333" x="3200400" y="3003550"/>
          <p14:tracePt t="183349" x="3155950" y="3124200"/>
          <p14:tracePt t="183366" x="3130550" y="3244850"/>
          <p14:tracePt t="183383" x="3098800" y="3359150"/>
          <p14:tracePt t="183399" x="3073400" y="3467100"/>
          <p14:tracePt t="183402" x="3054350" y="3524250"/>
          <p14:tracePt t="183416" x="3022600" y="3594100"/>
          <p14:tracePt t="183433" x="2933700" y="3790950"/>
          <p14:tracePt t="183449" x="2914650" y="3854450"/>
          <p14:tracePt t="183466" x="2844800" y="4000500"/>
          <p14:tracePt t="183483" x="2749550" y="4191000"/>
          <p14:tracePt t="183499" x="2698750" y="4305300"/>
          <p14:tracePt t="183516" x="2641600" y="4419600"/>
          <p14:tracePt t="183533" x="2622550" y="4470400"/>
          <p14:tracePt t="183549" x="2527300" y="4667250"/>
          <p14:tracePt t="183567" x="2470150" y="4775200"/>
          <p14:tracePt t="183583" x="2425700" y="4857750"/>
          <p14:tracePt t="183599" x="2400300" y="4914900"/>
          <p14:tracePt t="183616" x="2374900" y="4959350"/>
          <p14:tracePt t="183633" x="2349500" y="5003800"/>
          <p14:tracePt t="183650" x="2336800" y="5035550"/>
          <p14:tracePt t="183666" x="2286000" y="5124450"/>
          <p14:tracePt t="183683" x="2266950" y="5156200"/>
          <p14:tracePt t="183699" x="2235200" y="5213350"/>
          <p14:tracePt t="183716" x="2197100" y="5289550"/>
          <p14:tracePt t="183733" x="2171700" y="5334000"/>
          <p14:tracePt t="183749" x="2133600" y="5397500"/>
          <p14:tracePt t="183766" x="2114550" y="5429250"/>
          <p14:tracePt t="183783" x="2114550" y="5441950"/>
          <p14:tracePt t="183799" x="2101850" y="5467350"/>
          <p14:tracePt t="183833" x="2101850" y="5473700"/>
          <p14:tracePt t="184516" x="2101850" y="5486400"/>
          <p14:tracePt t="184526" x="2101850" y="5492750"/>
          <p14:tracePt t="184894" x="2095500" y="5480050"/>
          <p14:tracePt t="184904" x="2057400" y="5416550"/>
          <p14:tracePt t="184909" x="2025650" y="5365750"/>
          <p14:tracePt t="184919" x="2000250" y="5308600"/>
          <p14:tracePt t="184933" x="1981200" y="5264150"/>
          <p14:tracePt t="184950" x="1936750" y="5130800"/>
          <p14:tracePt t="184966" x="1924050" y="5073650"/>
          <p14:tracePt t="184983" x="1917700" y="4991100"/>
          <p14:tracePt t="184999" x="1905000" y="4826000"/>
          <p14:tracePt t="185016" x="1905000" y="4724400"/>
          <p14:tracePt t="185033" x="1898650" y="4641850"/>
          <p14:tracePt t="185051" x="1898650" y="4552950"/>
          <p14:tracePt t="185066" x="1898650" y="4476750"/>
          <p14:tracePt t="185083" x="1898650" y="4413250"/>
          <p14:tracePt t="185100" x="1898650" y="4356100"/>
          <p14:tracePt t="185116" x="1898650" y="4286250"/>
          <p14:tracePt t="185133" x="1898650" y="4210050"/>
          <p14:tracePt t="185150" x="1898650" y="4089400"/>
          <p14:tracePt t="185166" x="1905000" y="4025900"/>
          <p14:tracePt t="185183" x="1924050" y="3949700"/>
          <p14:tracePt t="185200" x="1943100" y="3822700"/>
          <p14:tracePt t="185216" x="1955800" y="3727450"/>
          <p14:tracePt t="185233" x="1981200" y="3632200"/>
          <p14:tracePt t="185252" x="1993900" y="3587750"/>
          <p14:tracePt t="185266" x="2038350" y="3454400"/>
          <p14:tracePt t="185283" x="2038350" y="3390900"/>
          <p14:tracePt t="185300" x="2051050" y="3352800"/>
          <p14:tracePt t="185316" x="2057400" y="3321050"/>
          <p14:tracePt t="185333" x="2057400" y="3302000"/>
          <p14:tracePt t="185350" x="2070100" y="3270250"/>
          <p14:tracePt t="185366" x="2076450" y="3225800"/>
          <p14:tracePt t="185383" x="2089150" y="3181350"/>
          <p14:tracePt t="185400" x="2101850" y="3149600"/>
          <p14:tracePt t="185416" x="2108200" y="3117850"/>
          <p14:tracePt t="185433" x="2108200" y="3092450"/>
          <p14:tracePt t="185451" x="2108200" y="3067050"/>
          <p14:tracePt t="185454" x="2108200" y="3054350"/>
          <p14:tracePt t="185466" x="2114550" y="3041650"/>
          <p14:tracePt t="185483" x="2120900" y="3016250"/>
          <p14:tracePt t="185500" x="2120900" y="2990850"/>
          <p14:tracePt t="185516" x="2120900" y="2978150"/>
          <p14:tracePt t="185533" x="2120900" y="2971800"/>
          <p14:tracePt t="185550" x="2120900" y="2965450"/>
          <p14:tracePt t="185604" x="2114550" y="2965450"/>
          <p14:tracePt t="185614" x="2095500" y="2971800"/>
          <p14:tracePt t="185621" x="2089150" y="2990850"/>
          <p14:tracePt t="185633" x="2082800" y="3009900"/>
          <p14:tracePt t="185651" x="2070100" y="3086100"/>
          <p14:tracePt t="185666" x="2044700" y="3206750"/>
          <p14:tracePt t="185683" x="2025650" y="3282950"/>
          <p14:tracePt t="185700" x="1993900" y="3359150"/>
          <p14:tracePt t="185717" x="1993900" y="3371850"/>
          <p14:tracePt t="185766" x="1993900" y="3365500"/>
          <p14:tracePt t="185776" x="1993900" y="3340100"/>
          <p14:tracePt t="185783" x="1993900" y="3321050"/>
          <p14:tracePt t="185800" x="1993900" y="3295650"/>
          <p14:tracePt t="185816" x="1981200" y="3276600"/>
          <p14:tracePt t="185833" x="1981200" y="3263900"/>
          <p14:tracePt t="185851" x="1974850" y="3257550"/>
          <p14:tracePt t="185883" x="1962150" y="3257550"/>
          <p14:tracePt t="185900" x="1943100" y="3257550"/>
          <p14:tracePt t="185916" x="1911350" y="3282950"/>
          <p14:tracePt t="185933" x="1847850" y="3327400"/>
          <p14:tracePt t="185950" x="1790700" y="3416300"/>
          <p14:tracePt t="185953" x="1765300" y="3467100"/>
          <p14:tracePt t="185967" x="1746250" y="3511550"/>
          <p14:tracePt t="185983" x="1739900" y="3619500"/>
          <p14:tracePt t="186000" x="1752600" y="3683000"/>
          <p14:tracePt t="186016" x="1778000" y="3721100"/>
          <p14:tracePt t="186033" x="1879600" y="3771900"/>
          <p14:tracePt t="186050" x="1968500" y="3771900"/>
          <p14:tracePt t="186066" x="2044700" y="3759200"/>
          <p14:tracePt t="186083" x="2095500" y="3714750"/>
          <p14:tracePt t="186100" x="2133600" y="3657600"/>
          <p14:tracePt t="186117" x="2139950" y="3575050"/>
          <p14:tracePt t="186134" x="2139950" y="3473450"/>
          <p14:tracePt t="186150" x="2120900" y="3384550"/>
          <p14:tracePt t="186166" x="2089150" y="3321050"/>
          <p14:tracePt t="186183" x="2063750" y="3302000"/>
          <p14:tracePt t="186199" x="2038350" y="3302000"/>
          <p14:tracePt t="186216" x="2025650" y="3302000"/>
          <p14:tracePt t="186233" x="2019300" y="3302000"/>
          <p14:tracePt t="186250" x="1993900" y="3321050"/>
          <p14:tracePt t="186266" x="1987550" y="3327400"/>
          <p14:tracePt t="186283" x="1981200" y="3333750"/>
          <p14:tracePt t="186502" x="1993900" y="3321050"/>
          <p14:tracePt t="186507" x="1993900" y="3314700"/>
          <p14:tracePt t="186519" x="1993900" y="3308350"/>
          <p14:tracePt t="186535" x="2006600" y="3270250"/>
          <p14:tracePt t="186550" x="2006600" y="3244850"/>
          <p14:tracePt t="186566" x="2006600" y="3194050"/>
          <p14:tracePt t="186583" x="2000250" y="3124200"/>
          <p14:tracePt t="186600" x="1987550" y="3060700"/>
          <p14:tracePt t="186616" x="1981200" y="2990850"/>
          <p14:tracePt t="186633" x="1974850" y="2908300"/>
          <p14:tracePt t="186650" x="1974850" y="2832100"/>
          <p14:tracePt t="186667" x="1974850" y="2749550"/>
          <p14:tracePt t="186683" x="1993900" y="2660650"/>
          <p14:tracePt t="186700" x="2032000" y="2559050"/>
          <p14:tracePt t="186719" x="2082800" y="2470150"/>
          <p14:tracePt t="186733" x="2159000" y="2349500"/>
          <p14:tracePt t="186749" x="2260600" y="2216150"/>
          <p14:tracePt t="186766" x="2298700" y="2152650"/>
          <p14:tracePt t="186783" x="2305050" y="2120900"/>
          <p14:tracePt t="186799" x="2324100" y="2025650"/>
          <p14:tracePt t="186816" x="2324100" y="1955800"/>
          <p14:tracePt t="186833" x="2305050" y="1892300"/>
          <p14:tracePt t="186849" x="2286000" y="1847850"/>
          <p14:tracePt t="186866" x="2247900" y="1816100"/>
          <p14:tracePt t="186883" x="2171700" y="1778000"/>
          <p14:tracePt t="186899" x="2082800" y="1752600"/>
          <p14:tracePt t="186916" x="1993900" y="1733550"/>
          <p14:tracePt t="186933" x="1930400" y="1720850"/>
          <p14:tracePt t="186949" x="1866900" y="1714500"/>
          <p14:tracePt t="186952" x="1841500" y="1714500"/>
          <p14:tracePt t="186966" x="1790700" y="1714500"/>
          <p14:tracePt t="186983" x="1778000" y="1720850"/>
          <p14:tracePt t="186999" x="1708150" y="1758950"/>
          <p14:tracePt t="187016" x="1600200" y="1835150"/>
          <p14:tracePt t="187033" x="1536700" y="1898650"/>
          <p14:tracePt t="187049" x="1492250" y="1949450"/>
          <p14:tracePt t="187066" x="1485900" y="1974850"/>
          <p14:tracePt t="187083" x="1473200" y="2082800"/>
          <p14:tracePt t="187099" x="1536700" y="2228850"/>
          <p14:tracePt t="187116" x="1631950" y="2317750"/>
          <p14:tracePt t="187133" x="1822450" y="2381250"/>
          <p14:tracePt t="187149" x="1987550" y="2419350"/>
          <p14:tracePt t="187166" x="2139950" y="2425700"/>
          <p14:tracePt t="187183" x="2292350" y="2425700"/>
          <p14:tracePt t="187199" x="2419350" y="2393950"/>
          <p14:tracePt t="187216" x="2552700" y="2343150"/>
          <p14:tracePt t="187233" x="2647950" y="2273300"/>
          <p14:tracePt t="187249" x="2717800" y="2222500"/>
          <p14:tracePt t="187266" x="2724150" y="2222500"/>
          <p14:tracePt t="187283" x="2743200" y="2209800"/>
          <p14:tracePt t="187299" x="2787650" y="2209800"/>
          <p14:tracePt t="187316" x="2876550" y="2241550"/>
          <p14:tracePt t="187333" x="2997200" y="2317750"/>
          <p14:tracePt t="187349" x="3175000" y="2482850"/>
          <p14:tracePt t="187366" x="3244850" y="2590800"/>
          <p14:tracePt t="187383" x="3263900" y="2717800"/>
          <p14:tracePt t="187399" x="3213100" y="2857500"/>
          <p14:tracePt t="187416" x="3124200" y="2978150"/>
          <p14:tracePt t="187433" x="3028950" y="3086100"/>
          <p14:tracePt t="187449" x="2895600" y="3251200"/>
          <p14:tracePt t="187466" x="2870200" y="3308350"/>
          <p14:tracePt t="187483" x="2813050" y="3441700"/>
          <p14:tracePt t="187501" x="2762250" y="3670300"/>
          <p14:tracePt t="187516" x="2762250" y="3752850"/>
          <p14:tracePt t="187533" x="2768600" y="3784600"/>
          <p14:tracePt t="187549" x="2774950" y="3797300"/>
          <p14:tracePt t="187566" x="2806700" y="3816350"/>
          <p14:tracePt t="187583" x="2813050" y="3816350"/>
          <p14:tracePt t="187599" x="2819400" y="3816350"/>
          <p14:tracePt t="187645" x="2819400" y="3810000"/>
          <p14:tracePt t="187661" x="2819400" y="3803650"/>
          <p14:tracePt t="187687" x="2819400" y="3797300"/>
          <p14:tracePt t="187717" x="2819400" y="3790950"/>
          <p14:tracePt t="187773" x="2819400" y="3784600"/>
          <p14:tracePt t="191072" x="2844800" y="3778250"/>
          <p14:tracePt t="191079" x="2914650" y="3733800"/>
          <p14:tracePt t="191087" x="3086100" y="3638550"/>
          <p14:tracePt t="191100" x="3352800" y="3517900"/>
          <p14:tracePt t="191116" x="4540250" y="3009900"/>
          <p14:tracePt t="191133" x="5486400" y="2679700"/>
          <p14:tracePt t="191149" x="5899150" y="2578100"/>
          <p14:tracePt t="191166" x="6610350" y="2514600"/>
          <p14:tracePt t="191183" x="7670800" y="2463800"/>
          <p14:tracePt t="191199" x="8375650" y="2374900"/>
          <p14:tracePt t="191216" x="8972550" y="2286000"/>
          <p14:tracePt t="191233" x="9169400" y="2266950"/>
          <p14:tracePt t="191249" x="9461500" y="2228850"/>
          <p14:tracePt t="191266" x="9499600" y="2222500"/>
          <p14:tracePt t="191283" x="9518650" y="2222500"/>
          <p14:tracePt t="191299" x="9525000" y="2222500"/>
          <p14:tracePt t="191316" x="9544050" y="2222500"/>
          <p14:tracePt t="191333" x="9550400" y="2222500"/>
          <p14:tracePt t="191349" x="9575800" y="2222500"/>
          <p14:tracePt t="191366" x="9632950" y="2222500"/>
          <p14:tracePt t="191383" x="9728200" y="2228850"/>
          <p14:tracePt t="191399" x="9931400" y="2273300"/>
          <p14:tracePt t="191416" x="10083800" y="2298700"/>
          <p14:tracePt t="191433" x="10172700" y="2305050"/>
          <p14:tracePt t="191449" x="10350500" y="2336800"/>
          <p14:tracePt t="191467" x="10382250" y="2336800"/>
          <p14:tracePt t="193488" x="10401300" y="2336800"/>
          <p14:tracePt t="193492" x="10433050" y="2336800"/>
          <p14:tracePt t="193504" x="10464800" y="2336800"/>
          <p14:tracePt t="193517" x="10509250" y="2336800"/>
          <p14:tracePt t="193533" x="10560050" y="2336800"/>
          <p14:tracePt t="193550" x="10579100" y="2336800"/>
          <p14:tracePt t="193567" x="10617200" y="2336800"/>
          <p14:tracePt t="193583" x="10655300" y="2317750"/>
          <p14:tracePt t="193601" x="10655300" y="2311400"/>
          <p14:tracePt t="193694" x="10648950" y="2311400"/>
          <p14:tracePt t="193704" x="10642600" y="2324100"/>
          <p14:tracePt t="193714" x="10636250" y="2330450"/>
          <p14:tracePt t="193723" x="10629900" y="2336800"/>
          <p14:tracePt t="193733" x="10617200" y="2343150"/>
          <p14:tracePt t="193749" x="10604500" y="2355850"/>
          <p14:tracePt t="193766" x="10585450" y="2368550"/>
          <p14:tracePt t="193783" x="10566400" y="2381250"/>
          <p14:tracePt t="193801" x="10553700" y="2381250"/>
          <p14:tracePt t="193816" x="10553700" y="2387600"/>
          <p14:tracePt t="193986" x="10541000" y="2387600"/>
          <p14:tracePt t="193998" x="10528300" y="2387600"/>
          <p14:tracePt t="194005" x="10509250" y="2387600"/>
          <p14:tracePt t="194016" x="10483850" y="2387600"/>
          <p14:tracePt t="194033" x="10394950" y="2387600"/>
          <p14:tracePt t="194050" x="10293350" y="2387600"/>
          <p14:tracePt t="194067" x="10140950" y="2387600"/>
          <p14:tracePt t="194083" x="9950450" y="2387600"/>
          <p14:tracePt t="194100" x="9645650" y="2387600"/>
          <p14:tracePt t="194116" x="9569450" y="2387600"/>
          <p14:tracePt t="194133" x="9455150" y="2387600"/>
          <p14:tracePt t="194149" x="9258300" y="2387600"/>
          <p14:tracePt t="194166" x="9175750" y="2387600"/>
          <p14:tracePt t="194183" x="9112250" y="2387600"/>
          <p14:tracePt t="194201" x="9093200" y="2387600"/>
          <p14:tracePt t="194216" x="9086850" y="2387600"/>
          <p14:tracePt t="194299" x="9099550" y="2387600"/>
          <p14:tracePt t="194309" x="9118600" y="2393950"/>
          <p14:tracePt t="194320" x="9156700" y="2400300"/>
          <p14:tracePt t="194333" x="9182100" y="2406650"/>
          <p14:tracePt t="194349" x="9296400" y="2406650"/>
          <p14:tracePt t="194366" x="9372600" y="2406650"/>
          <p14:tracePt t="194383" x="9467850" y="2387600"/>
          <p14:tracePt t="194399" x="9537700" y="2381250"/>
          <p14:tracePt t="194416" x="9575800" y="2381250"/>
          <p14:tracePt t="194449" x="9582150" y="2381250"/>
          <p14:tracePt t="196584" x="9588500" y="2381250"/>
          <p14:tracePt t="196590" x="9626600" y="2381250"/>
          <p14:tracePt t="196601" x="9690100" y="2349500"/>
          <p14:tracePt t="196616" x="9848850" y="2273300"/>
          <p14:tracePt t="196633" x="10013950" y="2184400"/>
          <p14:tracePt t="196650" x="10128250" y="2120900"/>
          <p14:tracePt t="196666" x="10166350" y="2082800"/>
          <p14:tracePt t="196685" x="10172700" y="2032000"/>
          <p14:tracePt t="196700" x="10191750" y="1974850"/>
          <p14:tracePt t="196718" x="10217150" y="1911350"/>
          <p14:tracePt t="196733" x="10229850" y="1860550"/>
          <p14:tracePt t="196749" x="10229850" y="1835150"/>
          <p14:tracePt t="196783" x="10229850" y="1828800"/>
          <p14:tracePt t="196816" x="10229850" y="1822450"/>
          <p14:tracePt t="196846" x="10223500" y="1816100"/>
          <p14:tracePt t="196857" x="10217150" y="1816100"/>
          <p14:tracePt t="196865" x="10210800" y="1816100"/>
          <p14:tracePt t="196871" x="10198100" y="1809750"/>
          <p14:tracePt t="196883" x="10191750" y="1809750"/>
          <p14:tracePt t="196900" x="10172700" y="1803400"/>
          <p14:tracePt t="196947" x="10166350" y="1803400"/>
          <p14:tracePt t="196987" x="10160000" y="1803400"/>
          <p14:tracePt t="197104" x="10160000" y="1790700"/>
          <p14:tracePt t="197114" x="10160000" y="1784350"/>
          <p14:tracePt t="197124" x="10160000" y="1778000"/>
          <p14:tracePt t="197133" x="10166350" y="1758950"/>
          <p14:tracePt t="197150" x="10172700" y="1746250"/>
          <p14:tracePt t="197168" x="10179050" y="1733550"/>
          <p14:tracePt t="197183" x="10185400" y="1720850"/>
          <p14:tracePt t="197200" x="10198100" y="1720850"/>
          <p14:tracePt t="197216" x="10204450" y="1714500"/>
          <p14:tracePt t="197250" x="10210800" y="1708150"/>
          <p14:tracePt t="197266" x="10223500" y="1695450"/>
          <p14:tracePt t="197300" x="10223500" y="1689100"/>
          <p14:tracePt t="197316" x="10229850" y="1689100"/>
          <p14:tracePt t="197466" x="10229850" y="1695450"/>
          <p14:tracePt t="197478" x="10229850" y="1701800"/>
          <p14:tracePt t="197694" x="10242550" y="1689100"/>
          <p14:tracePt t="197710" x="10255250" y="1676400"/>
          <p14:tracePt t="197730" x="10261600" y="1670050"/>
          <p14:tracePt t="197743" x="10267950" y="1670050"/>
          <p14:tracePt t="197759" x="10274300" y="1663700"/>
          <p14:tracePt t="197773" x="10280650" y="1657350"/>
          <p14:tracePt t="197785" x="10287000" y="1651000"/>
          <p14:tracePt t="197800" x="10293350" y="1644650"/>
          <p14:tracePt t="197816" x="10299700" y="1631950"/>
          <p14:tracePt t="197833" x="10306050" y="1625600"/>
          <p14:tracePt t="197866" x="10312400" y="1625600"/>
          <p14:tracePt t="197883" x="10318750" y="1625600"/>
          <p14:tracePt t="197899" x="10375900" y="1612900"/>
          <p14:tracePt t="197916" x="10401300" y="1612900"/>
          <p14:tracePt t="197933" x="10407650" y="1612900"/>
          <p14:tracePt t="197949" x="10426700" y="1619250"/>
          <p14:tracePt t="197952" x="10464800" y="1619250"/>
          <p14:tracePt t="197966" x="10490200" y="1638300"/>
          <p14:tracePt t="197983" x="10598150" y="1682750"/>
          <p14:tracePt t="197999" x="10661650" y="1701800"/>
          <p14:tracePt t="198016" x="10674350" y="1701800"/>
          <p14:tracePt t="198033" x="10668000" y="1701800"/>
          <p14:tracePt t="198049" x="10648950" y="1701800"/>
          <p14:tracePt t="198066" x="10541000" y="1720850"/>
          <p14:tracePt t="198083" x="9893300" y="1847850"/>
          <p14:tracePt t="198099" x="9467850" y="1892300"/>
          <p14:tracePt t="198116" x="8845550" y="2000250"/>
          <p14:tracePt t="198133" x="8591550" y="2032000"/>
          <p14:tracePt t="198149" x="8089900" y="2044700"/>
          <p14:tracePt t="198166" x="7893050" y="2044700"/>
          <p14:tracePt t="198183" x="7683500" y="2044700"/>
          <p14:tracePt t="198199" x="7321550" y="2044700"/>
          <p14:tracePt t="198216" x="6769100" y="2044700"/>
          <p14:tracePt t="198233" x="6096000" y="2044700"/>
          <p14:tracePt t="198250" x="5499100" y="2044700"/>
          <p14:tracePt t="198266" x="5048250" y="2044700"/>
          <p14:tracePt t="198283" x="4800600" y="2044700"/>
          <p14:tracePt t="198299" x="4591050" y="2044700"/>
          <p14:tracePt t="198316" x="4540250" y="2044700"/>
          <p14:tracePt t="198333" x="4495800" y="2044700"/>
          <p14:tracePt t="198349" x="4349750" y="2038350"/>
          <p14:tracePt t="198366" x="4260850" y="2032000"/>
          <p14:tracePt t="198383" x="4146550" y="2032000"/>
          <p14:tracePt t="198399" x="3968750" y="2032000"/>
          <p14:tracePt t="198416" x="3803650" y="2032000"/>
          <p14:tracePt t="198433" x="3606800" y="2032000"/>
          <p14:tracePt t="198449" x="3416300" y="2063750"/>
          <p14:tracePt t="198466" x="3270250" y="2082800"/>
          <p14:tracePt t="198483" x="3136900" y="2095500"/>
          <p14:tracePt t="198499" x="3054350" y="2095500"/>
          <p14:tracePt t="198516" x="3041650" y="2095500"/>
          <p14:tracePt t="198556" x="3035300" y="2089150"/>
          <p14:tracePt t="198576" x="3028950" y="2082800"/>
          <p14:tracePt t="198582" x="3022600" y="2082800"/>
          <p14:tracePt t="198592" x="3009900" y="2076450"/>
          <p14:tracePt t="198600" x="2984500" y="2070100"/>
          <p14:tracePt t="198616" x="2965450" y="2063750"/>
          <p14:tracePt t="198633" x="2927350" y="2063750"/>
          <p14:tracePt t="198651" x="2908300" y="2063750"/>
          <p14:tracePt t="198666" x="2857500" y="2063750"/>
          <p14:tracePt t="198683" x="2768600" y="2063750"/>
          <p14:tracePt t="198700" x="2692400" y="2070100"/>
          <p14:tracePt t="198716" x="2647950" y="2082800"/>
          <p14:tracePt t="198783" x="2654300" y="2082800"/>
          <p14:tracePt t="198900" x="2647950" y="2082800"/>
          <p14:tracePt t="198906" x="2622550" y="2082800"/>
          <p14:tracePt t="198919" x="2590800" y="2082800"/>
          <p14:tracePt t="198936" x="2546350" y="2082800"/>
          <p14:tracePt t="198949" x="2520950" y="2082800"/>
          <p14:tracePt t="198966" x="2508250" y="2089150"/>
          <p14:tracePt t="199020" x="2501900" y="2089150"/>
          <p14:tracePt t="199025" x="2495550" y="2089150"/>
          <p14:tracePt t="199036" x="2482850" y="2082800"/>
          <p14:tracePt t="199049" x="2476500" y="2082800"/>
          <p14:tracePt t="199066" x="2457450" y="2082800"/>
          <p14:tracePt t="199083" x="2451100" y="2076450"/>
          <p14:tracePt t="199099" x="2438400" y="2076450"/>
          <p14:tracePt t="199116" x="2425700" y="2070100"/>
          <p14:tracePt t="199133" x="2406650" y="2070100"/>
          <p14:tracePt t="199149" x="2368550" y="2063750"/>
          <p14:tracePt t="199166" x="2336800" y="2057400"/>
          <p14:tracePt t="199183" x="2324100" y="2057400"/>
          <p14:tracePt t="199216" x="2317750" y="2057400"/>
          <p14:tracePt t="199334" x="2330450" y="2057400"/>
          <p14:tracePt t="199344" x="2355850" y="2057400"/>
          <p14:tracePt t="199349" x="2406650" y="2057400"/>
          <p14:tracePt t="199366" x="2501900" y="2057400"/>
          <p14:tracePt t="199383" x="2552700" y="2057400"/>
          <p14:tracePt t="199400" x="2730500" y="2057400"/>
          <p14:tracePt t="199417" x="2787650" y="2057400"/>
          <p14:tracePt t="199433" x="2832100" y="2057400"/>
          <p14:tracePt t="199450" x="2857500" y="2057400"/>
          <p14:tracePt t="199466" x="2870200" y="2057400"/>
          <p14:tracePt t="199483" x="2876550" y="2057400"/>
          <p14:tracePt t="199516" x="2882900" y="2057400"/>
          <p14:tracePt t="199533" x="2889250" y="2057400"/>
          <p14:tracePt t="199550" x="2901950" y="2057400"/>
          <p14:tracePt t="199586" x="2908300" y="2057400"/>
          <p14:tracePt t="199725" x="2921000" y="2057400"/>
          <p14:tracePt t="199736" x="2940050" y="2057400"/>
          <p14:tracePt t="199745" x="2965450" y="2057400"/>
          <p14:tracePt t="199752" x="3003550" y="2057400"/>
          <p14:tracePt t="199766" x="3067050" y="2057400"/>
          <p14:tracePt t="199783" x="3194050" y="2063750"/>
          <p14:tracePt t="199799" x="3505200" y="2076450"/>
          <p14:tracePt t="199816" x="3981450" y="2127250"/>
          <p14:tracePt t="199835" x="4616450" y="2139950"/>
          <p14:tracePt t="199849" x="5251450" y="2178050"/>
          <p14:tracePt t="199866" x="5441950" y="2178050"/>
          <p14:tracePt t="199883" x="5797550" y="2209800"/>
          <p14:tracePt t="199900" x="6203950" y="2273300"/>
          <p14:tracePt t="199916" x="6489700" y="2317750"/>
          <p14:tracePt t="199933" x="6807200" y="2387600"/>
          <p14:tracePt t="199949" x="7054850" y="2425700"/>
          <p14:tracePt t="199966" x="7327900" y="2489200"/>
          <p14:tracePt t="199983" x="7531100" y="2540000"/>
          <p14:tracePt t="199999" x="7702550" y="2584450"/>
          <p14:tracePt t="200016" x="7924800" y="2647950"/>
          <p14:tracePt t="200033" x="8140700" y="2724150"/>
          <p14:tracePt t="200049" x="8496300" y="2844800"/>
          <p14:tracePt t="200066" x="8572500" y="2863850"/>
          <p14:tracePt t="200083" x="8629650" y="2870200"/>
          <p14:tracePt t="200100" x="8667750" y="2870200"/>
          <p14:tracePt t="200116" x="8699500" y="2876550"/>
          <p14:tracePt t="200133" x="8794750" y="2889250"/>
          <p14:tracePt t="200149" x="8864600" y="2889250"/>
          <p14:tracePt t="200166" x="9131300" y="2895600"/>
          <p14:tracePt t="200183" x="9340850" y="2895600"/>
          <p14:tracePt t="200199" x="9537700" y="2863850"/>
          <p14:tracePt t="200216" x="9652000" y="2819400"/>
          <p14:tracePt t="200233" x="9702800" y="2800350"/>
          <p14:tracePt t="200249" x="9721850" y="2794000"/>
          <p14:tracePt t="200266" x="9734550" y="2787650"/>
          <p14:tracePt t="200283" x="9759950" y="2781300"/>
          <p14:tracePt t="200300" x="9810750" y="2762250"/>
          <p14:tracePt t="200316" x="9906000" y="2711450"/>
          <p14:tracePt t="200333" x="9937750" y="2686050"/>
          <p14:tracePt t="200349" x="9937750" y="2673350"/>
          <p14:tracePt t="200366" x="9956800" y="2654300"/>
          <p14:tracePt t="200383" x="9975850" y="2622550"/>
          <p14:tracePt t="200399" x="9988550" y="2597150"/>
          <p14:tracePt t="200416" x="10001250" y="2578100"/>
          <p14:tracePt t="200433" x="10007600" y="2520950"/>
          <p14:tracePt t="200449" x="10007600" y="2482850"/>
          <p14:tracePt t="200466" x="10007600" y="2444750"/>
          <p14:tracePt t="200483" x="10001250" y="2406650"/>
          <p14:tracePt t="200499" x="9988550" y="2387600"/>
          <p14:tracePt t="200516" x="9975850" y="2362200"/>
          <p14:tracePt t="200533" x="9969500" y="2336800"/>
          <p14:tracePt t="200549" x="9950450" y="2305050"/>
          <p14:tracePt t="200566" x="9937750" y="2279650"/>
          <p14:tracePt t="200583" x="9931400" y="2266950"/>
          <p14:tracePt t="200599" x="9918700" y="2241550"/>
          <p14:tracePt t="200616" x="9918700" y="2235200"/>
          <p14:tracePt t="200633" x="9912350" y="2228850"/>
          <p14:tracePt t="200649" x="9912350" y="2222500"/>
          <p14:tracePt t="200666" x="9912350" y="2216150"/>
          <p14:tracePt t="200683" x="9906000" y="2209800"/>
          <p14:tracePt t="200700" x="9906000" y="2203450"/>
          <p14:tracePt t="200733" x="9906000" y="2197100"/>
          <p14:tracePt t="200749" x="9906000" y="2184400"/>
          <p14:tracePt t="200766" x="9906000" y="2178050"/>
          <p14:tracePt t="200783" x="9906000" y="2171700"/>
          <p14:tracePt t="200799" x="9906000" y="2159000"/>
          <p14:tracePt t="200833" x="9899650" y="2152650"/>
          <p14:tracePt t="200852" x="9899650" y="2146300"/>
          <p14:tracePt t="200866" x="9899650" y="2139950"/>
          <p14:tracePt t="200883" x="9899650" y="2133600"/>
          <p14:tracePt t="200907" x="9899650" y="2127250"/>
          <p14:tracePt t="200937" x="9899650" y="2120900"/>
          <p14:tracePt t="200971" x="9899650" y="2114550"/>
          <p14:tracePt t="200977" x="9899650" y="2108200"/>
          <p14:tracePt t="201150" x="9906000" y="2108200"/>
          <p14:tracePt t="201158" x="9918700" y="2108200"/>
          <p14:tracePt t="201181" x="9937750" y="2108200"/>
          <p14:tracePt t="201189" x="9944100" y="2108200"/>
          <p14:tracePt t="201200" x="9956800" y="2108200"/>
          <p14:tracePt t="201216" x="9975850" y="2108200"/>
          <p14:tracePt t="201233" x="9988550" y="2108200"/>
          <p14:tracePt t="201249" x="10013950" y="2108200"/>
          <p14:tracePt t="201266" x="10064750" y="2108200"/>
          <p14:tracePt t="201283" x="10096500" y="2108200"/>
          <p14:tracePt t="201301" x="10115550" y="2108200"/>
          <p14:tracePt t="201316" x="10140950" y="2108200"/>
          <p14:tracePt t="201333" x="10147300" y="2108200"/>
          <p14:tracePt t="201349" x="10166350" y="2108200"/>
          <p14:tracePt t="201366" x="10191750" y="2108200"/>
          <p14:tracePt t="201383" x="10223500" y="2114550"/>
          <p14:tracePt t="201399" x="10255250" y="2114550"/>
          <p14:tracePt t="201433" x="10261600" y="2120900"/>
          <p14:tracePt t="201619" x="10261600" y="2114550"/>
          <p14:tracePt t="201634" x="10261600" y="2108200"/>
          <p14:tracePt t="201649" x="10261600" y="2095500"/>
          <p14:tracePt t="201659" x="10261600" y="2089150"/>
          <p14:tracePt t="201666" x="10267950" y="2082800"/>
          <p14:tracePt t="201682" x="10287000" y="2070100"/>
          <p14:tracePt t="201700" x="10299700" y="2063750"/>
          <p14:tracePt t="201716" x="10318750" y="2057400"/>
          <p14:tracePt t="201733" x="10325100" y="2057400"/>
          <p14:tracePt t="201749" x="10331450" y="2057400"/>
          <p14:tracePt t="201783" x="10337800" y="2057400"/>
          <p14:tracePt t="201799" x="10369550" y="2057400"/>
          <p14:tracePt t="201816" x="10388600" y="2076450"/>
          <p14:tracePt t="201833" x="10426700" y="2089150"/>
          <p14:tracePt t="201849" x="10445750" y="2101850"/>
          <p14:tracePt t="201866" x="10477500" y="2127250"/>
          <p14:tracePt t="201883" x="10496550" y="2133600"/>
          <p14:tracePt t="201900" x="10509250" y="2139950"/>
          <p14:tracePt t="201916" x="10515600" y="2139950"/>
          <p14:tracePt t="201933" x="10521950" y="2146300"/>
          <p14:tracePt t="201981" x="10528300" y="2146300"/>
          <p14:tracePt t="201997" x="10547350" y="2146300"/>
          <p14:tracePt t="202002" x="10560050" y="2146300"/>
          <p14:tracePt t="202016" x="10566400" y="2146300"/>
          <p14:tracePt t="202033" x="10572750" y="2146300"/>
          <p14:tracePt t="202049" x="10579100" y="2146300"/>
          <p14:tracePt t="202066" x="10585450" y="2146300"/>
          <p14:tracePt t="202083" x="10598150" y="2146300"/>
          <p14:tracePt t="202100" x="10604500" y="2139950"/>
          <p14:tracePt t="202116" x="10623550" y="2120900"/>
          <p14:tracePt t="202133" x="10629900" y="2108200"/>
          <p14:tracePt t="202149" x="10636250" y="2082800"/>
          <p14:tracePt t="202166" x="10636250" y="2063750"/>
          <p14:tracePt t="202199" x="10636250" y="2044700"/>
          <p14:tracePt t="202216" x="10636250" y="2032000"/>
          <p14:tracePt t="202233" x="10636250" y="2025650"/>
          <p14:tracePt t="202249" x="10642600" y="2012950"/>
          <p14:tracePt t="202266" x="10642600" y="2006600"/>
          <p14:tracePt t="202301" x="10648950" y="2012950"/>
          <p14:tracePt t="202316" x="10674350" y="2070100"/>
          <p14:tracePt t="202333" x="10699750" y="2120900"/>
          <p14:tracePt t="202349" x="10731500" y="2178050"/>
          <p14:tracePt t="202366" x="10737850" y="2197100"/>
          <p14:tracePt t="202426" x="10744200" y="2197100"/>
          <p14:tracePt t="202432" x="10756900" y="2184400"/>
          <p14:tracePt t="202442" x="10775950" y="2165350"/>
          <p14:tracePt t="202450" x="10795000" y="2139950"/>
          <p14:tracePt t="202466" x="10826750" y="2114550"/>
          <p14:tracePt t="202483" x="10858500" y="2089150"/>
          <p14:tracePt t="202501" x="10871200" y="2076450"/>
          <p14:tracePt t="202516" x="10877550" y="2076450"/>
          <p14:tracePt t="202564" x="10890250" y="2076450"/>
          <p14:tracePt t="202570" x="10896600" y="2089150"/>
          <p14:tracePt t="202583" x="10902950" y="2101850"/>
          <p14:tracePt t="202600" x="10909300" y="2120900"/>
          <p14:tracePt t="202616" x="10915650" y="2133600"/>
          <p14:tracePt t="202714" x="10915650" y="2127250"/>
          <p14:tracePt t="202724" x="10915650" y="2114550"/>
          <p14:tracePt t="202733" x="10915650" y="2108200"/>
          <p14:tracePt t="202749" x="10915650" y="2089150"/>
          <p14:tracePt t="202766" x="10922000" y="2089150"/>
          <p14:tracePt t="202783" x="10928350" y="2089150"/>
          <p14:tracePt t="202816" x="10960100" y="2082800"/>
          <p14:tracePt t="202833" x="11017250" y="2114550"/>
          <p14:tracePt t="202849" x="11061700" y="2159000"/>
          <p14:tracePt t="202866" x="11061700" y="2171700"/>
          <p14:tracePt t="202899" x="11061700" y="2178050"/>
          <p14:tracePt t="202931" x="11055350" y="2178050"/>
          <p14:tracePt t="202941" x="11049000" y="2178050"/>
          <p14:tracePt t="202950" x="11042650" y="2178050"/>
          <p14:tracePt t="202966" x="11042650" y="2171700"/>
          <p14:tracePt t="202983" x="11042650" y="2165350"/>
          <p14:tracePt t="203262" x="11036300" y="2165350"/>
          <p14:tracePt t="203332" x="11029950" y="2165350"/>
          <p14:tracePt t="203600" x="11029950" y="2171700"/>
          <p14:tracePt t="203640" x="11023600" y="2171700"/>
          <p14:tracePt t="203651" x="11017250" y="2165350"/>
          <p14:tracePt t="203657" x="11010900" y="2159000"/>
          <p14:tracePt t="203667" x="11004550" y="2146300"/>
          <p14:tracePt t="203683" x="11004550" y="2133600"/>
          <p14:tracePt t="203699" x="11004550" y="2127250"/>
          <p14:tracePt t="203719" x="11004550" y="2120900"/>
          <p14:tracePt t="203761" x="11010900" y="2114550"/>
          <p14:tracePt t="203874" x="11004550" y="2114550"/>
          <p14:tracePt t="203898" x="10998200" y="2114550"/>
          <p14:tracePt t="203934" x="10991850" y="2114550"/>
          <p14:tracePt t="204004" x="10991850" y="2108200"/>
          <p14:tracePt t="204019" x="11017250" y="2101850"/>
          <p14:tracePt t="204030" x="11023600" y="2095500"/>
          <p14:tracePt t="204037" x="11036300" y="2095500"/>
          <p14:tracePt t="204050" x="11055350" y="2089150"/>
          <p14:tracePt t="204066" x="11061700" y="2089150"/>
          <p14:tracePt t="204083" x="11074400" y="2082800"/>
          <p14:tracePt t="204100" x="11080750" y="2082800"/>
          <p14:tracePt t="204192" x="11074400" y="2082800"/>
          <p14:tracePt t="204196" x="11055350" y="2076450"/>
          <p14:tracePt t="204206" x="11042650" y="2070100"/>
          <p14:tracePt t="204216" x="11036300" y="2063750"/>
          <p14:tracePt t="204236" x="11029950" y="2063750"/>
          <p14:tracePt t="204328" x="11036300" y="2063750"/>
          <p14:tracePt t="204332" x="11042650" y="2063750"/>
          <p14:tracePt t="204351" x="11068050" y="2063750"/>
          <p14:tracePt t="204366" x="11137900" y="2063750"/>
          <p14:tracePt t="204383" x="11201400" y="2063750"/>
          <p14:tracePt t="204400" x="11239500" y="2063750"/>
          <p14:tracePt t="204416" x="11252200" y="2063750"/>
          <p14:tracePt t="204433" x="11258550" y="2063750"/>
          <p14:tracePt t="204478" x="11258550" y="2057400"/>
          <p14:tracePt t="204494" x="11239500" y="2051050"/>
          <p14:tracePt t="204504" x="11214100" y="2044700"/>
          <p14:tracePt t="204516" x="11188700" y="2038350"/>
          <p14:tracePt t="204533" x="11176000" y="2038350"/>
          <p14:tracePt t="204608" x="11195050" y="2038350"/>
          <p14:tracePt t="204619" x="11201400" y="2038350"/>
          <p14:tracePt t="204624" x="11214100" y="2038350"/>
          <p14:tracePt t="204636" x="11239500" y="2038350"/>
          <p14:tracePt t="204649" x="11271250" y="2032000"/>
          <p14:tracePt t="204666" x="11315700" y="2025650"/>
          <p14:tracePt t="204683" x="11334750" y="2019300"/>
          <p14:tracePt t="204699" x="11353800" y="2019300"/>
          <p14:tracePt t="204763" x="11322050" y="2019300"/>
          <p14:tracePt t="204769" x="11290300" y="2019300"/>
          <p14:tracePt t="204783" x="11277600" y="2019300"/>
          <p14:tracePt t="204799" x="11264900" y="2019300"/>
          <p14:tracePt t="204843" x="11271250" y="2019300"/>
          <p14:tracePt t="204850" x="11277600" y="2019300"/>
          <p14:tracePt t="204866" x="11423650" y="2019300"/>
          <p14:tracePt t="204883" x="11499850" y="2012950"/>
          <p14:tracePt t="204899" x="11671300" y="1974850"/>
          <p14:tracePt t="204916" x="11722100" y="1968500"/>
          <p14:tracePt t="204955" x="11715750" y="1968500"/>
          <p14:tracePt t="204966" x="11709400" y="1968500"/>
          <p14:tracePt t="204983" x="11671300" y="1968500"/>
          <p14:tracePt t="204999" x="11652250" y="1968500"/>
          <p14:tracePt t="205016" x="11633200" y="1968500"/>
          <p14:tracePt t="205033" x="11626850" y="1968500"/>
          <p14:tracePt t="205049" x="11614150" y="1968500"/>
          <p14:tracePt t="205066" x="11601450" y="1968500"/>
          <p14:tracePt t="205083" x="11595100" y="1968500"/>
          <p14:tracePt t="205174" x="11607800" y="1968500"/>
          <p14:tracePt t="205186" x="11620500" y="1968500"/>
          <p14:tracePt t="205193" x="11626850" y="1968500"/>
          <p14:tracePt t="205205" x="11633200" y="1968500"/>
          <p14:tracePt t="205218" x="11652250" y="1968500"/>
          <p14:tracePt t="205234" x="11671300" y="1968500"/>
          <p14:tracePt t="205249" x="11690350" y="1968500"/>
          <p14:tracePt t="205283" x="11696700" y="1968500"/>
          <p14:tracePt t="205320" x="11690350" y="1968500"/>
          <p14:tracePt t="205325" x="11639550" y="1981200"/>
          <p14:tracePt t="205336" x="11595100" y="1993900"/>
          <p14:tracePt t="205349" x="11493500" y="2019300"/>
          <p14:tracePt t="205366" x="11404600" y="2044700"/>
          <p14:tracePt t="205383" x="11385550" y="2044700"/>
          <p14:tracePt t="205399" x="11366500" y="2051050"/>
          <p14:tracePt t="205568" x="11379200" y="2057400"/>
          <p14:tracePt t="205578" x="11404600" y="2057400"/>
          <p14:tracePt t="205588" x="11436350" y="2057400"/>
          <p14:tracePt t="205601" x="11506200" y="2057400"/>
          <p14:tracePt t="205616" x="11658600" y="2057400"/>
          <p14:tracePt t="205633" x="11753850" y="2038350"/>
          <p14:tracePt t="205650" x="11760200" y="2038350"/>
          <p14:tracePt t="205688" x="11753850" y="2038350"/>
          <p14:tracePt t="205700" x="11715750" y="2038350"/>
          <p14:tracePt t="205719" x="11652250" y="2038350"/>
          <p14:tracePt t="205733" x="11614150" y="2038350"/>
          <p14:tracePt t="205749" x="11595100" y="2038350"/>
          <p14:tracePt t="205766" x="11576050" y="2038350"/>
          <p14:tracePt t="205783" x="11563350" y="2038350"/>
          <p14:tracePt t="205801" x="11531600" y="2044700"/>
          <p14:tracePt t="205816" x="11499850" y="2044700"/>
          <p14:tracePt t="205833" x="11455400" y="2044700"/>
          <p14:tracePt t="205849" x="11417300" y="2051050"/>
          <p14:tracePt t="205866" x="11410950" y="2051050"/>
          <p14:tracePt t="205883" x="11404600" y="2051050"/>
          <p14:tracePt t="205925" x="11398250" y="2051050"/>
          <p14:tracePt t="205940" x="11385550" y="2051050"/>
          <p14:tracePt t="205955" x="11379200" y="2051050"/>
          <p14:tracePt t="205966" x="11372850" y="2051050"/>
          <p14:tracePt t="205983" x="11366500" y="2051050"/>
          <p14:tracePt t="205999" x="11360150" y="2051050"/>
          <p14:tracePt t="206016" x="11341100" y="2051050"/>
          <p14:tracePt t="206033" x="11309350" y="2051050"/>
          <p14:tracePt t="206049" x="11296650" y="2051050"/>
          <p14:tracePt t="206066" x="11290300" y="2051050"/>
          <p14:tracePt t="206288" x="11296650" y="2051050"/>
          <p14:tracePt t="206294" x="11322050" y="2044700"/>
          <p14:tracePt t="206304" x="11353800" y="2038350"/>
          <p14:tracePt t="206316" x="11398250" y="2025650"/>
          <p14:tracePt t="206333" x="11487150" y="2006600"/>
          <p14:tracePt t="206350" x="11645900" y="1968500"/>
          <p14:tracePt t="206366" x="11690350" y="1968500"/>
          <p14:tracePt t="206383" x="11722100" y="1962150"/>
          <p14:tracePt t="206400" x="11728450" y="1962150"/>
          <p14:tracePt t="206536" x="11722100" y="1962150"/>
          <p14:tracePt t="206546" x="11690350" y="1974850"/>
          <p14:tracePt t="206552" x="11652250" y="1987550"/>
          <p14:tracePt t="206566" x="11601450" y="2000250"/>
          <p14:tracePt t="206583" x="11506200" y="2012950"/>
          <p14:tracePt t="206600" x="11404600" y="2032000"/>
          <p14:tracePt t="206616" x="11277600" y="2038350"/>
          <p14:tracePt t="206633" x="11245850" y="2038350"/>
          <p14:tracePt t="206650" x="11239500" y="2038350"/>
          <p14:tracePt t="206772" x="11245850" y="2038350"/>
          <p14:tracePt t="206788" x="11258550" y="2044700"/>
          <p14:tracePt t="206793" x="11283950" y="2044700"/>
          <p14:tracePt t="206803" x="11328400" y="2044700"/>
          <p14:tracePt t="206816" x="11360150" y="2044700"/>
          <p14:tracePt t="206833" x="11436350" y="2044700"/>
          <p14:tracePt t="206849" x="11493500" y="2044700"/>
          <p14:tracePt t="206866" x="11537950" y="2044700"/>
          <p14:tracePt t="206884" x="11544300" y="2044700"/>
          <p14:tracePt t="206974" x="11537950" y="2044700"/>
          <p14:tracePt t="206980" x="11518900" y="2044700"/>
          <p14:tracePt t="206990" x="11493500" y="2051050"/>
          <p14:tracePt t="207000" x="11461750" y="2051050"/>
          <p14:tracePt t="207016" x="11404600" y="2063750"/>
          <p14:tracePt t="207033" x="11372850" y="2070100"/>
          <p14:tracePt t="207049" x="11372850" y="2076450"/>
          <p14:tracePt t="207434" x="11379200" y="2076450"/>
          <p14:tracePt t="207439" x="11379200" y="2070100"/>
          <p14:tracePt t="207474" x="11385550" y="2070100"/>
          <p14:tracePt t="207479" x="11391900" y="2070100"/>
          <p14:tracePt t="207494" x="11398250" y="2070100"/>
          <p14:tracePt t="207504" x="11423650" y="2057400"/>
          <p14:tracePt t="207516" x="11455400" y="2057400"/>
          <p14:tracePt t="207533" x="11474450" y="2057400"/>
          <p14:tracePt t="207550" x="11487150" y="2057400"/>
          <p14:tracePt t="207566" x="11493500" y="2057400"/>
          <p14:tracePt t="207583" x="11499850" y="2057400"/>
          <p14:tracePt t="207600" x="11506200" y="2057400"/>
          <p14:tracePt t="207842" x="11499850" y="2057400"/>
          <p14:tracePt t="207858" x="11493500" y="2057400"/>
          <p14:tracePt t="207892" x="11487150" y="2057400"/>
          <p14:tracePt t="208322" x="11480800" y="2070100"/>
          <p14:tracePt t="208328" x="11468100" y="2089150"/>
          <p14:tracePt t="208337" x="11455400" y="2101850"/>
          <p14:tracePt t="208350" x="11436350" y="2120900"/>
          <p14:tracePt t="208366" x="11353800" y="2184400"/>
          <p14:tracePt t="208383" x="11309350" y="2203450"/>
          <p14:tracePt t="208399" x="11296650" y="2209800"/>
          <p14:tracePt t="208416" x="11283950" y="2216150"/>
          <p14:tracePt t="208433" x="11283950" y="2222500"/>
          <p14:tracePt t="208461" x="11277600" y="2222500"/>
          <p14:tracePt t="208472" x="11271250" y="2222500"/>
          <p14:tracePt t="208483" x="11264900" y="2216150"/>
          <p14:tracePt t="208499" x="11233150" y="2203450"/>
          <p14:tracePt t="208516" x="11207750" y="2184400"/>
          <p14:tracePt t="208533" x="11182350" y="2171700"/>
          <p14:tracePt t="208549" x="11176000" y="2165350"/>
          <p14:tracePt t="208566" x="11169650" y="2165350"/>
          <p14:tracePt t="208690" x="11169650" y="2159000"/>
          <p14:tracePt t="208714" x="11163300" y="2152650"/>
          <p14:tracePt t="208743" x="11156950" y="2152650"/>
          <p14:tracePt t="208763" x="11150600" y="2152650"/>
          <p14:tracePt t="208779" x="11125200" y="2152650"/>
          <p14:tracePt t="208786" x="11093450" y="2152650"/>
          <p14:tracePt t="208799" x="11049000" y="2165350"/>
          <p14:tracePt t="208816" x="11004550" y="2190750"/>
          <p14:tracePt t="208833" x="10966450" y="2203450"/>
          <p14:tracePt t="208849" x="10953750" y="2209800"/>
          <p14:tracePt t="208906" x="10947400" y="2209800"/>
          <p14:tracePt t="208926" x="10941050" y="2209800"/>
          <p14:tracePt t="208932" x="10934700" y="2216150"/>
          <p14:tracePt t="208943" x="10934700" y="2222500"/>
          <p14:tracePt t="208950" x="10928350" y="2222500"/>
          <p14:tracePt t="208966" x="10922000" y="2222500"/>
          <p14:tracePt t="208983" x="10909300" y="2222500"/>
          <p14:tracePt t="208999" x="10896600" y="2222500"/>
          <p14:tracePt t="209016" x="10890250" y="2222500"/>
          <p14:tracePt t="209033" x="10852150" y="2222500"/>
          <p14:tracePt t="209049" x="10826750" y="2222500"/>
          <p14:tracePt t="209066" x="10801350" y="2222500"/>
          <p14:tracePt t="209083" x="10788650" y="2222500"/>
          <p14:tracePt t="209099" x="10775950" y="2222500"/>
          <p14:tracePt t="209116" x="10769600" y="2216150"/>
          <p14:tracePt t="209133" x="10763250" y="2216150"/>
          <p14:tracePt t="209149" x="10737850" y="2203450"/>
          <p14:tracePt t="209166" x="10737850" y="2197100"/>
          <p14:tracePt t="209183" x="10731500" y="2190750"/>
          <p14:tracePt t="209199" x="10718800" y="2171700"/>
          <p14:tracePt t="209216" x="10718800" y="2152650"/>
          <p14:tracePt t="209233" x="10718800" y="2133600"/>
          <p14:tracePt t="209249" x="10750550" y="2070100"/>
          <p14:tracePt t="209266" x="10801350" y="2012950"/>
          <p14:tracePt t="209283" x="10883900" y="1968500"/>
          <p14:tracePt t="209299" x="10953750" y="1930400"/>
          <p14:tracePt t="209316" x="10979150" y="1917700"/>
          <p14:tracePt t="209333" x="10985500" y="1917700"/>
          <p14:tracePt t="209399" x="10972800" y="1911350"/>
          <p14:tracePt t="209409" x="10966450" y="1905000"/>
          <p14:tracePt t="209416" x="10953750" y="1905000"/>
          <p14:tracePt t="209433" x="10915650" y="1898650"/>
          <p14:tracePt t="209449" x="10890250" y="1898650"/>
          <p14:tracePt t="209452" x="10871200" y="1892300"/>
          <p14:tracePt t="209466" x="10814050" y="1885950"/>
          <p14:tracePt t="209483" x="10788650" y="1885950"/>
          <p14:tracePt t="209500" x="10763250" y="1879600"/>
          <p14:tracePt t="209516" x="10750550" y="1879600"/>
          <p14:tracePt t="209533" x="10737850" y="1879600"/>
          <p14:tracePt t="209549" x="10731500" y="1879600"/>
          <p14:tracePt t="209566" x="10693400" y="1892300"/>
          <p14:tracePt t="209583" x="10655300" y="1917700"/>
          <p14:tracePt t="209599" x="10591800" y="1962150"/>
          <p14:tracePt t="209602" x="10572750" y="1974850"/>
          <p14:tracePt t="209616" x="10547350" y="2000250"/>
          <p14:tracePt t="209633" x="10528300" y="2019300"/>
          <p14:tracePt t="209649" x="10521950" y="2025650"/>
          <p14:tracePt t="209666" x="10521950" y="2044700"/>
          <p14:tracePt t="209683" x="10521950" y="2076450"/>
          <p14:tracePt t="209701" x="10541000" y="2114550"/>
          <p14:tracePt t="209716" x="10604500" y="2159000"/>
          <p14:tracePt t="209733" x="10648950" y="2178050"/>
          <p14:tracePt t="209749" x="10801350" y="2209800"/>
          <p14:tracePt t="209766" x="10864850" y="2222500"/>
          <p14:tracePt t="209783" x="10922000" y="2228850"/>
          <p14:tracePt t="209799" x="10953750" y="2228850"/>
          <p14:tracePt t="209816" x="10966450" y="2228850"/>
          <p14:tracePt t="209833" x="10972800" y="2228850"/>
          <p14:tracePt t="209849" x="11010900" y="2216150"/>
          <p14:tracePt t="209867" x="11029950" y="2197100"/>
          <p14:tracePt t="209883" x="11055350" y="2152650"/>
          <p14:tracePt t="209899" x="11074400" y="2101850"/>
          <p14:tracePt t="209916" x="11087100" y="2082800"/>
          <p14:tracePt t="209933" x="11087100" y="2076450"/>
          <p14:tracePt t="209949" x="11087100" y="2057400"/>
          <p14:tracePt t="209966" x="11087100" y="2044700"/>
          <p14:tracePt t="209982" x="11080750" y="2025650"/>
          <p14:tracePt t="209999" x="11061700" y="2000250"/>
          <p14:tracePt t="210016" x="11036300" y="1981200"/>
          <p14:tracePt t="210033" x="10991850" y="1943100"/>
          <p14:tracePt t="210049" x="10909300" y="1911350"/>
          <p14:tracePt t="210066" x="10852150" y="1898650"/>
          <p14:tracePt t="210083" x="10807700" y="1892300"/>
          <p14:tracePt t="210099" x="10782300" y="1885950"/>
          <p14:tracePt t="210116" x="10756900" y="1885950"/>
          <p14:tracePt t="210133" x="10750550" y="1885950"/>
          <p14:tracePt t="210149" x="10706100" y="1898650"/>
          <p14:tracePt t="210166" x="10642600" y="1936750"/>
          <p14:tracePt t="210183" x="10521950" y="2025650"/>
          <p14:tracePt t="210199" x="10471150" y="2076450"/>
          <p14:tracePt t="210216" x="10452100" y="2101850"/>
          <p14:tracePt t="210233" x="10439400" y="2152650"/>
          <p14:tracePt t="210249" x="10439400" y="2190750"/>
          <p14:tracePt t="210266" x="10439400" y="2216150"/>
          <p14:tracePt t="210283" x="10439400" y="2235200"/>
          <p14:tracePt t="210299" x="10477500" y="2260600"/>
          <p14:tracePt t="210316" x="10515600" y="2279650"/>
          <p14:tracePt t="210333" x="10579100" y="2292350"/>
          <p14:tracePt t="210349" x="10661650" y="2298700"/>
          <p14:tracePt t="210366" x="10756900" y="2298700"/>
          <p14:tracePt t="210384" x="10833100" y="2298700"/>
          <p14:tracePt t="210399" x="10890250" y="2292350"/>
          <p14:tracePt t="210416" x="10902950" y="2286000"/>
          <p14:tracePt t="210433" x="10928350" y="2266950"/>
          <p14:tracePt t="210449" x="10966450" y="2222500"/>
          <p14:tracePt t="210466" x="10972800" y="2197100"/>
          <p14:tracePt t="210483" x="10972800" y="2165350"/>
          <p14:tracePt t="210499" x="10972800" y="2139950"/>
          <p14:tracePt t="210516" x="10972800" y="2120900"/>
          <p14:tracePt t="210533" x="10960100" y="2108200"/>
          <p14:tracePt t="210549" x="10953750" y="2101850"/>
          <p14:tracePt t="210566" x="10922000" y="2095500"/>
          <p14:tracePt t="210583" x="10896600" y="2089150"/>
          <p14:tracePt t="210599" x="10852150" y="2089150"/>
          <p14:tracePt t="210616" x="10833100" y="2089150"/>
          <p14:tracePt t="210633" x="10782300" y="2089150"/>
          <p14:tracePt t="210649" x="10706100" y="2114550"/>
          <p14:tracePt t="210666" x="10566400" y="2190750"/>
          <p14:tracePt t="210683" x="10496550" y="2222500"/>
          <p14:tracePt t="210699" x="10458450" y="2247900"/>
          <p14:tracePt t="210716" x="10401300" y="2298700"/>
          <p14:tracePt t="210733" x="10356850" y="2362200"/>
          <p14:tracePt t="210749" x="10331450" y="2406650"/>
          <p14:tracePt t="210766" x="10312400" y="2457450"/>
          <p14:tracePt t="210783" x="10299700" y="2495550"/>
          <p14:tracePt t="210799" x="10293350" y="2520950"/>
          <p14:tracePt t="210816" x="10287000" y="2552700"/>
          <p14:tracePt t="210833" x="10280650" y="2565400"/>
          <p14:tracePt t="210849" x="10274300" y="2571750"/>
          <p14:tracePt t="210866" x="10274300" y="2578100"/>
          <p14:tracePt t="210883" x="10274300" y="2584450"/>
          <p14:tracePt t="210899" x="10267950" y="2597150"/>
          <p14:tracePt t="210916" x="10267950" y="2609850"/>
          <p14:tracePt t="210933" x="10267950" y="2616200"/>
          <p14:tracePt t="210949" x="10255250" y="2635250"/>
          <p14:tracePt t="210966" x="10248900" y="2647950"/>
          <p14:tracePt t="210983" x="10242550" y="2654300"/>
          <p14:tracePt t="210999" x="10242550" y="2673350"/>
          <p14:tracePt t="211016" x="10236200" y="2679700"/>
          <p14:tracePt t="211033" x="10223500" y="2692400"/>
          <p14:tracePt t="211049" x="10217150" y="2692400"/>
          <p14:tracePt t="211066" x="10217150" y="2698750"/>
          <p14:tracePt t="211099" x="10210800" y="2711450"/>
          <p14:tracePt t="211116" x="10204450" y="2711450"/>
          <p14:tracePt t="211133" x="10204450" y="2717800"/>
          <p14:tracePt t="211159" x="10198100" y="2724150"/>
          <p14:tracePt t="211205" x="10191750" y="2730500"/>
          <p14:tracePt t="211328" x="10185400" y="2730500"/>
          <p14:tracePt t="211338" x="10134600" y="2730500"/>
          <p14:tracePt t="211348" x="10020300" y="2730500"/>
          <p14:tracePt t="211356" x="9823450" y="2743200"/>
          <p14:tracePt t="211366" x="9601200" y="2743200"/>
          <p14:tracePt t="211383" x="8959850" y="2755900"/>
          <p14:tracePt t="211400" x="8464550" y="2755900"/>
          <p14:tracePt t="211416" x="7874000" y="2755900"/>
          <p14:tracePt t="211433" x="7391400" y="2755900"/>
          <p14:tracePt t="211449" x="6940550" y="2755900"/>
          <p14:tracePt t="211466" x="6864350" y="2743200"/>
          <p14:tracePt t="211483" x="6731000" y="2711450"/>
          <p14:tracePt t="211499" x="6686550" y="2686050"/>
          <p14:tracePt t="211516" x="6667500" y="2667000"/>
          <p14:tracePt t="211533" x="6648450" y="2647950"/>
          <p14:tracePt t="211550" x="6629400" y="2616200"/>
          <p14:tracePt t="211566" x="6604000" y="2590800"/>
          <p14:tracePt t="211583" x="6527800" y="2540000"/>
          <p14:tracePt t="211599" x="6457950" y="2501900"/>
          <p14:tracePt t="211616" x="6426200" y="2476500"/>
          <p14:tracePt t="211634" x="6356350" y="2444750"/>
          <p14:tracePt t="211649" x="6286500" y="2425700"/>
          <p14:tracePt t="211666" x="6146800" y="2393950"/>
          <p14:tracePt t="211683" x="6019800" y="2362200"/>
          <p14:tracePt t="211700" x="5873750" y="2311400"/>
          <p14:tracePt t="211718" x="5822950" y="2292350"/>
          <p14:tracePt t="211733" x="5759450" y="2254250"/>
          <p14:tracePt t="211749" x="5715000" y="2216150"/>
          <p14:tracePt t="211766" x="5689600" y="2178050"/>
          <p14:tracePt t="211783" x="5676900" y="2146300"/>
          <p14:tracePt t="211799" x="5670550" y="2114550"/>
          <p14:tracePt t="211816" x="5657850" y="2095500"/>
          <p14:tracePt t="211833" x="5651500" y="2070100"/>
          <p14:tracePt t="211849" x="5645150" y="2044700"/>
          <p14:tracePt t="211866" x="5632450" y="2012950"/>
          <p14:tracePt t="211883" x="5619750" y="1993900"/>
          <p14:tracePt t="211899" x="5613400" y="1962150"/>
          <p14:tracePt t="211916" x="5607050" y="1936750"/>
          <p14:tracePt t="211933" x="5607050" y="1892300"/>
          <p14:tracePt t="211949" x="5607050" y="1873250"/>
          <p14:tracePt t="211966" x="5607050" y="1847850"/>
          <p14:tracePt t="211983" x="5607050" y="1803400"/>
          <p14:tracePt t="211999" x="5607050" y="1784350"/>
          <p14:tracePt t="212016" x="5607050" y="1758950"/>
          <p14:tracePt t="212033" x="5607050" y="1739900"/>
          <p14:tracePt t="212049" x="5607050" y="1701800"/>
          <p14:tracePt t="212066" x="5607050" y="1676400"/>
          <p14:tracePt t="212083" x="5594350" y="1657350"/>
          <p14:tracePt t="212099" x="5594350" y="1631950"/>
          <p14:tracePt t="212116" x="5581650" y="1606550"/>
          <p14:tracePt t="212133" x="5562600" y="1574800"/>
          <p14:tracePt t="212149" x="5556250" y="1568450"/>
          <p14:tracePt t="212166" x="5543550" y="1555750"/>
          <p14:tracePt t="212183" x="5530850" y="1549400"/>
          <p14:tracePt t="212199" x="5518150" y="1536700"/>
          <p14:tracePt t="212216" x="5505450" y="1536700"/>
          <p14:tracePt t="212233" x="5492750" y="1536700"/>
          <p14:tracePt t="212249" x="5461000" y="1536700"/>
          <p14:tracePt t="212266" x="5429250" y="1536700"/>
          <p14:tracePt t="212283" x="5410200" y="1536700"/>
          <p14:tracePt t="212299" x="5365750" y="1536700"/>
          <p14:tracePt t="212316" x="5353050" y="1536700"/>
          <p14:tracePt t="212333" x="5340350" y="1536700"/>
          <p14:tracePt t="212349" x="5327650" y="1536700"/>
          <p14:tracePt t="212366" x="5308600" y="1543050"/>
          <p14:tracePt t="212383" x="5295900" y="1555750"/>
          <p14:tracePt t="212399" x="5283200" y="1562100"/>
          <p14:tracePt t="212416" x="5251450" y="1593850"/>
          <p14:tracePt t="212433" x="5245100" y="1606550"/>
          <p14:tracePt t="212449" x="5226050" y="1625600"/>
          <p14:tracePt t="212452" x="5226050" y="1638300"/>
          <p14:tracePt t="212466" x="5213350" y="1663700"/>
          <p14:tracePt t="212483" x="5207000" y="1695450"/>
          <p14:tracePt t="212499" x="5200650" y="1708150"/>
          <p14:tracePt t="212516" x="5200650" y="1720850"/>
          <p14:tracePt t="212533" x="5200650" y="1746250"/>
          <p14:tracePt t="212549" x="5200650" y="1790700"/>
          <p14:tracePt t="212566" x="5200650" y="1822450"/>
          <p14:tracePt t="212583" x="5200650" y="1866900"/>
          <p14:tracePt t="212599" x="5207000" y="1905000"/>
          <p14:tracePt t="212616" x="5226050" y="1943100"/>
          <p14:tracePt t="212633" x="5238750" y="1974850"/>
          <p14:tracePt t="212649" x="5257800" y="1993900"/>
          <p14:tracePt t="212666" x="5276850" y="2019300"/>
          <p14:tracePt t="212683" x="5289550" y="2038350"/>
          <p14:tracePt t="212699" x="5321300" y="2070100"/>
          <p14:tracePt t="212716" x="5334000" y="2082800"/>
          <p14:tracePt t="212733" x="5340350" y="2089150"/>
          <p14:tracePt t="212749" x="5372100" y="2108200"/>
          <p14:tracePt t="212766" x="5378450" y="2120900"/>
          <p14:tracePt t="212783" x="5403850" y="2133600"/>
          <p14:tracePt t="212799" x="5448300" y="2146300"/>
          <p14:tracePt t="212816" x="5480050" y="2152650"/>
          <p14:tracePt t="212833" x="5505450" y="2152650"/>
          <p14:tracePt t="212849" x="5530850" y="2152650"/>
          <p14:tracePt t="212866" x="5556250" y="2152650"/>
          <p14:tracePt t="212883" x="5581650" y="2152650"/>
          <p14:tracePt t="212899" x="5626100" y="2146300"/>
          <p14:tracePt t="212916" x="5632450" y="2139950"/>
          <p14:tracePt t="212933" x="5657850" y="2133600"/>
          <p14:tracePt t="212949" x="5683250" y="2108200"/>
          <p14:tracePt t="212952" x="5695950" y="2101850"/>
          <p14:tracePt t="212966" x="5727700" y="2070100"/>
          <p14:tracePt t="212983" x="5746750" y="2044700"/>
          <p14:tracePt t="212999" x="5765800" y="2025650"/>
          <p14:tracePt t="213016" x="5791200" y="1974850"/>
          <p14:tracePt t="213033" x="5803900" y="1955800"/>
          <p14:tracePt t="213049" x="5810250" y="1930400"/>
          <p14:tracePt t="213066" x="5810250" y="1892300"/>
          <p14:tracePt t="213083" x="5810250" y="1854200"/>
          <p14:tracePt t="213099" x="5810250" y="1822450"/>
          <p14:tracePt t="213116" x="5797550" y="1784350"/>
          <p14:tracePt t="213133" x="5778500" y="1739900"/>
          <p14:tracePt t="213149" x="5765800" y="1714500"/>
          <p14:tracePt t="213166" x="5740400" y="1676400"/>
          <p14:tracePt t="213183" x="5727700" y="1644650"/>
          <p14:tracePt t="213199" x="5695950" y="1606550"/>
          <p14:tracePt t="213216" x="5657850" y="1562100"/>
          <p14:tracePt t="213233" x="5632450" y="1536700"/>
          <p14:tracePt t="213249" x="5588000" y="1498600"/>
          <p14:tracePt t="213266" x="5575300" y="1485900"/>
          <p14:tracePt t="213283" x="5568950" y="1479550"/>
          <p14:tracePt t="213299" x="5543550" y="1473200"/>
          <p14:tracePt t="213317" x="5537200" y="1473200"/>
          <p14:tracePt t="213333" x="5524500" y="1473200"/>
          <p14:tracePt t="213349" x="5518150" y="1473200"/>
          <p14:tracePt t="213366" x="5499100" y="1473200"/>
          <p14:tracePt t="213383" x="5461000" y="1492250"/>
          <p14:tracePt t="213399" x="5435600" y="1511300"/>
          <p14:tracePt t="213416" x="5410200" y="1530350"/>
          <p14:tracePt t="213433" x="5391150" y="1543050"/>
          <p14:tracePt t="213449" x="5378450" y="1555750"/>
          <p14:tracePt t="213466" x="5372100" y="1562100"/>
          <p14:tracePt t="213483" x="5365750" y="1568450"/>
          <p14:tracePt t="213499" x="5340350" y="1587500"/>
          <p14:tracePt t="213516" x="5327650" y="1612900"/>
          <p14:tracePt t="213533" x="5321300" y="1625600"/>
          <p14:tracePt t="213549" x="5314950" y="1638300"/>
          <p14:tracePt t="213566" x="5314950" y="1651000"/>
          <p14:tracePt t="213583" x="5308600" y="1657350"/>
          <p14:tracePt t="213599" x="5308600" y="1670050"/>
          <p14:tracePt t="213616" x="5308600" y="1695450"/>
          <p14:tracePt t="213633" x="5302250" y="1720850"/>
          <p14:tracePt t="213649" x="5302250" y="1739900"/>
          <p14:tracePt t="213666" x="5302250" y="1765300"/>
          <p14:tracePt t="213683" x="5302250" y="1784350"/>
          <p14:tracePt t="213699" x="5302250" y="1803400"/>
          <p14:tracePt t="213716" x="5302250" y="1822450"/>
          <p14:tracePt t="213733" x="5302250" y="1847850"/>
          <p14:tracePt t="213749" x="5314950" y="1873250"/>
          <p14:tracePt t="213766" x="5314950" y="1879600"/>
          <p14:tracePt t="213783" x="5321300" y="1892300"/>
          <p14:tracePt t="213799" x="5334000" y="1911350"/>
          <p14:tracePt t="213816" x="5340350" y="1936750"/>
          <p14:tracePt t="213833" x="5353050" y="1949450"/>
          <p14:tracePt t="213849" x="5359400" y="1968500"/>
          <p14:tracePt t="213866" x="5365750" y="1987550"/>
          <p14:tracePt t="213883" x="5378450" y="2000250"/>
          <p14:tracePt t="213899" x="5391150" y="2012950"/>
          <p14:tracePt t="213916" x="5397500" y="2019300"/>
          <p14:tracePt t="213933" x="5403850" y="2032000"/>
          <p14:tracePt t="213949" x="5416550" y="2051050"/>
          <p14:tracePt t="213969" x="5422900" y="2057400"/>
          <p14:tracePt t="213983" x="5422900" y="2063750"/>
          <p14:tracePt t="213999" x="5435600" y="2070100"/>
          <p14:tracePt t="214016" x="5441950" y="2076450"/>
          <p14:tracePt t="214033" x="5454650" y="2089150"/>
          <p14:tracePt t="214049" x="5461000" y="2089150"/>
          <p14:tracePt t="214066" x="5518150" y="2108200"/>
          <p14:tracePt t="214083" x="5530850" y="2114550"/>
          <p14:tracePt t="214099" x="5562600" y="2114550"/>
          <p14:tracePt t="214116" x="5588000" y="2114550"/>
          <p14:tracePt t="214133" x="5613400" y="2108200"/>
          <p14:tracePt t="214149" x="5638800" y="2101850"/>
          <p14:tracePt t="214166" x="5651500" y="2095500"/>
          <p14:tracePt t="214183" x="5676900" y="2082800"/>
          <p14:tracePt t="214199" x="5689600" y="2063750"/>
          <p14:tracePt t="214216" x="5702300" y="2038350"/>
          <p14:tracePt t="214232" x="5702300" y="1987550"/>
          <p14:tracePt t="214249" x="5702300" y="1962150"/>
          <p14:tracePt t="214266" x="5702300" y="1905000"/>
          <p14:tracePt t="214284" x="5702300" y="1822450"/>
          <p14:tracePt t="214299" x="5689600" y="1778000"/>
          <p14:tracePt t="214316" x="5676900" y="1733550"/>
          <p14:tracePt t="214333" x="5670550" y="1720850"/>
          <p14:tracePt t="214349" x="5645150" y="1657350"/>
          <p14:tracePt t="214366" x="5632450" y="1625600"/>
          <p14:tracePt t="214383" x="5626100" y="1593850"/>
          <p14:tracePt t="214399" x="5607050" y="1562100"/>
          <p14:tracePt t="214416" x="5594350" y="1536700"/>
          <p14:tracePt t="214433" x="5594350" y="1530350"/>
          <p14:tracePt t="214449" x="5581650" y="1511300"/>
          <p14:tracePt t="214466" x="5575300" y="1504950"/>
          <p14:tracePt t="214483" x="5562600" y="1498600"/>
          <p14:tracePt t="214499" x="5549900" y="1492250"/>
          <p14:tracePt t="214516" x="5537200" y="1485900"/>
          <p14:tracePt t="214533" x="5524500" y="1485900"/>
          <p14:tracePt t="214549" x="5505450" y="1479550"/>
          <p14:tracePt t="214566" x="5492750" y="1479550"/>
          <p14:tracePt t="214583" x="5480050" y="1479550"/>
          <p14:tracePt t="214599" x="5461000" y="1479550"/>
          <p14:tracePt t="214616" x="5454650" y="1479550"/>
          <p14:tracePt t="214633" x="5441950" y="1479550"/>
          <p14:tracePt t="214649" x="5429250" y="1485900"/>
          <p14:tracePt t="214666" x="5410200" y="1498600"/>
          <p14:tracePt t="214683" x="5384800" y="1511300"/>
          <p14:tracePt t="214699" x="5378450" y="1517650"/>
          <p14:tracePt t="214716" x="5359400" y="1530350"/>
          <p14:tracePt t="214733" x="5359400" y="1536700"/>
          <p14:tracePt t="214749" x="5346700" y="1555750"/>
          <p14:tracePt t="214767" x="5334000" y="1574800"/>
          <p14:tracePt t="214783" x="5327650" y="1593850"/>
          <p14:tracePt t="214799" x="5314950" y="1638300"/>
          <p14:tracePt t="214816" x="5314950" y="1657350"/>
          <p14:tracePt t="214833" x="5314950" y="1701800"/>
          <p14:tracePt t="214849" x="5314950" y="1739900"/>
          <p14:tracePt t="214866" x="5314950" y="1778000"/>
          <p14:tracePt t="214883" x="5321300" y="1803400"/>
          <p14:tracePt t="214899" x="5334000" y="1847850"/>
          <p14:tracePt t="214916" x="5346700" y="1892300"/>
          <p14:tracePt t="214933" x="5353050" y="1924050"/>
          <p14:tracePt t="214949" x="5384800" y="1968500"/>
          <p14:tracePt t="214967" x="5391150" y="1987550"/>
          <p14:tracePt t="214983" x="5416550" y="2019300"/>
          <p14:tracePt t="214999" x="5454650" y="2057400"/>
          <p14:tracePt t="215016" x="5473700" y="2076450"/>
          <p14:tracePt t="215033" x="5492750" y="2095500"/>
          <p14:tracePt t="215049" x="5505450" y="2108200"/>
          <p14:tracePt t="215066" x="5511800" y="2114550"/>
          <p14:tracePt t="215083" x="5524500" y="2120900"/>
          <p14:tracePt t="215099" x="5530850" y="2120900"/>
          <p14:tracePt t="215116" x="5543550" y="2120900"/>
          <p14:tracePt t="215133" x="5549900" y="2120900"/>
          <p14:tracePt t="215149" x="5562600" y="2120900"/>
          <p14:tracePt t="215167" x="5594350" y="2108200"/>
          <p14:tracePt t="215183" x="5619750" y="2089150"/>
          <p14:tracePt t="215199" x="5632450" y="2076450"/>
          <p14:tracePt t="215216" x="5638800" y="2070100"/>
          <p14:tracePt t="215233" x="5645150" y="2063750"/>
          <p14:tracePt t="215452" x="5645150" y="2070100"/>
          <p14:tracePt t="215469" x="5645150" y="2076450"/>
          <p14:tracePt t="215485" x="5645150" y="2082800"/>
          <p14:tracePt t="215494" x="5645150" y="2089150"/>
          <p14:tracePt t="215524" x="5645150" y="2095500"/>
          <p14:tracePt t="215574" x="5645150" y="2101850"/>
          <p14:tracePt t="215590" x="5645150" y="2108200"/>
          <p14:tracePt t="215599" x="5645150" y="2114550"/>
          <p14:tracePt t="215613" x="5651500" y="2114550"/>
          <p14:tracePt t="215629" x="5651500" y="2120900"/>
          <p14:tracePt t="215639" x="5657850" y="2127250"/>
          <p14:tracePt t="215649" x="5664200" y="2127250"/>
          <p14:tracePt t="215666" x="5664200" y="2133600"/>
          <p14:tracePt t="215683" x="5670550" y="2146300"/>
          <p14:tracePt t="215699" x="5689600" y="2178050"/>
          <p14:tracePt t="215716" x="5702300" y="2203450"/>
          <p14:tracePt t="215733" x="5715000" y="2228850"/>
          <p14:tracePt t="215749" x="5746750" y="2292350"/>
          <p14:tracePt t="215766" x="5784850" y="2349500"/>
          <p14:tracePt t="215783" x="5803900" y="2387600"/>
          <p14:tracePt t="215799" x="5848350" y="2463800"/>
          <p14:tracePt t="215816" x="5911850" y="2546350"/>
          <p14:tracePt t="215833" x="5930900" y="2571750"/>
          <p14:tracePt t="215850" x="5956300" y="2597150"/>
          <p14:tracePt t="215866" x="5969000" y="2609850"/>
          <p14:tracePt t="215883" x="5988050" y="2622550"/>
          <p14:tracePt t="215899" x="6007100" y="2635250"/>
          <p14:tracePt t="215916" x="6026150" y="2647950"/>
          <p14:tracePt t="215933" x="6051550" y="2660650"/>
          <p14:tracePt t="215949" x="6057900" y="2667000"/>
          <p14:tracePt t="215966" x="6083300" y="2679700"/>
          <p14:tracePt t="215983" x="6089650" y="2686050"/>
          <p14:tracePt t="215999" x="6102350" y="2692400"/>
          <p14:tracePt t="216032" x="6108700" y="2692400"/>
          <p14:tracePt t="217446" x="6108700" y="2698750"/>
          <p14:tracePt t="217451" x="6127750" y="2724150"/>
          <p14:tracePt t="217466" x="6140450" y="2762250"/>
          <p14:tracePt t="217483" x="6146800" y="2787650"/>
          <p14:tracePt t="217499" x="6159500" y="2838450"/>
          <p14:tracePt t="217516" x="6172200" y="2870200"/>
          <p14:tracePt t="217533" x="6178550" y="2901950"/>
          <p14:tracePt t="217549" x="6184900" y="2940050"/>
          <p14:tracePt t="217566" x="6191250" y="2959100"/>
          <p14:tracePt t="217583" x="6191250" y="2984500"/>
          <p14:tracePt t="217599" x="6191250" y="3003550"/>
          <p14:tracePt t="217616" x="6191250" y="3035300"/>
          <p14:tracePt t="217633" x="6197600" y="3067050"/>
          <p14:tracePt t="217649" x="6197600" y="3105150"/>
          <p14:tracePt t="217666" x="6203950" y="3136900"/>
          <p14:tracePt t="217683" x="6203950" y="3168650"/>
          <p14:tracePt t="217699" x="6210300" y="3206750"/>
          <p14:tracePt t="217716" x="6210300" y="3251200"/>
          <p14:tracePt t="217733" x="6210300" y="3378200"/>
          <p14:tracePt t="217749" x="6210300" y="3460750"/>
          <p14:tracePt t="217766" x="6210300" y="3505200"/>
          <p14:tracePt t="217783" x="6210300" y="3606800"/>
          <p14:tracePt t="217799" x="6210300" y="3727450"/>
          <p14:tracePt t="217816" x="6210300" y="3778250"/>
          <p14:tracePt t="217833" x="6210300" y="3816350"/>
          <p14:tracePt t="217849" x="6210300" y="3829050"/>
          <p14:tracePt t="217866" x="6210300" y="3848100"/>
          <p14:tracePt t="217883" x="6210300" y="3860800"/>
          <p14:tracePt t="217916" x="6210300" y="3867150"/>
          <p14:tracePt t="217933" x="6210300" y="3873500"/>
          <p14:tracePt t="217949" x="6203950" y="3886200"/>
          <p14:tracePt t="217966" x="6203950" y="3892550"/>
          <p14:tracePt t="217986" x="6203950" y="3898900"/>
          <p14:tracePt t="217999" x="6203950" y="3905250"/>
          <p14:tracePt t="218135" x="6197600" y="3905250"/>
          <p14:tracePt t="218183" x="6197600" y="3911600"/>
          <p14:tracePt t="218200" x="6191250" y="3911600"/>
          <p14:tracePt t="218216" x="6178550" y="3917950"/>
          <p14:tracePt t="218267" x="6172200" y="3917950"/>
          <p14:tracePt t="218300" x="6165850" y="3917950"/>
          <p14:tracePt t="219428" x="6165850" y="3911600"/>
          <p14:tracePt t="219458" x="6165850" y="3898900"/>
          <p14:tracePt t="219492" x="6165850" y="3892550"/>
          <p14:tracePt t="219518" x="6165850" y="3886200"/>
          <p14:tracePt t="219524" x="6172200" y="3886200"/>
          <p14:tracePt t="219538" x="6172200" y="3879850"/>
          <p14:tracePt t="219574" x="6191250" y="3867150"/>
          <p14:tracePt t="219579" x="6210300" y="3867150"/>
          <p14:tracePt t="219588" x="6273800" y="3841750"/>
          <p14:tracePt t="219601" x="6330950" y="3822700"/>
          <p14:tracePt t="219616" x="6578600" y="3765550"/>
          <p14:tracePt t="219633" x="7188200" y="3632200"/>
          <p14:tracePt t="219650" x="7759700" y="3460750"/>
          <p14:tracePt t="219667" x="8242300" y="3302000"/>
          <p14:tracePt t="219683" x="8705850" y="3117850"/>
          <p14:tracePt t="219700" x="9226550" y="2940050"/>
          <p14:tracePt t="219719" x="9296400" y="2908300"/>
          <p14:tracePt t="219733" x="9391650" y="2870200"/>
          <p14:tracePt t="219749" x="9480550" y="2800350"/>
          <p14:tracePt t="219766" x="9525000" y="2755900"/>
          <p14:tracePt t="219783" x="9569450" y="2711450"/>
          <p14:tracePt t="219799" x="9601200" y="2686050"/>
          <p14:tracePt t="219816" x="9632950" y="2647950"/>
          <p14:tracePt t="219833" x="9671050" y="2609850"/>
          <p14:tracePt t="219849" x="9709150" y="2584450"/>
          <p14:tracePt t="219866" x="9804400" y="2533650"/>
          <p14:tracePt t="219883" x="9912350" y="2508250"/>
          <p14:tracePt t="219899" x="10052050" y="2476500"/>
          <p14:tracePt t="219916" x="10160000" y="2463800"/>
          <p14:tracePt t="219933" x="10242550" y="2444750"/>
          <p14:tracePt t="219949" x="10287000" y="2432050"/>
          <p14:tracePt t="219952" x="10293350" y="2432050"/>
          <p14:tracePt t="219966" x="10299700" y="2425700"/>
          <p14:tracePt t="219983" x="10306050" y="2425700"/>
          <p14:tracePt t="220021" x="10312400" y="2419350"/>
          <p14:tracePt t="220061" x="10312400" y="2413000"/>
          <p14:tracePt t="220103" x="10312400" y="2406650"/>
          <p14:tracePt t="220154" x="10312400" y="2400300"/>
          <p14:tracePt t="220194" x="10299700" y="2393950"/>
          <p14:tracePt t="220204" x="10287000" y="2387600"/>
          <p14:tracePt t="220210" x="10274300" y="2381250"/>
          <p14:tracePt t="220220" x="10267950" y="2381250"/>
          <p14:tracePt t="220233" x="10261600" y="2374900"/>
          <p14:tracePt t="220249" x="10242550" y="2368550"/>
          <p14:tracePt t="220266" x="10223500" y="2355850"/>
          <p14:tracePt t="220283" x="10217150" y="2349500"/>
          <p14:tracePt t="220300" x="10191750" y="2336800"/>
          <p14:tracePt t="220316" x="10166350" y="2330450"/>
          <p14:tracePt t="220333" x="10147300" y="2324100"/>
          <p14:tracePt t="220350" x="10121900" y="2317750"/>
          <p14:tracePt t="220366" x="10096500" y="2311400"/>
          <p14:tracePt t="220383" x="10077450" y="2305050"/>
          <p14:tracePt t="220399" x="10039350" y="2305050"/>
          <p14:tracePt t="220416" x="10001250" y="2305050"/>
          <p14:tracePt t="220433" x="9969500" y="2305050"/>
          <p14:tracePt t="220449" x="9912350" y="2330450"/>
          <p14:tracePt t="220453" x="9886950" y="2336800"/>
          <p14:tracePt t="220466" x="9836150" y="2343150"/>
          <p14:tracePt t="220483" x="9829800" y="2349500"/>
          <p14:tracePt t="220499" x="9804400" y="2362200"/>
          <p14:tracePt t="220516" x="9785350" y="2368550"/>
          <p14:tracePt t="220533" x="9753600" y="2381250"/>
          <p14:tracePt t="220551" x="9721850" y="2400300"/>
          <p14:tracePt t="220566" x="9709150" y="2413000"/>
          <p14:tracePt t="220583" x="9664700" y="2444750"/>
          <p14:tracePt t="220599" x="9645650" y="2457450"/>
          <p14:tracePt t="220616" x="9626600" y="2489200"/>
          <p14:tracePt t="220633" x="9620250" y="2514600"/>
          <p14:tracePt t="220649" x="9613900" y="2533650"/>
          <p14:tracePt t="220666" x="9607550" y="2546350"/>
          <p14:tracePt t="220683" x="9607550" y="2578100"/>
          <p14:tracePt t="220699" x="9607550" y="2597150"/>
          <p14:tracePt t="220718" x="9607550" y="2622550"/>
          <p14:tracePt t="220733" x="9620250" y="2660650"/>
          <p14:tracePt t="220750" x="9652000" y="2692400"/>
          <p14:tracePt t="220766" x="9664700" y="2698750"/>
          <p14:tracePt t="220783" x="9683750" y="2711450"/>
          <p14:tracePt t="220799" x="9747250" y="2730500"/>
          <p14:tracePt t="220816" x="9785350" y="2743200"/>
          <p14:tracePt t="220833" x="9848850" y="2762250"/>
          <p14:tracePt t="220849" x="9918700" y="2774950"/>
          <p14:tracePt t="220866" x="9982200" y="2781300"/>
          <p14:tracePt t="220883" x="10045700" y="2800350"/>
          <p14:tracePt t="220899" x="10121900" y="2800350"/>
          <p14:tracePt t="220916" x="10198100" y="2806700"/>
          <p14:tracePt t="220933" x="10280650" y="2806700"/>
          <p14:tracePt t="220949" x="10401300" y="2787650"/>
          <p14:tracePt t="220966" x="10439400" y="2781300"/>
          <p14:tracePt t="220983" x="10502900" y="2762250"/>
          <p14:tracePt t="220999" x="10541000" y="2724150"/>
          <p14:tracePt t="221016" x="10560050" y="2698750"/>
          <p14:tracePt t="221033" x="10579100" y="2667000"/>
          <p14:tracePt t="221049" x="10591800" y="2660650"/>
          <p14:tracePt t="221066" x="10623550" y="2609850"/>
          <p14:tracePt t="221083" x="10648950" y="2578100"/>
          <p14:tracePt t="221099" x="10655300" y="2559050"/>
          <p14:tracePt t="221116" x="10661650" y="2527300"/>
          <p14:tracePt t="221133" x="10661650" y="2495550"/>
          <p14:tracePt t="221149" x="10661650" y="2476500"/>
          <p14:tracePt t="221166" x="10655300" y="2451100"/>
          <p14:tracePt t="221183" x="10642600" y="2432050"/>
          <p14:tracePt t="221199" x="10623550" y="2406650"/>
          <p14:tracePt t="221216" x="10591800" y="2381250"/>
          <p14:tracePt t="221233" x="10553700" y="2362200"/>
          <p14:tracePt t="221249" x="10521950" y="2336800"/>
          <p14:tracePt t="221266" x="10483850" y="2317750"/>
          <p14:tracePt t="221283" x="10445750" y="2298700"/>
          <p14:tracePt t="221299" x="10382250" y="2273300"/>
          <p14:tracePt t="221316" x="10325100" y="2260600"/>
          <p14:tracePt t="221333" x="10287000" y="2254250"/>
          <p14:tracePt t="221349" x="10179050" y="2254250"/>
          <p14:tracePt t="221366" x="10121900" y="2254250"/>
          <p14:tracePt t="221383" x="10058400" y="2254250"/>
          <p14:tracePt t="221399" x="10001250" y="2260600"/>
          <p14:tracePt t="221416" x="9950450" y="2266950"/>
          <p14:tracePt t="221433" x="9899650" y="2292350"/>
          <p14:tracePt t="221449" x="9861550" y="2311400"/>
          <p14:tracePt t="221466" x="9804400" y="2349500"/>
          <p14:tracePt t="221483" x="9715500" y="2400300"/>
          <p14:tracePt t="221499" x="9626600" y="2476500"/>
          <p14:tracePt t="221517" x="9569450" y="2533650"/>
          <p14:tracePt t="221533" x="9544050" y="2565400"/>
          <p14:tracePt t="221549" x="9512300" y="2628900"/>
          <p14:tracePt t="221566" x="9512300" y="2667000"/>
          <p14:tracePt t="221583" x="9512300" y="2692400"/>
          <p14:tracePt t="221599" x="9512300" y="2730500"/>
          <p14:tracePt t="221616" x="9525000" y="2762250"/>
          <p14:tracePt t="221633" x="9537700" y="2781300"/>
          <p14:tracePt t="221649" x="9563100" y="2800350"/>
          <p14:tracePt t="221666" x="9582150" y="2813050"/>
          <p14:tracePt t="221683" x="9607550" y="2825750"/>
          <p14:tracePt t="221699" x="9639300" y="2838450"/>
          <p14:tracePt t="221716" x="9658350" y="2838450"/>
          <p14:tracePt t="221733" x="9671050" y="2844800"/>
          <p14:tracePt t="221781" x="9652000" y="2838450"/>
          <p14:tracePt t="221793" x="9620250" y="2813050"/>
          <p14:tracePt t="221799" x="9582150" y="2787650"/>
          <p14:tracePt t="221816" x="9525000" y="2762250"/>
          <p14:tracePt t="221833" x="9264650" y="2622550"/>
          <p14:tracePt t="221849" x="8763000" y="2425700"/>
          <p14:tracePt t="221866" x="8426450" y="2305050"/>
          <p14:tracePt t="221883" x="8255000" y="2235200"/>
          <p14:tracePt t="221899" x="8140700" y="2178050"/>
          <p14:tracePt t="221918" x="8051800" y="2120900"/>
          <p14:tracePt t="221933" x="8007350" y="2057400"/>
          <p14:tracePt t="221949" x="7969250" y="2019300"/>
          <p14:tracePt t="221966" x="7931150" y="1968500"/>
          <p14:tracePt t="221983" x="7874000" y="1911350"/>
          <p14:tracePt t="221999" x="7810500" y="1854200"/>
          <p14:tracePt t="222016" x="7797800" y="1835150"/>
          <p14:tracePt t="222033" x="7759700" y="1797050"/>
          <p14:tracePt t="222049" x="7683500" y="1733550"/>
          <p14:tracePt t="222066" x="7639050" y="1689100"/>
          <p14:tracePt t="222083" x="7600950" y="1651000"/>
          <p14:tracePt t="222099" x="7581900" y="1619250"/>
          <p14:tracePt t="222116" x="7562850" y="1593850"/>
          <p14:tracePt t="222133" x="7550150" y="1562100"/>
          <p14:tracePt t="222149" x="7531100" y="1530350"/>
          <p14:tracePt t="222166" x="7505700" y="1485900"/>
          <p14:tracePt t="222183" x="7480300" y="1447800"/>
          <p14:tracePt t="222199" x="7454900" y="1416050"/>
          <p14:tracePt t="222216" x="7435850" y="1384300"/>
          <p14:tracePt t="222233" x="7429500" y="1377950"/>
          <p14:tracePt t="222249" x="7423150" y="1371600"/>
          <p14:tracePt t="222268" x="7416800" y="1371600"/>
          <p14:tracePt t="222302" x="7410450" y="1371600"/>
          <p14:tracePt t="222318" x="7397750" y="1384300"/>
          <p14:tracePt t="222322" x="7372350" y="1409700"/>
          <p14:tracePt t="222333" x="7359650" y="1428750"/>
          <p14:tracePt t="222349" x="7308850" y="1498600"/>
          <p14:tracePt t="222366" x="7251700" y="1568450"/>
          <p14:tracePt t="222383" x="7226300" y="1612900"/>
          <p14:tracePt t="222401" x="7194550" y="1695450"/>
          <p14:tracePt t="222416" x="7194550" y="1746250"/>
          <p14:tracePt t="222433" x="7194550" y="1797050"/>
          <p14:tracePt t="222449" x="7194550" y="1860550"/>
          <p14:tracePt t="222466" x="7207250" y="1924050"/>
          <p14:tracePt t="222483" x="7219950" y="2006600"/>
          <p14:tracePt t="222499" x="7232650" y="2082800"/>
          <p14:tracePt t="222516" x="7251700" y="2159000"/>
          <p14:tracePt t="222533" x="7264400" y="2209800"/>
          <p14:tracePt t="222549" x="7302500" y="2292350"/>
          <p14:tracePt t="222566" x="7346950" y="2330450"/>
          <p14:tracePt t="222583" x="7378700" y="2355850"/>
          <p14:tracePt t="222601" x="7550150" y="2451100"/>
          <p14:tracePt t="222616" x="7715250" y="2501900"/>
          <p14:tracePt t="222633" x="7988300" y="2565400"/>
          <p14:tracePt t="222649" x="8489950" y="2628900"/>
          <p14:tracePt t="222666" x="9017000" y="2667000"/>
          <p14:tracePt t="222683" x="9518650" y="2679700"/>
          <p14:tracePt t="222699" x="9963150" y="2679700"/>
          <p14:tracePt t="222716" x="10280650" y="2628900"/>
          <p14:tracePt t="222733" x="10496550" y="2584450"/>
          <p14:tracePt t="222749" x="10661650" y="2546350"/>
          <p14:tracePt t="222766" x="10737850" y="2520950"/>
          <p14:tracePt t="222783" x="10737850" y="2514600"/>
          <p14:tracePt t="222801" x="10750550" y="2508250"/>
          <p14:tracePt t="223189" x="10744200" y="2508250"/>
          <p14:tracePt t="223245" x="10737850" y="2508250"/>
          <p14:tracePt t="223311" x="10731500" y="2508250"/>
          <p14:tracePt t="223366" x="10718800" y="2508250"/>
          <p14:tracePt t="223372" x="10706100" y="2514600"/>
          <p14:tracePt t="223383" x="10699750" y="2520950"/>
          <p14:tracePt t="223400" x="10674350" y="2533650"/>
          <p14:tracePt t="223416" x="10636250" y="2546350"/>
          <p14:tracePt t="223434" x="10598150" y="2571750"/>
          <p14:tracePt t="223451" x="10541000" y="2590800"/>
          <p14:tracePt t="223454" x="10528300" y="2597150"/>
          <p14:tracePt t="223467" x="10502900" y="2609850"/>
          <p14:tracePt t="223485" x="10452100" y="2628900"/>
          <p14:tracePt t="223501" x="10369550" y="2654300"/>
          <p14:tracePt t="223517" x="10312400" y="2673350"/>
          <p14:tracePt t="223533" x="10248900" y="2692400"/>
          <p14:tracePt t="223550" x="10185400" y="2705100"/>
          <p14:tracePt t="223567" x="10096500" y="2730500"/>
          <p14:tracePt t="223584" x="10007600" y="2755900"/>
          <p14:tracePt t="223600" x="9886950" y="2794000"/>
          <p14:tracePt t="223616" x="9791700" y="2825750"/>
          <p14:tracePt t="223634" x="9753600" y="2844800"/>
          <p14:tracePt t="223650" x="9620250" y="2908300"/>
          <p14:tracePt t="223667" x="9525000" y="2965450"/>
          <p14:tracePt t="223684" x="9410700" y="3022600"/>
          <p14:tracePt t="223700" x="9277350" y="3086100"/>
          <p14:tracePt t="223717" x="9163050" y="3149600"/>
          <p14:tracePt t="223734" x="9036050" y="3213100"/>
          <p14:tracePt t="223750" x="8921750" y="3270250"/>
          <p14:tracePt t="223767" x="8801100" y="3327400"/>
          <p14:tracePt t="223784" x="8680450" y="3390900"/>
          <p14:tracePt t="223800" x="8388350" y="3530600"/>
          <p14:tracePt t="223817" x="8248650" y="3625850"/>
          <p14:tracePt t="223834" x="8178800" y="3670300"/>
          <p14:tracePt t="223850" x="7918450" y="3829050"/>
          <p14:tracePt t="223867" x="7804150" y="3911600"/>
          <p14:tracePt t="223884" x="7683500" y="4006850"/>
          <p14:tracePt t="223900" x="7600950" y="4083050"/>
          <p14:tracePt t="223917" x="7537450" y="4152900"/>
          <p14:tracePt t="223933" x="7493000" y="4222750"/>
          <p14:tracePt t="223950" x="7442200" y="4305300"/>
          <p14:tracePt t="223966" x="7372350" y="4400550"/>
          <p14:tracePt t="223983" x="7302500" y="4470400"/>
          <p14:tracePt t="223999" x="7239000" y="4540250"/>
          <p14:tracePt t="224016" x="7162800" y="4603750"/>
          <p14:tracePt t="224033" x="7143750" y="4622800"/>
          <p14:tracePt t="224049" x="7067550" y="4673600"/>
          <p14:tracePt t="224066" x="6991350" y="4724400"/>
          <p14:tracePt t="224083" x="6858000" y="4813300"/>
          <p14:tracePt t="224099" x="6788150" y="4857750"/>
          <p14:tracePt t="224116" x="6762750" y="4876800"/>
          <p14:tracePt t="224133" x="6718300" y="4908550"/>
          <p14:tracePt t="224149" x="6699250" y="4921250"/>
          <p14:tracePt t="224187" x="6699250" y="4895850"/>
          <p14:tracePt t="224200" x="6699250" y="4845050"/>
          <p14:tracePt t="224216" x="6699250" y="4749800"/>
          <p14:tracePt t="224233" x="6680200" y="4635500"/>
          <p14:tracePt t="224249" x="6661150" y="4508500"/>
          <p14:tracePt t="224266" x="6635750" y="4337050"/>
          <p14:tracePt t="224283" x="6629400" y="4165600"/>
          <p14:tracePt t="224299" x="6616700" y="3956050"/>
          <p14:tracePt t="224316" x="6604000" y="3886200"/>
          <p14:tracePt t="224333" x="6572250" y="3752850"/>
          <p14:tracePt t="224349" x="6521450" y="3575050"/>
          <p14:tracePt t="224366" x="6489700" y="3467100"/>
          <p14:tracePt t="224383" x="6464300" y="3378200"/>
          <p14:tracePt t="224399" x="6438900" y="3314700"/>
          <p14:tracePt t="224416" x="6413500" y="3257550"/>
          <p14:tracePt t="224433" x="6394450" y="3213100"/>
          <p14:tracePt t="224449" x="6375400" y="3162300"/>
          <p14:tracePt t="224466" x="6337300" y="3111500"/>
          <p14:tracePt t="224483" x="6311900" y="3054350"/>
          <p14:tracePt t="224499" x="6273800" y="2997200"/>
          <p14:tracePt t="224516" x="6229350" y="2940050"/>
          <p14:tracePt t="224533" x="6172200" y="2889250"/>
          <p14:tracePt t="224549" x="6102350" y="2832100"/>
          <p14:tracePt t="224566" x="6013450" y="2749550"/>
          <p14:tracePt t="224583" x="5962650" y="2717800"/>
          <p14:tracePt t="224599" x="5937250" y="2698750"/>
          <p14:tracePt t="224616" x="5886450" y="2679700"/>
          <p14:tracePt t="224633" x="5791200" y="2647950"/>
          <p14:tracePt t="224649" x="5727700" y="2628900"/>
          <p14:tracePt t="224666" x="5676900" y="2622550"/>
          <p14:tracePt t="224683" x="5626100" y="2622550"/>
          <p14:tracePt t="224699" x="5588000" y="2622550"/>
          <p14:tracePt t="224716" x="5543550" y="2622550"/>
          <p14:tracePt t="224733" x="5422900" y="2660650"/>
          <p14:tracePt t="224749" x="5302250" y="2717800"/>
          <p14:tracePt t="224766" x="5194300" y="2781300"/>
          <p14:tracePt t="224783" x="5092700" y="2851150"/>
          <p14:tracePt t="224799" x="5035550" y="2908300"/>
          <p14:tracePt t="224816" x="4972050" y="2997200"/>
          <p14:tracePt t="224833" x="4927600" y="3092450"/>
          <p14:tracePt t="224849" x="4857750" y="3263900"/>
          <p14:tracePt t="224866" x="4806950" y="3422650"/>
          <p14:tracePt t="224883" x="4794250" y="3498850"/>
          <p14:tracePt t="224899" x="4724400" y="3765550"/>
          <p14:tracePt t="224916" x="4673600" y="3917950"/>
          <p14:tracePt t="224933" x="4635500" y="4038600"/>
          <p14:tracePt t="224949" x="4603750" y="4171950"/>
          <p14:tracePt t="224966" x="4578350" y="4305300"/>
          <p14:tracePt t="224982" x="4572000" y="4438650"/>
          <p14:tracePt t="224999" x="4572000" y="4546600"/>
          <p14:tracePt t="225016" x="4572000" y="4705350"/>
          <p14:tracePt t="225033" x="4572000" y="4864100"/>
          <p14:tracePt t="225049" x="4546600" y="5111750"/>
          <p14:tracePt t="225066" x="4540250" y="5283200"/>
          <p14:tracePt t="225083" x="4540250" y="5353050"/>
          <p14:tracePt t="225099" x="4527550" y="5518150"/>
          <p14:tracePt t="225116" x="4508500" y="5740400"/>
          <p14:tracePt t="225133" x="4508500" y="5861050"/>
          <p14:tracePt t="225149" x="4508500" y="5969000"/>
          <p14:tracePt t="225166" x="4508500" y="6013450"/>
          <p14:tracePt t="225183" x="4552950" y="6146800"/>
          <p14:tracePt t="225199" x="4591050" y="6210300"/>
          <p14:tracePt t="225216" x="4641850" y="6261100"/>
          <p14:tracePt t="225233" x="4673600" y="6292850"/>
          <p14:tracePt t="225249" x="4692650" y="6311900"/>
          <p14:tracePt t="225266" x="4711700" y="6337300"/>
          <p14:tracePt t="225283" x="4743450" y="6375400"/>
          <p14:tracePt t="225299" x="4775200" y="6400800"/>
          <p14:tracePt t="225316" x="4826000" y="6426200"/>
          <p14:tracePt t="225333" x="4870450" y="6445250"/>
          <p14:tracePt t="225349" x="4933950" y="6477000"/>
          <p14:tracePt t="225366" x="4953000" y="6477000"/>
          <p14:tracePt t="225383" x="4978400" y="6477000"/>
          <p14:tracePt t="225399" x="5010150" y="6477000"/>
          <p14:tracePt t="225416" x="5060950" y="6451600"/>
          <p14:tracePt t="225433" x="5111750" y="6419850"/>
          <p14:tracePt t="225449" x="5187950" y="6381750"/>
          <p14:tracePt t="225466" x="5245100" y="6356350"/>
          <p14:tracePt t="225483" x="5308600" y="6318250"/>
          <p14:tracePt t="225499" x="5340350" y="6286500"/>
          <p14:tracePt t="225516" x="5384800" y="6248400"/>
          <p14:tracePt t="225533" x="5441950" y="6203950"/>
          <p14:tracePt t="225549" x="5511800" y="6121400"/>
          <p14:tracePt t="225566" x="5568950" y="6057900"/>
          <p14:tracePt t="225583" x="5638800" y="5969000"/>
          <p14:tracePt t="225599" x="5721350" y="5854700"/>
          <p14:tracePt t="225617" x="5765800" y="5778500"/>
          <p14:tracePt t="225633" x="5803900" y="5683250"/>
          <p14:tracePt t="225649" x="5822950" y="5632450"/>
          <p14:tracePt t="225666" x="5899150" y="5461000"/>
          <p14:tracePt t="225683" x="5949950" y="5346700"/>
          <p14:tracePt t="225699" x="6007100" y="5226050"/>
          <p14:tracePt t="225716" x="6070600" y="5099050"/>
          <p14:tracePt t="225733" x="6127750" y="4965700"/>
          <p14:tracePt t="225749" x="6184900" y="4845050"/>
          <p14:tracePt t="225766" x="6229350" y="4749800"/>
          <p14:tracePt t="225783" x="6248400" y="4692650"/>
          <p14:tracePt t="225799" x="6254750" y="4654550"/>
          <p14:tracePt t="225816" x="6254750" y="4641850"/>
          <p14:tracePt t="225833" x="6254750" y="4635500"/>
          <p14:tracePt t="225849" x="6254750" y="4622800"/>
          <p14:tracePt t="225866" x="6235700" y="4610100"/>
          <p14:tracePt t="225883" x="6102350" y="4559300"/>
          <p14:tracePt t="225899" x="5556250" y="4419600"/>
          <p14:tracePt t="225916" x="5060950" y="4292600"/>
          <p14:tracePt t="225933" x="4768850" y="4210050"/>
          <p14:tracePt t="225949" x="4064000" y="3930650"/>
          <p14:tracePt t="225966" x="3790950" y="3829050"/>
          <p14:tracePt t="225983" x="3562350" y="3714750"/>
          <p14:tracePt t="225999" x="3422650" y="3651250"/>
          <p14:tracePt t="226016" x="3308350" y="3587750"/>
          <p14:tracePt t="226033" x="3200400" y="3543300"/>
          <p14:tracePt t="226049" x="3060700" y="3473450"/>
          <p14:tracePt t="226066" x="2959100" y="3416300"/>
          <p14:tracePt t="226083" x="2851150" y="3365500"/>
          <p14:tracePt t="226099" x="2724150" y="3302000"/>
          <p14:tracePt t="226116" x="2635250" y="3244850"/>
          <p14:tracePt t="226133" x="2489200" y="3149600"/>
          <p14:tracePt t="226149" x="2419350" y="3092450"/>
          <p14:tracePt t="226166" x="2393950" y="3067050"/>
          <p14:tracePt t="226183" x="2349500" y="2990850"/>
          <p14:tracePt t="226199" x="2324100" y="2946400"/>
          <p14:tracePt t="226216" x="2292350" y="2901950"/>
          <p14:tracePt t="226233" x="2260600" y="2838450"/>
          <p14:tracePt t="226249" x="2228850" y="2768600"/>
          <p14:tracePt t="226266" x="2209800" y="2724150"/>
          <p14:tracePt t="226283" x="2184400" y="2635250"/>
          <p14:tracePt t="226299" x="2171700" y="2565400"/>
          <p14:tracePt t="226316" x="2159000" y="2514600"/>
          <p14:tracePt t="226333" x="2139950" y="2451100"/>
          <p14:tracePt t="226349" x="2120900" y="2393950"/>
          <p14:tracePt t="226366" x="2101850" y="2336800"/>
          <p14:tracePt t="226383" x="2089150" y="2254250"/>
          <p14:tracePt t="226399" x="2089150" y="2209800"/>
          <p14:tracePt t="226416" x="2089150" y="2190750"/>
          <p14:tracePt t="226433" x="2089150" y="2171700"/>
          <p14:tracePt t="226449" x="2089150" y="2139950"/>
          <p14:tracePt t="226466" x="2089150" y="2120900"/>
          <p14:tracePt t="226483" x="2089150" y="2108200"/>
          <p14:tracePt t="226499" x="2095500" y="2082800"/>
          <p14:tracePt t="226516" x="2108200" y="2063750"/>
          <p14:tracePt t="226533" x="2108200" y="2051050"/>
          <p14:tracePt t="226549" x="2108200" y="2044700"/>
          <p14:tracePt t="226566" x="2108200" y="2032000"/>
          <p14:tracePt t="226583" x="2108200" y="2025650"/>
          <p14:tracePt t="226745" x="2114550" y="2025650"/>
          <p14:tracePt t="226760" x="2120900" y="2025650"/>
          <p14:tracePt t="226782" x="2139950" y="2044700"/>
          <p14:tracePt t="226788" x="2159000" y="2044700"/>
          <p14:tracePt t="226799" x="2165350" y="2051050"/>
          <p14:tracePt t="226816" x="2184400" y="2057400"/>
          <p14:tracePt t="226833" x="2222500" y="2063750"/>
          <p14:tracePt t="226849" x="2228850" y="2070100"/>
          <p14:tracePt t="226866" x="2260600" y="2076450"/>
          <p14:tracePt t="226883" x="2279650" y="2082800"/>
          <p14:tracePt t="226899" x="2286000" y="2082800"/>
          <p14:tracePt t="226916" x="2311400" y="2089150"/>
          <p14:tracePt t="226933" x="2355850" y="2089150"/>
          <p14:tracePt t="226949" x="2400300" y="2095500"/>
          <p14:tracePt t="226966" x="2470150" y="2101850"/>
          <p14:tracePt t="226983" x="2489200" y="2101850"/>
          <p14:tracePt t="226999" x="2578100" y="2114550"/>
          <p14:tracePt t="227016" x="2628900" y="2127250"/>
          <p14:tracePt t="227033" x="2673350" y="2127250"/>
          <p14:tracePt t="227049" x="2705100" y="2127250"/>
          <p14:tracePt t="227066" x="2749550" y="2127250"/>
          <p14:tracePt t="227083" x="2806700" y="2127250"/>
          <p14:tracePt t="227100" x="2946400" y="2127250"/>
          <p14:tracePt t="227116" x="3028950" y="2127250"/>
          <p14:tracePt t="227133" x="3105150" y="2127250"/>
          <p14:tracePt t="227150" x="3175000" y="2127250"/>
          <p14:tracePt t="227151" x="3200400" y="2127250"/>
          <p14:tracePt t="227166" x="3257550" y="2127250"/>
          <p14:tracePt t="227183" x="3270250" y="2127250"/>
          <p14:tracePt t="227200" x="3282950" y="2127250"/>
          <p14:tracePt t="227216" x="3295650" y="2127250"/>
          <p14:tracePt t="227233" x="3314700" y="2127250"/>
          <p14:tracePt t="227249" x="3416300" y="2127250"/>
          <p14:tracePt t="227266" x="3505200" y="2127250"/>
          <p14:tracePt t="227283" x="3543300" y="2127250"/>
          <p14:tracePt t="227299" x="3549650" y="2127250"/>
          <p14:tracePt t="227482" x="3543300" y="2127250"/>
          <p14:tracePt t="227498" x="3536950" y="2133600"/>
          <p14:tracePt t="227508" x="3524250" y="2139950"/>
          <p14:tracePt t="227516" x="3517900" y="2159000"/>
          <p14:tracePt t="227533" x="3492500" y="2190750"/>
          <p14:tracePt t="227549" x="3467100" y="2241550"/>
          <p14:tracePt t="227566" x="3441700" y="2298700"/>
          <p14:tracePt t="227583" x="3416300" y="2355850"/>
          <p14:tracePt t="227599" x="3390900" y="2425700"/>
          <p14:tracePt t="227616" x="3371850" y="2495550"/>
          <p14:tracePt t="227633" x="3359150" y="2565400"/>
          <p14:tracePt t="227649" x="3327400" y="2667000"/>
          <p14:tracePt t="227666" x="3314700" y="2705100"/>
          <p14:tracePt t="227683" x="3295650" y="2768600"/>
          <p14:tracePt t="227699" x="3276600" y="2838450"/>
          <p14:tracePt t="227716" x="3263900" y="2882900"/>
          <p14:tracePt t="227733" x="3257550" y="2933700"/>
          <p14:tracePt t="227751" x="3238500" y="2984500"/>
          <p14:tracePt t="227766" x="3206750" y="3054350"/>
          <p14:tracePt t="227783" x="3187700" y="3105150"/>
          <p14:tracePt t="227799" x="3162300" y="3168650"/>
          <p14:tracePt t="227816" x="3130550" y="3225800"/>
          <p14:tracePt t="227833" x="3111500" y="3282950"/>
          <p14:tracePt t="227849" x="3079750" y="3371850"/>
          <p14:tracePt t="227866" x="3060700" y="3403600"/>
          <p14:tracePt t="227883" x="3041650" y="3467100"/>
          <p14:tracePt t="227899" x="2990850" y="3562350"/>
          <p14:tracePt t="227916" x="2965450" y="3613150"/>
          <p14:tracePt t="227933" x="2940050" y="3670300"/>
          <p14:tracePt t="227951" x="2933700" y="3689350"/>
          <p14:tracePt t="227953" x="2914650" y="3721100"/>
          <p14:tracePt t="227966" x="2895600" y="3765550"/>
          <p14:tracePt t="227983" x="2863850" y="3835400"/>
          <p14:tracePt t="227999" x="2813050" y="3917950"/>
          <p14:tracePt t="228016" x="2787650" y="3981450"/>
          <p14:tracePt t="228033" x="2755900" y="4057650"/>
          <p14:tracePt t="228049" x="2724150" y="4140200"/>
          <p14:tracePt t="228066" x="2692400" y="4191000"/>
          <p14:tracePt t="228083" x="2667000" y="4254500"/>
          <p14:tracePt t="228099" x="2628900" y="4318000"/>
          <p14:tracePt t="228116" x="2616200" y="4362450"/>
          <p14:tracePt t="228133" x="2590800" y="4413250"/>
          <p14:tracePt t="228151" x="2552700" y="4483100"/>
          <p14:tracePt t="228166" x="2533650" y="4533900"/>
          <p14:tracePt t="228183" x="2514600" y="4597400"/>
          <p14:tracePt t="228199" x="2476500" y="4679950"/>
          <p14:tracePt t="228216" x="2451100" y="4749800"/>
          <p14:tracePt t="228233" x="2438400" y="4775200"/>
          <p14:tracePt t="228249" x="2400300" y="4870450"/>
          <p14:tracePt t="228266" x="2374900" y="4927600"/>
          <p14:tracePt t="228283" x="2336800" y="4991100"/>
          <p14:tracePt t="228299" x="2305050" y="5041900"/>
          <p14:tracePt t="228316" x="2273300" y="5105400"/>
          <p14:tracePt t="228333" x="2228850" y="5187950"/>
          <p14:tracePt t="228351" x="2190750" y="5264150"/>
          <p14:tracePt t="228366" x="2139950" y="5340350"/>
          <p14:tracePt t="228383" x="2095500" y="5416550"/>
          <p14:tracePt t="228399" x="2063750" y="5486400"/>
          <p14:tracePt t="228416" x="2044700" y="5530850"/>
          <p14:tracePt t="228433" x="2006600" y="5594350"/>
          <p14:tracePt t="228449" x="2006600" y="5613400"/>
          <p14:tracePt t="228466" x="2006600" y="5619750"/>
          <p14:tracePt t="228487" x="2006600" y="5626100"/>
          <p14:tracePt t="228569" x="2006600" y="5619750"/>
          <p14:tracePt t="228578" x="2019300" y="5594350"/>
          <p14:tracePt t="228588" x="2032000" y="5568950"/>
          <p14:tracePt t="228601" x="2038350" y="5537200"/>
          <p14:tracePt t="228618" x="2070100" y="5467350"/>
          <p14:tracePt t="228634" x="2095500" y="5384800"/>
          <p14:tracePt t="228649" x="2127250" y="5270500"/>
          <p14:tracePt t="228666" x="2133600" y="5162550"/>
          <p14:tracePt t="228683" x="2133600" y="5054600"/>
          <p14:tracePt t="228699" x="2133600" y="4972050"/>
          <p14:tracePt t="228716" x="2133600" y="4800600"/>
          <p14:tracePt t="228733" x="2133600" y="4673600"/>
          <p14:tracePt t="228749" x="2133600" y="4591050"/>
          <p14:tracePt t="228766" x="2133600" y="4495800"/>
          <p14:tracePt t="228783" x="2133600" y="4419600"/>
          <p14:tracePt t="228799" x="2133600" y="4343400"/>
          <p14:tracePt t="228816" x="2133600" y="4260850"/>
          <p14:tracePt t="228833" x="2133600" y="4159250"/>
          <p14:tracePt t="228849" x="2133600" y="4051300"/>
          <p14:tracePt t="228866" x="2146300" y="3930650"/>
          <p14:tracePt t="228883" x="2152650" y="3816350"/>
          <p14:tracePt t="228899" x="2165350" y="3721100"/>
          <p14:tracePt t="228916" x="2171700" y="3625850"/>
          <p14:tracePt t="228932" x="2184400" y="3524250"/>
          <p14:tracePt t="228949" x="2216150" y="3359150"/>
          <p14:tracePt t="228966" x="2228850" y="3251200"/>
          <p14:tracePt t="228983" x="2228850" y="3181350"/>
          <p14:tracePt t="228999" x="2228850" y="3028950"/>
          <p14:tracePt t="229016" x="2228850" y="2927350"/>
          <p14:tracePt t="229033" x="2228850" y="2832100"/>
          <p14:tracePt t="229049" x="2228850" y="2755900"/>
          <p14:tracePt t="229066" x="2235200" y="2692400"/>
          <p14:tracePt t="229084" x="2235200" y="2667000"/>
          <p14:tracePt t="229099" x="2235200" y="2597150"/>
          <p14:tracePt t="229116" x="2235200" y="2571750"/>
          <p14:tracePt t="229132" x="2235200" y="2533650"/>
          <p14:tracePt t="229149" x="2235200" y="2489200"/>
          <p14:tracePt t="229166" x="2235200" y="2432050"/>
          <p14:tracePt t="229182" x="2228850" y="2368550"/>
          <p14:tracePt t="229199" x="2222500" y="2343150"/>
          <p14:tracePt t="229216" x="2216150" y="2286000"/>
          <p14:tracePt t="229232" x="2203450" y="2222500"/>
          <p14:tracePt t="229249" x="2203450" y="2184400"/>
          <p14:tracePt t="229266" x="2197100" y="2146300"/>
          <p14:tracePt t="229283" x="2197100" y="2139950"/>
          <p14:tracePt t="229299" x="2190750" y="2095500"/>
          <p14:tracePt t="229316" x="2190750" y="2076450"/>
          <p14:tracePt t="229333" x="2184400" y="2051050"/>
          <p14:tracePt t="229349" x="2184400" y="2032000"/>
          <p14:tracePt t="229366" x="2178050" y="2019300"/>
          <p14:tracePt t="229383" x="2178050" y="2012950"/>
          <p14:tracePt t="229526" x="2197100" y="2012950"/>
          <p14:tracePt t="229530" x="2216150" y="2012950"/>
          <p14:tracePt t="229540" x="2241550" y="2025650"/>
          <p14:tracePt t="229550" x="2279650" y="2038350"/>
          <p14:tracePt t="229566" x="2355850" y="2057400"/>
          <p14:tracePt t="229583" x="2438400" y="2076450"/>
          <p14:tracePt t="229599" x="2514600" y="2082800"/>
          <p14:tracePt t="229616" x="2571750" y="2089150"/>
          <p14:tracePt t="229633" x="2673350" y="2089150"/>
          <p14:tracePt t="229650" x="2819400" y="2089150"/>
          <p14:tracePt t="229666" x="2882900" y="2089150"/>
          <p14:tracePt t="229683" x="2959100" y="2082800"/>
          <p14:tracePt t="229700" x="3073400" y="2076450"/>
          <p14:tracePt t="229719" x="3175000" y="2063750"/>
          <p14:tracePt t="229733" x="3276600" y="2057400"/>
          <p14:tracePt t="229749" x="3359150" y="2051050"/>
          <p14:tracePt t="229766" x="3384550" y="2044700"/>
          <p14:tracePt t="229783" x="3397250" y="2038350"/>
          <p14:tracePt t="229799" x="3403600" y="2038350"/>
          <p14:tracePt t="229816" x="3422650" y="2038350"/>
          <p14:tracePt t="229833" x="3448050" y="2038350"/>
          <p14:tracePt t="229849" x="3454400" y="2038350"/>
          <p14:tracePt t="229866" x="3460750" y="2038350"/>
          <p14:tracePt t="229883" x="3467100" y="2038350"/>
          <p14:tracePt t="229919" x="3467100" y="2044700"/>
          <p14:tracePt t="229933" x="3467100" y="2063750"/>
          <p14:tracePt t="229949" x="3467100" y="2076450"/>
          <p14:tracePt t="229952" x="3467100" y="2089150"/>
          <p14:tracePt t="229966" x="3467100" y="2114550"/>
          <p14:tracePt t="229983" x="3435350" y="2171700"/>
          <p14:tracePt t="229999" x="3384550" y="2298700"/>
          <p14:tracePt t="230016" x="3352800" y="2393950"/>
          <p14:tracePt t="230033" x="3302000" y="2520950"/>
          <p14:tracePt t="230049" x="3263900" y="2654300"/>
          <p14:tracePt t="230066" x="3238500" y="2749550"/>
          <p14:tracePt t="230083" x="3200400" y="2844800"/>
          <p14:tracePt t="230099" x="3162300" y="2927350"/>
          <p14:tracePt t="230116" x="3124200" y="3028950"/>
          <p14:tracePt t="230133" x="3086100" y="3130550"/>
          <p14:tracePt t="230149" x="2901950" y="3498850"/>
          <p14:tracePt t="230166" x="2876550" y="3581400"/>
          <p14:tracePt t="230183" x="2825750" y="3695700"/>
          <p14:tracePt t="230200" x="2774950" y="3829050"/>
          <p14:tracePt t="230216" x="2736850" y="3937000"/>
          <p14:tracePt t="230233" x="2686050" y="4044950"/>
          <p14:tracePt t="230249" x="2660650" y="4095750"/>
          <p14:tracePt t="230266" x="2552700" y="4298950"/>
          <p14:tracePt t="230283" x="2476500" y="4451350"/>
          <p14:tracePt t="230299" x="2393950" y="4603750"/>
          <p14:tracePt t="230316" x="2324100" y="4730750"/>
          <p14:tracePt t="230333" x="2266950" y="4832350"/>
          <p14:tracePt t="230349" x="2203450" y="4940300"/>
          <p14:tracePt t="230366" x="2152650" y="5041900"/>
          <p14:tracePt t="230383" x="2089150" y="5149850"/>
          <p14:tracePt t="230399" x="2006600" y="5264150"/>
          <p14:tracePt t="230416" x="1911350" y="5403850"/>
          <p14:tracePt t="230433" x="1797050" y="5556250"/>
          <p14:tracePt t="230449" x="1784350" y="5588000"/>
          <p14:tracePt t="230452" x="1771650" y="5607050"/>
          <p14:tracePt t="230466" x="1765300" y="5619750"/>
          <p14:tracePt t="230483" x="1752600" y="5657850"/>
          <p14:tracePt t="230499" x="1746250" y="5670550"/>
          <p14:tracePt t="230566" x="1758950" y="5626100"/>
          <p14:tracePt t="230571" x="1771650" y="5581650"/>
          <p14:tracePt t="230583" x="1809750" y="5486400"/>
          <p14:tracePt t="230600" x="1854200" y="5334000"/>
          <p14:tracePt t="230616" x="1892300" y="5067300"/>
          <p14:tracePt t="230633" x="1943100" y="4737100"/>
          <p14:tracePt t="230649" x="1962150" y="4438650"/>
          <p14:tracePt t="230666" x="1962150" y="4216400"/>
          <p14:tracePt t="230683" x="1974850" y="3803650"/>
          <p14:tracePt t="230699" x="1974850" y="3721100"/>
          <p14:tracePt t="230719" x="2019300" y="3441700"/>
          <p14:tracePt t="230733" x="2063750" y="3225800"/>
          <p14:tracePt t="230749" x="2127250" y="2889250"/>
          <p14:tracePt t="230766" x="2171700" y="2724150"/>
          <p14:tracePt t="230783" x="2222500" y="2559050"/>
          <p14:tracePt t="230800" x="2254250" y="2482850"/>
          <p14:tracePt t="230816" x="2292350" y="2419350"/>
          <p14:tracePt t="230833" x="2324100" y="2387600"/>
          <p14:tracePt t="230849" x="2368550" y="2381250"/>
          <p14:tracePt t="230866" x="2470150" y="2381250"/>
          <p14:tracePt t="230883" x="2730500" y="2457450"/>
          <p14:tracePt t="230899" x="3105150" y="2635250"/>
          <p14:tracePt t="230916" x="3886200" y="2965450"/>
          <p14:tracePt t="230933" x="4013200" y="3009900"/>
          <p14:tracePt t="230949" x="4222750" y="3079750"/>
          <p14:tracePt t="230952" x="4273550" y="3086100"/>
          <p14:tracePt t="230966" x="4343400" y="3092450"/>
          <p14:tracePt t="230983" x="4457700" y="3098800"/>
          <p14:tracePt t="230999" x="4514850" y="3105150"/>
          <p14:tracePt t="231016" x="4533900" y="3105150"/>
          <p14:tracePt t="231033" x="4622800" y="3111500"/>
          <p14:tracePt t="231049" x="4673600" y="3130550"/>
          <p14:tracePt t="231066" x="4724400" y="3155950"/>
          <p14:tracePt t="231083" x="4768850" y="3194050"/>
          <p14:tracePt t="231099" x="4794250" y="3219450"/>
          <p14:tracePt t="231116" x="4832350" y="3257550"/>
          <p14:tracePt t="231133" x="4857750" y="3276600"/>
          <p14:tracePt t="231149" x="4908550" y="3321050"/>
          <p14:tracePt t="231166" x="4953000" y="3340100"/>
          <p14:tracePt t="231209" x="4953000" y="3327400"/>
          <p14:tracePt t="231219" x="4953000" y="3314700"/>
          <p14:tracePt t="231233" x="4965700" y="3289300"/>
          <p14:tracePt t="231249" x="4978400" y="3206750"/>
          <p14:tracePt t="231266" x="5003800" y="3143250"/>
          <p14:tracePt t="231283" x="5029200" y="3105150"/>
          <p14:tracePt t="231299" x="5060950" y="3073400"/>
          <p14:tracePt t="231316" x="5073650" y="3054350"/>
          <p14:tracePt t="231333" x="5099050" y="3028950"/>
          <p14:tracePt t="231349" x="5137150" y="3003550"/>
          <p14:tracePt t="231366" x="5162550" y="2984500"/>
          <p14:tracePt t="231383" x="5175250" y="2971800"/>
          <p14:tracePt t="231400" x="5175250" y="2959100"/>
          <p14:tracePt t="231416" x="5175250" y="2940050"/>
          <p14:tracePt t="231433" x="5181600" y="2933700"/>
          <p14:tracePt t="231449" x="5187950" y="2921000"/>
          <p14:tracePt t="231473" x="5187950" y="2914650"/>
          <p14:tracePt t="231499" x="5194300" y="2908300"/>
          <p14:tracePt t="231752" x="5194300" y="2901950"/>
          <p14:tracePt t="231769" x="5194300" y="2895600"/>
          <p14:tracePt t="231782" x="5187950" y="2895600"/>
          <p14:tracePt t="231812" x="5181600" y="2889250"/>
          <p14:tracePt t="231848" x="5175250" y="2889250"/>
          <p14:tracePt t="231878" x="5175250" y="2882900"/>
          <p14:tracePt t="231954" x="5181600" y="2882900"/>
          <p14:tracePt t="231960" x="5194300" y="2882900"/>
          <p14:tracePt t="231970" x="5200650" y="2882900"/>
          <p14:tracePt t="231983" x="5213350" y="2882900"/>
          <p14:tracePt t="232000" x="5302250" y="2908300"/>
          <p14:tracePt t="232016" x="5416550" y="2921000"/>
          <p14:tracePt t="232033" x="5492750" y="2927350"/>
          <p14:tracePt t="232050" x="5676900" y="2927350"/>
          <p14:tracePt t="232066" x="5791200" y="2927350"/>
          <p14:tracePt t="232083" x="5899150" y="2927350"/>
          <p14:tracePt t="232099" x="5988050" y="2927350"/>
          <p14:tracePt t="232116" x="6045200" y="2921000"/>
          <p14:tracePt t="232133" x="6140450" y="2914650"/>
          <p14:tracePt t="232149" x="6229350" y="2908300"/>
          <p14:tracePt t="232166" x="6299200" y="2901950"/>
          <p14:tracePt t="232183" x="6337300" y="2901950"/>
          <p14:tracePt t="232199" x="6350000" y="2901950"/>
          <p14:tracePt t="232233" x="6356350" y="2901950"/>
          <p14:tracePt t="232312" x="6362700" y="2908300"/>
          <p14:tracePt t="232322" x="6362700" y="2927350"/>
          <p14:tracePt t="232335" x="6362700" y="2940050"/>
          <p14:tracePt t="232340" x="6362700" y="2959100"/>
          <p14:tracePt t="232349" x="6362700" y="2978150"/>
          <p14:tracePt t="232366" x="6362700" y="3048000"/>
          <p14:tracePt t="232383" x="6343650" y="3117850"/>
          <p14:tracePt t="232399" x="6292850" y="3257550"/>
          <p14:tracePt t="232416" x="6248400" y="3397250"/>
          <p14:tracePt t="232433" x="6210300" y="3536950"/>
          <p14:tracePt t="232449" x="6178550" y="3657600"/>
          <p14:tracePt t="232466" x="6146800" y="3822700"/>
          <p14:tracePt t="232483" x="6102350" y="4000500"/>
          <p14:tracePt t="232499" x="6007100" y="4356100"/>
          <p14:tracePt t="232516" x="5943600" y="4565650"/>
          <p14:tracePt t="232533" x="5880100" y="4743450"/>
          <p14:tracePt t="232549" x="5740400" y="5149850"/>
          <p14:tracePt t="232566" x="5664200" y="5365750"/>
          <p14:tracePt t="232583" x="5594350" y="5575300"/>
          <p14:tracePt t="232599" x="5537200" y="5746750"/>
          <p14:tracePt t="232616" x="5486400" y="5892800"/>
          <p14:tracePt t="232633" x="5454650" y="6019800"/>
          <p14:tracePt t="232649" x="5416550" y="6153150"/>
          <p14:tracePt t="232666" x="5365750" y="6286500"/>
          <p14:tracePt t="232683" x="5321300" y="6400800"/>
          <p14:tracePt t="232699" x="5270500" y="6502400"/>
          <p14:tracePt t="232716" x="5213350" y="6584950"/>
          <p14:tracePt t="232733" x="5156200" y="6667500"/>
          <p14:tracePt t="232749" x="5143500" y="6699250"/>
          <p14:tracePt t="232767" x="5124450" y="6724650"/>
          <p14:tracePt t="232783" x="5092700" y="6762750"/>
          <p14:tracePt t="232799" x="5073650" y="6788150"/>
          <p14:tracePt t="232816" x="5048250" y="6819900"/>
          <p14:tracePt t="232833" x="5041900" y="6826250"/>
          <p14:tracePt t="232849" x="5035550" y="6838950"/>
          <p14:tracePt t="232866" x="5029200" y="6838950"/>
          <p14:tracePt t="232899" x="5029200" y="6826250"/>
          <p14:tracePt t="232916" x="5041900" y="6756400"/>
          <p14:tracePt t="232933" x="5060950" y="6686550"/>
          <p14:tracePt t="232949" x="5080000" y="6610350"/>
          <p14:tracePt t="232966" x="5086350" y="6559550"/>
          <p14:tracePt t="232983" x="5092700" y="6477000"/>
          <p14:tracePt t="232999" x="5105400" y="6299200"/>
          <p14:tracePt t="233016" x="5105400" y="6140450"/>
          <p14:tracePt t="233033" x="5105400" y="6057900"/>
          <p14:tracePt t="233049" x="5118100" y="5753100"/>
          <p14:tracePt t="233066" x="5118100" y="5562600"/>
          <p14:tracePt t="233083" x="5118100" y="5372100"/>
          <p14:tracePt t="233099" x="5118100" y="5175250"/>
          <p14:tracePt t="233116" x="5118100" y="4991100"/>
          <p14:tracePt t="233133" x="5118100" y="4806950"/>
          <p14:tracePt t="233149" x="5118100" y="4648200"/>
          <p14:tracePt t="233167" x="5118100" y="4470400"/>
          <p14:tracePt t="233183" x="5118100" y="4343400"/>
          <p14:tracePt t="233199" x="5118100" y="4197350"/>
          <p14:tracePt t="233216" x="5099050" y="4000500"/>
          <p14:tracePt t="233233" x="5099050" y="3949700"/>
          <p14:tracePt t="233249" x="5092700" y="3848100"/>
          <p14:tracePt t="233266" x="5086350" y="3752850"/>
          <p14:tracePt t="233283" x="5086350" y="3676650"/>
          <p14:tracePt t="233299" x="5086350" y="3543300"/>
          <p14:tracePt t="233316" x="5086350" y="3467100"/>
          <p14:tracePt t="233333" x="5086350" y="3403600"/>
          <p14:tracePt t="233349" x="5080000" y="3340100"/>
          <p14:tracePt t="233367" x="5073650" y="3295650"/>
          <p14:tracePt t="233383" x="5073650" y="3225800"/>
          <p14:tracePt t="233399" x="5073650" y="3181350"/>
          <p14:tracePt t="233416" x="5073650" y="3136900"/>
          <p14:tracePt t="233433" x="5073650" y="3092450"/>
          <p14:tracePt t="233449" x="5080000" y="3041650"/>
          <p14:tracePt t="233452" x="5080000" y="3016250"/>
          <p14:tracePt t="233466" x="5080000" y="2997200"/>
          <p14:tracePt t="233483" x="5080000" y="2946400"/>
          <p14:tracePt t="233499" x="5086350" y="2908300"/>
          <p14:tracePt t="233516" x="5092700" y="2882900"/>
          <p14:tracePt t="233533" x="5092700" y="2876550"/>
          <p14:tracePt t="233549" x="5092700" y="2863850"/>
          <p14:tracePt t="233583" x="5092700" y="2857500"/>
          <p14:tracePt t="233620" x="5092700" y="2851150"/>
          <p14:tracePt t="233655" x="5092700" y="2844800"/>
          <p14:tracePt t="233932" x="5105400" y="2844800"/>
          <p14:tracePt t="233939" x="5124450" y="2844800"/>
          <p14:tracePt t="233949" x="5162550" y="2844800"/>
          <p14:tracePt t="233966" x="5232400" y="2844800"/>
          <p14:tracePt t="233983" x="5340350" y="2851150"/>
          <p14:tracePt t="233999" x="5549900" y="2851150"/>
          <p14:tracePt t="234016" x="5607050" y="2851150"/>
          <p14:tracePt t="234033" x="5753100" y="2851150"/>
          <p14:tracePt t="234049" x="5975350" y="2851150"/>
          <p14:tracePt t="234066" x="6089650" y="2851150"/>
          <p14:tracePt t="234083" x="6146800" y="2851150"/>
          <p14:tracePt t="234099" x="6191250" y="2851150"/>
          <p14:tracePt t="234116" x="6210300" y="2851150"/>
          <p14:tracePt t="234133" x="6229350" y="2851150"/>
          <p14:tracePt t="234149" x="6242050" y="2851150"/>
          <p14:tracePt t="234166" x="6273800" y="2851150"/>
          <p14:tracePt t="234183" x="6318250" y="2851150"/>
          <p14:tracePt t="234199" x="6381750" y="2851150"/>
          <p14:tracePt t="234216" x="6394450" y="2851150"/>
          <p14:tracePt t="234233" x="6400800" y="2851150"/>
          <p14:tracePt t="234275" x="6407150" y="2851150"/>
          <p14:tracePt t="234291" x="6413500" y="2851150"/>
          <p14:tracePt t="234302" x="6419850" y="2851150"/>
          <p14:tracePt t="234316" x="6426200" y="2851150"/>
          <p14:tracePt t="234402" x="6426200" y="2857500"/>
          <p14:tracePt t="234412" x="6426200" y="2870200"/>
          <p14:tracePt t="234422" x="6426200" y="2876550"/>
          <p14:tracePt t="234433" x="6413500" y="2895600"/>
          <p14:tracePt t="234451" x="6394450" y="2946400"/>
          <p14:tracePt t="234454" x="6381750" y="2984500"/>
          <p14:tracePt t="234466" x="6369050" y="3022600"/>
          <p14:tracePt t="234483" x="6324600" y="3168650"/>
          <p14:tracePt t="234499" x="6273800" y="3308350"/>
          <p14:tracePt t="234516" x="6210300" y="3505200"/>
          <p14:tracePt t="234533" x="6140450" y="3721100"/>
          <p14:tracePt t="234549" x="6019800" y="4064000"/>
          <p14:tracePt t="234566" x="5956300" y="4273550"/>
          <p14:tracePt t="234583" x="5924550" y="4362450"/>
          <p14:tracePt t="234599" x="5791200" y="4743450"/>
          <p14:tracePt t="234616" x="5708650" y="4959350"/>
          <p14:tracePt t="234633" x="5632450" y="5187950"/>
          <p14:tracePt t="234649" x="5543550" y="5365750"/>
          <p14:tracePt t="234666" x="5480050" y="5480050"/>
          <p14:tracePt t="234683" x="5422900" y="5594350"/>
          <p14:tracePt t="234699" x="5384800" y="5676900"/>
          <p14:tracePt t="234719" x="5365750" y="5727700"/>
          <p14:tracePt t="234733" x="5334000" y="5791200"/>
          <p14:tracePt t="234749" x="5289550" y="5880100"/>
          <p14:tracePt t="234766" x="5238750" y="5949950"/>
          <p14:tracePt t="234783" x="5219700" y="5988050"/>
          <p14:tracePt t="234799" x="5175250" y="6057900"/>
          <p14:tracePt t="234816" x="5156200" y="6089650"/>
          <p14:tracePt t="234833" x="5137150" y="6115050"/>
          <p14:tracePt t="234849" x="5124450" y="6127750"/>
          <p14:tracePt t="234866" x="5124450" y="6134100"/>
          <p14:tracePt t="234883" x="5124450" y="6140450"/>
          <p14:tracePt t="234899" x="5124450" y="6146800"/>
          <p14:tracePt t="235396" x="5124450" y="6140450"/>
          <p14:tracePt t="235406" x="5124450" y="6134100"/>
          <p14:tracePt t="235416" x="5124450" y="6121400"/>
          <p14:tracePt t="235433" x="5137150" y="6089650"/>
          <p14:tracePt t="235449" x="5149850" y="6007100"/>
          <p14:tracePt t="235466" x="5181600" y="5886450"/>
          <p14:tracePt t="235483" x="5226050" y="5708650"/>
          <p14:tracePt t="235499" x="5353050" y="5264150"/>
          <p14:tracePt t="235516" x="5384800" y="5060950"/>
          <p14:tracePt t="235535" x="5435600" y="4629150"/>
          <p14:tracePt t="235550" x="5467350" y="4222750"/>
          <p14:tracePt t="235566" x="5467350" y="3822700"/>
          <p14:tracePt t="235583" x="5467350" y="3651250"/>
          <p14:tracePt t="235600" x="5467350" y="3486150"/>
          <p14:tracePt t="235616" x="5467350" y="3302000"/>
          <p14:tracePt t="235633" x="5461000" y="3155950"/>
          <p14:tracePt t="235649" x="5461000" y="3048000"/>
          <p14:tracePt t="235666" x="5461000" y="2952750"/>
          <p14:tracePt t="235683" x="5454650" y="2876550"/>
          <p14:tracePt t="235700" x="5448300" y="2743200"/>
          <p14:tracePt t="235719" x="5441950" y="2698750"/>
          <p14:tracePt t="235733" x="5441950" y="2641600"/>
          <p14:tracePt t="235749" x="5422900" y="2565400"/>
          <p14:tracePt t="235766" x="5403850" y="2489200"/>
          <p14:tracePt t="235783" x="5378450" y="2451100"/>
          <p14:tracePt t="235799" x="5365750" y="2438400"/>
          <p14:tracePt t="235816" x="5359400" y="2438400"/>
          <p14:tracePt t="235833" x="5353050" y="2432050"/>
          <p14:tracePt t="235849" x="5346700" y="2432050"/>
          <p14:tracePt t="235866" x="5302250" y="2444750"/>
          <p14:tracePt t="235883" x="5238750" y="2489200"/>
          <p14:tracePt t="235899" x="5168900" y="2552700"/>
          <p14:tracePt t="235916" x="5124450" y="2590800"/>
          <p14:tracePt t="235933" x="5105400" y="2609850"/>
          <p14:tracePt t="235949" x="5092700" y="2635250"/>
          <p14:tracePt t="235966" x="5092700" y="2641600"/>
          <p14:tracePt t="235984" x="5092700" y="2647950"/>
          <p14:tracePt t="235999" x="5111750" y="2654300"/>
          <p14:tracePt t="236016" x="5130800" y="2654300"/>
          <p14:tracePt t="236033" x="5168900" y="2660650"/>
          <p14:tracePt t="236049" x="5295900" y="2673350"/>
          <p14:tracePt t="236066" x="5429250" y="2673350"/>
          <p14:tracePt t="236083" x="5613400" y="2673350"/>
          <p14:tracePt t="236099" x="5791200" y="2673350"/>
          <p14:tracePt t="236116" x="5918200" y="2673350"/>
          <p14:tracePt t="236133" x="6000750" y="2673350"/>
          <p14:tracePt t="236149" x="6032500" y="2673350"/>
          <p14:tracePt t="236166" x="6064250" y="2673350"/>
          <p14:tracePt t="236183" x="6102350" y="2679700"/>
          <p14:tracePt t="236199" x="6159500" y="2717800"/>
          <p14:tracePt t="236216" x="6178550" y="2730500"/>
          <p14:tracePt t="236233" x="6223000" y="2762250"/>
          <p14:tracePt t="236249" x="6261100" y="2787650"/>
          <p14:tracePt t="236266" x="6273800" y="2819400"/>
          <p14:tracePt t="236283" x="6280150" y="2838450"/>
          <p14:tracePt t="236299" x="6280150" y="2851150"/>
          <p14:tracePt t="236316" x="6280150" y="2908300"/>
          <p14:tracePt t="236333" x="6280150" y="2990850"/>
          <p14:tracePt t="236349" x="6280150" y="3073400"/>
          <p14:tracePt t="236366" x="6273800" y="3187700"/>
          <p14:tracePt t="236383" x="6210300" y="3365500"/>
          <p14:tracePt t="236399" x="6153150" y="3492500"/>
          <p14:tracePt t="236416" x="6083300" y="3632200"/>
          <p14:tracePt t="236433" x="6032500" y="3759200"/>
          <p14:tracePt t="236449" x="5956300" y="3898900"/>
          <p14:tracePt t="236466" x="5880100" y="4095750"/>
          <p14:tracePt t="236483" x="5784850" y="4318000"/>
          <p14:tracePt t="236499" x="5670550" y="4622800"/>
          <p14:tracePt t="236516" x="5626100" y="4749800"/>
          <p14:tracePt t="236533" x="5575300" y="4921250"/>
          <p14:tracePt t="236549" x="5461000" y="5226050"/>
          <p14:tracePt t="236566" x="5397500" y="5365750"/>
          <p14:tracePt t="236583" x="5365750" y="5473700"/>
          <p14:tracePt t="236599" x="5334000" y="5562600"/>
          <p14:tracePt t="236617" x="5302250" y="5657850"/>
          <p14:tracePt t="236633" x="5270500" y="5746750"/>
          <p14:tracePt t="236649" x="5245100" y="5803900"/>
          <p14:tracePt t="236666" x="5213350" y="5873750"/>
          <p14:tracePt t="236683" x="5194300" y="5924550"/>
          <p14:tracePt t="236699" x="5168900" y="5962650"/>
          <p14:tracePt t="236716" x="5137150" y="6019800"/>
          <p14:tracePt t="236733" x="5124450" y="6051550"/>
          <p14:tracePt t="236749" x="5105400" y="6108700"/>
          <p14:tracePt t="236766" x="5080000" y="6165850"/>
          <p14:tracePt t="236783" x="5054600" y="6223000"/>
          <p14:tracePt t="236799" x="5048250" y="6273800"/>
          <p14:tracePt t="236816" x="5048250" y="6286500"/>
          <p14:tracePt t="236944" x="5054600" y="6286500"/>
          <p14:tracePt t="236954" x="5054600" y="6273800"/>
          <p14:tracePt t="236960" x="5073650" y="6261100"/>
          <p14:tracePt t="236970" x="5073650" y="6248400"/>
          <p14:tracePt t="236983" x="5080000" y="6235700"/>
          <p14:tracePt t="237000" x="5099050" y="6184900"/>
          <p14:tracePt t="237016" x="5105400" y="6172200"/>
          <p14:tracePt t="237033" x="5105400" y="6146800"/>
          <p14:tracePt t="237050" x="5105400" y="6115050"/>
          <p14:tracePt t="237066" x="5105400" y="6089650"/>
          <p14:tracePt t="237083" x="5105400" y="6064250"/>
          <p14:tracePt t="237101" x="5105400" y="5988050"/>
          <p14:tracePt t="237116" x="5105400" y="5899150"/>
          <p14:tracePt t="237133" x="5092700" y="5848350"/>
          <p14:tracePt t="237149" x="5086350" y="5784850"/>
          <p14:tracePt t="237166" x="5086350" y="5746750"/>
          <p14:tracePt t="237183" x="5086350" y="5702300"/>
          <p14:tracePt t="237199" x="5086350" y="5632450"/>
          <p14:tracePt t="237216" x="5086350" y="5562600"/>
          <p14:tracePt t="237233" x="5086350" y="5486400"/>
          <p14:tracePt t="237249" x="5086350" y="5403850"/>
          <p14:tracePt t="237266" x="5086350" y="5314950"/>
          <p14:tracePt t="237283" x="5086350" y="5149850"/>
          <p14:tracePt t="237301" x="5086350" y="5099050"/>
          <p14:tracePt t="237316" x="5086350" y="4991100"/>
          <p14:tracePt t="237333" x="5086350" y="4895850"/>
          <p14:tracePt t="237350" x="5086350" y="4762500"/>
          <p14:tracePt t="237366" x="5086350" y="4648200"/>
          <p14:tracePt t="237383" x="5086350" y="4546600"/>
          <p14:tracePt t="237399" x="5086350" y="4464050"/>
          <p14:tracePt t="237416" x="5086350" y="4368800"/>
          <p14:tracePt t="237433" x="5086350" y="4292600"/>
          <p14:tracePt t="237449" x="5086350" y="4178300"/>
          <p14:tracePt t="237453" x="5086350" y="4127500"/>
          <p14:tracePt t="237466" x="5086350" y="4076700"/>
          <p14:tracePt t="237483" x="5086350" y="4000500"/>
          <p14:tracePt t="237499" x="5086350" y="3930650"/>
          <p14:tracePt t="237516" x="5086350" y="3892550"/>
          <p14:tracePt t="237532" x="5086350" y="3860800"/>
          <p14:tracePt t="237549" x="5086350" y="3848100"/>
          <p14:tracePt t="237566" x="5086350" y="3841750"/>
          <p14:tracePt t="237583" x="5086350" y="3835400"/>
          <p14:tracePt t="237599" x="5086350" y="3829050"/>
          <p14:tracePt t="237616" x="5086350" y="3822700"/>
          <p14:tracePt t="237633" x="5086350" y="3816350"/>
          <p14:tracePt t="237649" x="5086350" y="3810000"/>
          <p14:tracePt t="237666" x="5086350" y="3797300"/>
          <p14:tracePt t="237683" x="5086350" y="3790950"/>
          <p14:tracePt t="237699" x="5086350" y="3784600"/>
          <p14:tracePt t="237762" x="5086350" y="3778250"/>
          <p14:tracePt t="237848" x="5086350" y="3771900"/>
          <p14:tracePt t="237898" x="5086350" y="3765550"/>
          <p14:tracePt t="237928" x="5086350" y="3759200"/>
          <p14:tracePt t="244620" x="5118100" y="3759200"/>
          <p14:tracePt t="244626" x="5162550" y="3778250"/>
          <p14:tracePt t="244636" x="5219700" y="3810000"/>
          <p14:tracePt t="244649" x="5264150" y="3822700"/>
          <p14:tracePt t="244666" x="5346700" y="3854450"/>
          <p14:tracePt t="244683" x="5372100" y="3867150"/>
          <p14:tracePt t="244699" x="5378450" y="3873500"/>
          <p14:tracePt t="244717" x="5397500" y="3873500"/>
          <p14:tracePt t="244733" x="5403850" y="3873500"/>
          <p14:tracePt t="244787" x="5410200" y="3873500"/>
          <p14:tracePt t="244797" x="5416550" y="3879850"/>
          <p14:tracePt t="244802" x="5429250" y="3886200"/>
          <p14:tracePt t="244816" x="5448300" y="3886200"/>
          <p14:tracePt t="244833" x="5486400" y="3917950"/>
          <p14:tracePt t="244849" x="5511800" y="3949700"/>
          <p14:tracePt t="244866" x="5543550" y="3975100"/>
          <p14:tracePt t="244882" x="5543550" y="3987800"/>
          <p14:tracePt t="244899" x="5549900" y="4000500"/>
          <p14:tracePt t="244932" x="5549900" y="4006850"/>
          <p14:tracePt t="244949" x="5562600" y="4019550"/>
          <p14:tracePt t="244966" x="5568950" y="4038600"/>
          <p14:tracePt t="244982" x="5581650" y="4051300"/>
          <p14:tracePt t="244999" x="5581650" y="4070350"/>
          <p14:tracePt t="245016" x="5588000" y="4076700"/>
          <p14:tracePt t="245049" x="5594350" y="4076700"/>
          <p14:tracePt t="245066" x="5600700" y="4076700"/>
          <p14:tracePt t="245099" x="5607050" y="4076700"/>
          <p14:tracePt t="245120" x="5651500" y="4076700"/>
          <p14:tracePt t="245125" x="5689600" y="4057650"/>
          <p14:tracePt t="245136" x="5734050" y="4038600"/>
          <p14:tracePt t="245149" x="5791200" y="4013200"/>
          <p14:tracePt t="245166" x="5911850" y="3962400"/>
          <p14:tracePt t="245183" x="5994400" y="3924300"/>
          <p14:tracePt t="245199" x="6038850" y="3905250"/>
          <p14:tracePt t="245216" x="6121400" y="3860800"/>
          <p14:tracePt t="245233" x="6146800" y="3854450"/>
          <p14:tracePt t="245338" x="6140450" y="3854450"/>
          <p14:tracePt t="245344" x="6121400" y="3860800"/>
          <p14:tracePt t="245354" x="6102350" y="3867150"/>
          <p14:tracePt t="245366" x="6070600" y="3879850"/>
          <p14:tracePt t="245383" x="6000750" y="3892550"/>
          <p14:tracePt t="245400" x="5943600" y="3911600"/>
          <p14:tracePt t="245416" x="5867400" y="3943350"/>
          <p14:tracePt t="245433" x="5835650" y="3962400"/>
          <p14:tracePt t="245450" x="5803900" y="3975100"/>
          <p14:tracePt t="245466" x="5791200" y="3981450"/>
          <p14:tracePt t="245483" x="5778500" y="3994150"/>
          <p14:tracePt t="245499" x="5753100" y="4025900"/>
          <p14:tracePt t="245516" x="5689600" y="4089400"/>
          <p14:tracePt t="245533" x="5664200" y="4121150"/>
          <p14:tracePt t="245549" x="5645150" y="4146550"/>
          <p14:tracePt t="245566" x="5619750" y="4184650"/>
          <p14:tracePt t="245583" x="5600700" y="4210050"/>
          <p14:tracePt t="245601" x="5588000" y="4248150"/>
          <p14:tracePt t="245616" x="5575300" y="4273550"/>
          <p14:tracePt t="245633" x="5549900" y="4311650"/>
          <p14:tracePt t="245650" x="5537200" y="4343400"/>
          <p14:tracePt t="245666" x="5518150" y="4362450"/>
          <p14:tracePt t="245683" x="5511800" y="4375150"/>
          <p14:tracePt t="245699" x="5499100" y="4387850"/>
          <p14:tracePt t="245717" x="5486400" y="4400550"/>
          <p14:tracePt t="245733" x="5486400" y="4406900"/>
          <p14:tracePt t="245749" x="5480050" y="4413250"/>
          <p14:tracePt t="245766" x="5473700" y="4419600"/>
          <p14:tracePt t="245799" x="5473700" y="4425950"/>
          <p14:tracePt t="245877" x="5467350" y="4425950"/>
          <p14:tracePt t="248520" x="5486400" y="4419600"/>
          <p14:tracePt t="248533" x="5556250" y="4400550"/>
          <p14:tracePt t="248550" x="5638800" y="4311650"/>
          <p14:tracePt t="248568" x="5645150" y="4184650"/>
          <p14:tracePt t="248583" x="5645150" y="4057650"/>
          <p14:tracePt t="248599" x="5645150" y="3898900"/>
          <p14:tracePt t="248616" x="5645150" y="3695700"/>
          <p14:tracePt t="248633" x="5645150" y="3613150"/>
          <p14:tracePt t="248649" x="5645150" y="3568700"/>
          <p14:tracePt t="248666" x="5632450" y="3486150"/>
          <p14:tracePt t="248683" x="5632450" y="3473450"/>
          <p14:tracePt t="248699" x="5638800" y="3429000"/>
          <p14:tracePt t="248718" x="5645150" y="3371850"/>
          <p14:tracePt t="248733" x="5645150" y="3308350"/>
          <p14:tracePt t="248749" x="5619750" y="3232150"/>
          <p14:tracePt t="248767" x="5581650" y="3181350"/>
          <p14:tracePt t="248783" x="5562600" y="3168650"/>
          <p14:tracePt t="248799" x="5556250" y="3155950"/>
          <p14:tracePt t="248954" x="5543550" y="3155950"/>
          <p14:tracePt t="248964" x="5511800" y="3155950"/>
          <p14:tracePt t="248976" x="5461000" y="3143250"/>
          <p14:tracePt t="248984" x="5391150" y="3136900"/>
          <p14:tracePt t="249001" x="5245100" y="3130550"/>
          <p14:tracePt t="249016" x="5080000" y="3124200"/>
          <p14:tracePt t="249033" x="4895850" y="3086100"/>
          <p14:tracePt t="249049" x="4673600" y="3009900"/>
          <p14:tracePt t="249066" x="4616450" y="2978150"/>
          <p14:tracePt t="249082" x="4514850" y="2914650"/>
          <p14:tracePt t="249099" x="4318000" y="2844800"/>
          <p14:tracePt t="249116" x="4184650" y="2813050"/>
          <p14:tracePt t="249132" x="4070350" y="2794000"/>
          <p14:tracePt t="249149" x="3987800" y="2781300"/>
          <p14:tracePt t="249166" x="3949700" y="2762250"/>
          <p14:tracePt t="249182" x="3867150" y="2730500"/>
          <p14:tracePt t="249199" x="3733800" y="2686050"/>
          <p14:tracePt t="249216" x="3549650" y="2616200"/>
          <p14:tracePt t="249232" x="3397250" y="2546350"/>
          <p14:tracePt t="249249" x="3232150" y="2457450"/>
          <p14:tracePt t="249266" x="3092450" y="2387600"/>
          <p14:tracePt t="249283" x="2940050" y="2324100"/>
          <p14:tracePt t="249299" x="2844800" y="2286000"/>
          <p14:tracePt t="249316" x="2768600" y="2254250"/>
          <p14:tracePt t="249332" x="2717800" y="2222500"/>
          <p14:tracePt t="249349" x="2698750" y="2209800"/>
          <p14:tracePt t="249366" x="2641600" y="2178050"/>
          <p14:tracePt t="249383" x="2482850" y="2133600"/>
          <p14:tracePt t="249399" x="2355850" y="2120900"/>
          <p14:tracePt t="249416" x="2260600" y="2108200"/>
          <p14:tracePt t="249432" x="2216150" y="2108200"/>
          <p14:tracePt t="249449" x="2108200" y="2108200"/>
          <p14:tracePt t="249466" x="2038350" y="2108200"/>
          <p14:tracePt t="249482" x="2006600" y="2095500"/>
          <p14:tracePt t="249499" x="2000250" y="2095500"/>
          <p14:tracePt t="249533" x="2000250" y="2089150"/>
          <p14:tracePt t="249549" x="2000250" y="2082800"/>
          <p14:tracePt t="249566" x="2000250" y="2070100"/>
          <p14:tracePt t="249583" x="2000250" y="2057400"/>
          <p14:tracePt t="249599" x="2000250" y="2032000"/>
          <p14:tracePt t="249616" x="2000250" y="2025650"/>
          <p14:tracePt t="249632" x="2000250" y="2019300"/>
          <p14:tracePt t="249649" x="1962150" y="1974850"/>
          <p14:tracePt t="249666" x="1898650" y="1943100"/>
          <p14:tracePt t="249682" x="1835150" y="1917700"/>
          <p14:tracePt t="249699" x="1733550" y="1892300"/>
          <p14:tracePt t="249716" x="1625600" y="1873250"/>
          <p14:tracePt t="249733" x="1536700" y="1873250"/>
          <p14:tracePt t="249749" x="1466850" y="1873250"/>
          <p14:tracePt t="249766" x="1403350" y="1873250"/>
          <p14:tracePt t="249783" x="1339850" y="1898650"/>
          <p14:tracePt t="249799" x="1301750" y="1924050"/>
          <p14:tracePt t="249816" x="1270000" y="1962150"/>
          <p14:tracePt t="249832" x="1231900" y="2025650"/>
          <p14:tracePt t="249849" x="1219200" y="2057400"/>
          <p14:tracePt t="249866" x="1187450" y="2114550"/>
          <p14:tracePt t="249882" x="1162050" y="2165350"/>
          <p14:tracePt t="249899" x="1155700" y="2247900"/>
          <p14:tracePt t="249916" x="1155700" y="2292350"/>
          <p14:tracePt t="249933" x="1155700" y="2311400"/>
          <p14:tracePt t="249949" x="1206500" y="2393950"/>
          <p14:tracePt t="249966" x="1244600" y="2438400"/>
          <p14:tracePt t="249983" x="1308100" y="2489200"/>
          <p14:tracePt t="249999" x="1384300" y="2533650"/>
          <p14:tracePt t="250016" x="1473200" y="2578100"/>
          <p14:tracePt t="250033" x="1631950" y="2609850"/>
          <p14:tracePt t="250049" x="1797050" y="2609850"/>
          <p14:tracePt t="250066" x="1981200" y="2609850"/>
          <p14:tracePt t="250083" x="2171700" y="2609850"/>
          <p14:tracePt t="250099" x="2425700" y="2559050"/>
          <p14:tracePt t="250116" x="2540000" y="2527300"/>
          <p14:tracePt t="250133" x="2578100" y="2514600"/>
          <p14:tracePt t="250149" x="2647950" y="2482850"/>
          <p14:tracePt t="250166" x="2673350" y="2470150"/>
          <p14:tracePt t="250183" x="2698750" y="2451100"/>
          <p14:tracePt t="250199" x="2743200" y="2425700"/>
          <p14:tracePt t="250216" x="2857500" y="2400300"/>
          <p14:tracePt t="250233" x="2978150" y="2387600"/>
          <p14:tracePt t="250249" x="3086100" y="2387600"/>
          <p14:tracePt t="250266" x="3149600" y="2406650"/>
          <p14:tracePt t="250283" x="3175000" y="2432050"/>
          <p14:tracePt t="250299" x="3187700" y="2470150"/>
          <p14:tracePt t="250316" x="3200400" y="2508250"/>
          <p14:tracePt t="250333" x="3206750" y="2565400"/>
          <p14:tracePt t="250349" x="3213100" y="2641600"/>
          <p14:tracePt t="250366" x="3213100" y="2736850"/>
          <p14:tracePt t="250384" x="3200400" y="2857500"/>
          <p14:tracePt t="250399" x="3168650" y="3035300"/>
          <p14:tracePt t="250416" x="3136900" y="3175000"/>
          <p14:tracePt t="250433" x="3079750" y="3340100"/>
          <p14:tracePt t="250449" x="3016250" y="3479800"/>
          <p14:tracePt t="250466" x="2952750" y="3638550"/>
          <p14:tracePt t="250483" x="2908300" y="3771900"/>
          <p14:tracePt t="250499" x="2876550" y="3917950"/>
          <p14:tracePt t="250516" x="2838450" y="4044950"/>
          <p14:tracePt t="250533" x="2794000" y="4210050"/>
          <p14:tracePt t="250549" x="2755900" y="4343400"/>
          <p14:tracePt t="250566" x="2660650" y="4546600"/>
          <p14:tracePt t="250583" x="2635250" y="4578350"/>
          <p14:tracePt t="250599" x="2571750" y="4635500"/>
          <p14:tracePt t="250616" x="2533650" y="4686300"/>
          <p14:tracePt t="250633" x="2470150" y="4724400"/>
          <p14:tracePt t="250649" x="2444750" y="4730750"/>
          <p14:tracePt t="250666" x="2425700" y="4730750"/>
          <p14:tracePt t="250682" x="2406650" y="4730750"/>
          <p14:tracePt t="250699" x="2317750" y="4730750"/>
          <p14:tracePt t="250716" x="2266950" y="4718050"/>
          <p14:tracePt t="250732" x="2171700" y="4673600"/>
          <p14:tracePt t="250749" x="2101850" y="4578350"/>
          <p14:tracePt t="250766" x="2032000" y="4445000"/>
          <p14:tracePt t="250783" x="1993900" y="4343400"/>
          <p14:tracePt t="250799" x="1955800" y="4159250"/>
          <p14:tracePt t="250816" x="1949450" y="4006850"/>
          <p14:tracePt t="250832" x="1949450" y="3835400"/>
          <p14:tracePt t="250849" x="1936750" y="3600450"/>
          <p14:tracePt t="250866" x="1936750" y="3524250"/>
          <p14:tracePt t="250883" x="1936750" y="3384550"/>
          <p14:tracePt t="250899" x="1949450" y="3168650"/>
          <p14:tracePt t="250916" x="1987550" y="3060700"/>
          <p14:tracePt t="250933" x="2025650" y="2997200"/>
          <p14:tracePt t="250949" x="2057400" y="2965450"/>
          <p14:tracePt t="250966" x="2076450" y="2952750"/>
          <p14:tracePt t="250982" x="2089150" y="2952750"/>
          <p14:tracePt t="250999" x="2095500" y="2952750"/>
          <p14:tracePt t="251016" x="2120900" y="2952750"/>
          <p14:tracePt t="251033" x="2197100" y="2984500"/>
          <p14:tracePt t="251049" x="2336800" y="3048000"/>
          <p14:tracePt t="251066" x="2552700" y="3124200"/>
          <p14:tracePt t="251082" x="2952750" y="3232150"/>
          <p14:tracePt t="251099" x="3302000" y="3302000"/>
          <p14:tracePt t="251116" x="3740150" y="3308350"/>
          <p14:tracePt t="251133" x="3930650" y="3308350"/>
          <p14:tracePt t="251149" x="4006850" y="3308350"/>
          <p14:tracePt t="251166" x="4133850" y="3302000"/>
          <p14:tracePt t="251182" x="4311650" y="3302000"/>
          <p14:tracePt t="251199" x="4438650" y="3302000"/>
          <p14:tracePt t="251216" x="4546600" y="3327400"/>
          <p14:tracePt t="251232" x="4679950" y="3371850"/>
          <p14:tracePt t="251249" x="4826000" y="3441700"/>
          <p14:tracePt t="251266" x="4953000" y="3498850"/>
          <p14:tracePt t="251282" x="5041900" y="3524250"/>
          <p14:tracePt t="251299" x="5073650" y="3530600"/>
          <p14:tracePt t="251316" x="5080000" y="3530600"/>
          <p14:tracePt t="251332" x="5086350" y="3530600"/>
          <p14:tracePt t="251349" x="5092700" y="3498850"/>
          <p14:tracePt t="251366" x="5092700" y="3479800"/>
          <p14:tracePt t="251382" x="5092700" y="3454400"/>
          <p14:tracePt t="251399" x="5105400" y="3397250"/>
          <p14:tracePt t="251416" x="5105400" y="3384550"/>
          <p14:tracePt t="251432" x="5111750" y="3371850"/>
          <p14:tracePt t="251449" x="5124450" y="3352800"/>
          <p14:tracePt t="251466" x="5130800" y="3346450"/>
          <p14:tracePt t="251482" x="5137150" y="3340100"/>
          <p14:tracePt t="251499" x="5143500" y="3327400"/>
          <p14:tracePt t="251516" x="5143500" y="3321050"/>
          <p14:tracePt t="251532" x="5143500" y="3314700"/>
          <p14:tracePt t="251778" x="5137150" y="3314700"/>
          <p14:tracePt t="251792" x="5130800" y="3314700"/>
          <p14:tracePt t="251829" x="5124450" y="3314700"/>
          <p14:tracePt t="251954" x="5124450" y="3308350"/>
          <p14:tracePt t="251964" x="5118100" y="3295650"/>
          <p14:tracePt t="251980" x="5111750" y="3289300"/>
          <p14:tracePt t="251990" x="5111750" y="3282950"/>
          <p14:tracePt t="251999" x="5111750" y="3276600"/>
          <p14:tracePt t="252016" x="5111750" y="3257550"/>
          <p14:tracePt t="252033" x="5111750" y="3244850"/>
          <p14:tracePt t="252049" x="5111750" y="3232150"/>
          <p14:tracePt t="252068" x="5111750" y="3219450"/>
          <p14:tracePt t="252083" x="5111750" y="3200400"/>
          <p14:tracePt t="252100" x="5111750" y="3181350"/>
          <p14:tracePt t="252116" x="5111750" y="3175000"/>
          <p14:tracePt t="252150" x="4953000" y="3117850"/>
          <p14:tracePt t="252166" x="4781550" y="3098800"/>
          <p14:tracePt t="252183" x="4489450" y="3079750"/>
          <p14:tracePt t="252199" x="4083050" y="3067050"/>
          <p14:tracePt t="252216" x="3632200" y="3060700"/>
          <p14:tracePt t="252233" x="3378200" y="3035300"/>
          <p14:tracePt t="252249" x="3276600" y="3009900"/>
          <p14:tracePt t="252268" x="3232150" y="2997200"/>
          <p14:tracePt t="252283" x="3194050" y="2984500"/>
          <p14:tracePt t="252299" x="3149600" y="2971800"/>
          <p14:tracePt t="252316" x="3124200" y="2946400"/>
          <p14:tracePt t="252333" x="3098800" y="2933700"/>
          <p14:tracePt t="252349" x="3060700" y="2908300"/>
          <p14:tracePt t="252366" x="3035300" y="2889250"/>
          <p14:tracePt t="252383" x="3003550" y="2863850"/>
          <p14:tracePt t="252399" x="2952750" y="2819400"/>
          <p14:tracePt t="252416" x="2927350" y="2806700"/>
          <p14:tracePt t="252433" x="2863850" y="2774950"/>
          <p14:tracePt t="252449" x="2787650" y="2736850"/>
          <p14:tracePt t="252468" x="2755900" y="2717800"/>
          <p14:tracePt t="252483" x="2717800" y="2686050"/>
          <p14:tracePt t="252499" x="2692400" y="2660650"/>
          <p14:tracePt t="252516" x="2635250" y="2628900"/>
          <p14:tracePt t="252533" x="2590800" y="2584450"/>
          <p14:tracePt t="252549" x="2559050" y="2552700"/>
          <p14:tracePt t="252566" x="2540000" y="2533650"/>
          <p14:tracePt t="252583" x="2520950" y="2508250"/>
          <p14:tracePt t="252599" x="2489200" y="2463800"/>
          <p14:tracePt t="252616" x="2413000" y="2419350"/>
          <p14:tracePt t="252633" x="2374900" y="2381250"/>
          <p14:tracePt t="252649" x="2368550" y="2374900"/>
          <p14:tracePt t="252668" x="2355850" y="2362200"/>
          <p14:tracePt t="252683" x="2343150" y="2336800"/>
          <p14:tracePt t="252699" x="2336800" y="2317750"/>
          <p14:tracePt t="252718" x="2324100" y="2298700"/>
          <p14:tracePt t="252733" x="2311400" y="2273300"/>
          <p14:tracePt t="252749" x="2298700" y="2254250"/>
          <p14:tracePt t="252766" x="2286000" y="2235200"/>
          <p14:tracePt t="252783" x="2286000" y="2222500"/>
          <p14:tracePt t="252799" x="2279650" y="2209800"/>
          <p14:tracePt t="252816" x="2273300" y="2190750"/>
          <p14:tracePt t="252833" x="2266950" y="2171700"/>
          <p14:tracePt t="252849" x="2260600" y="2152650"/>
          <p14:tracePt t="252866" x="2260600" y="2139950"/>
          <p14:tracePt t="252883" x="2254250" y="2127250"/>
          <p14:tracePt t="252899" x="2254250" y="2120900"/>
          <p14:tracePt t="252916" x="2247900" y="2120900"/>
          <p14:tracePt t="252933" x="2247900" y="2108200"/>
          <p14:tracePt t="252966" x="2247900" y="2095500"/>
          <p14:tracePt t="252999" x="2241550" y="2089150"/>
          <p14:tracePt t="253174" x="2241550" y="2095500"/>
          <p14:tracePt t="253187" x="2235200" y="2095500"/>
          <p14:tracePt t="253193" x="2228850" y="2101850"/>
          <p14:tracePt t="253201" x="2228850" y="2108200"/>
          <p14:tracePt t="253216" x="2222500" y="2127250"/>
          <p14:tracePt t="253233" x="2222500" y="2133600"/>
          <p14:tracePt t="253249" x="2216150" y="2152650"/>
          <p14:tracePt t="253266" x="2209800" y="2165350"/>
          <p14:tracePt t="253283" x="2209800" y="2178050"/>
          <p14:tracePt t="253299" x="2209800" y="2190750"/>
          <p14:tracePt t="253316" x="2209800" y="2203450"/>
          <p14:tracePt t="253333" x="2209800" y="2228850"/>
          <p14:tracePt t="253350" x="2209800" y="2254250"/>
          <p14:tracePt t="253366" x="2209800" y="2292350"/>
          <p14:tracePt t="253382" x="2209800" y="2305050"/>
          <p14:tracePt t="253399" x="2209800" y="2330450"/>
          <p14:tracePt t="253416" x="2209800" y="2374900"/>
          <p14:tracePt t="253432" x="2209800" y="2393950"/>
          <p14:tracePt t="253449" x="2209800" y="2425700"/>
          <p14:tracePt t="253466" x="2209800" y="2444750"/>
          <p14:tracePt t="253483" x="2209800" y="2482850"/>
          <p14:tracePt t="253499" x="2209800" y="2501900"/>
          <p14:tracePt t="253516" x="2209800" y="2533650"/>
          <p14:tracePt t="253533" x="2209800" y="2552700"/>
          <p14:tracePt t="253551" x="2209800" y="2616200"/>
          <p14:tracePt t="253566" x="2209800" y="2660650"/>
          <p14:tracePt t="253582" x="2209800" y="2692400"/>
          <p14:tracePt t="253599" x="2209800" y="2736850"/>
          <p14:tracePt t="253616" x="2209800" y="2768600"/>
          <p14:tracePt t="253632" x="2209800" y="2806700"/>
          <p14:tracePt t="253649" x="2209800" y="2870200"/>
          <p14:tracePt t="253666" x="2209800" y="2889250"/>
          <p14:tracePt t="253683" x="2209800" y="2933700"/>
          <p14:tracePt t="253699" x="2209800" y="3003550"/>
          <p14:tracePt t="253716" x="2209800" y="3048000"/>
          <p14:tracePt t="253733" x="2209800" y="3086100"/>
          <p14:tracePt t="253749" x="2203450" y="3124200"/>
          <p14:tracePt t="253766" x="2203450" y="3155950"/>
          <p14:tracePt t="253783" x="2203450" y="3200400"/>
          <p14:tracePt t="253799" x="2203450" y="3244850"/>
          <p14:tracePt t="253816" x="2203450" y="3289300"/>
          <p14:tracePt t="253833" x="2203450" y="3333750"/>
          <p14:tracePt t="253849" x="2197100" y="3403600"/>
          <p14:tracePt t="253866" x="2197100" y="3429000"/>
          <p14:tracePt t="253882" x="2197100" y="3467100"/>
          <p14:tracePt t="253899" x="2190750" y="3511550"/>
          <p14:tracePt t="253916" x="2190750" y="3575050"/>
          <p14:tracePt t="253932" x="2190750" y="3613150"/>
          <p14:tracePt t="253949" x="2184400" y="3644900"/>
          <p14:tracePt t="253952" x="2184400" y="3663950"/>
          <p14:tracePt t="253966" x="2184400" y="3708400"/>
          <p14:tracePt t="253982" x="2178050" y="3752850"/>
          <p14:tracePt t="253999" x="2178050" y="3810000"/>
          <p14:tracePt t="254016" x="2178050" y="3873500"/>
          <p14:tracePt t="254034" x="2171700" y="3930650"/>
          <p14:tracePt t="254049" x="2159000" y="3994150"/>
          <p14:tracePt t="254066" x="2152650" y="4038600"/>
          <p14:tracePt t="254082" x="2152650" y="4083050"/>
          <p14:tracePt t="254099" x="2146300" y="4121150"/>
          <p14:tracePt t="254116" x="2139950" y="4146550"/>
          <p14:tracePt t="254132" x="2133600" y="4203700"/>
          <p14:tracePt t="254149" x="2133600" y="4222750"/>
          <p14:tracePt t="254166" x="2133600" y="4260850"/>
          <p14:tracePt t="254183" x="2133600" y="4305300"/>
          <p14:tracePt t="254199" x="2127250" y="4381500"/>
          <p14:tracePt t="254216" x="2120900" y="4445000"/>
          <p14:tracePt t="254233" x="2120900" y="4483100"/>
          <p14:tracePt t="254249" x="2120900" y="4521200"/>
          <p14:tracePt t="254266" x="2120900" y="4552950"/>
          <p14:tracePt t="254283" x="2120900" y="4591050"/>
          <p14:tracePt t="254299" x="2120900" y="4622800"/>
          <p14:tracePt t="254316" x="2120900" y="4660900"/>
          <p14:tracePt t="254333" x="2120900" y="4699000"/>
          <p14:tracePt t="254349" x="2120900" y="4743450"/>
          <p14:tracePt t="254366" x="2120900" y="4781550"/>
          <p14:tracePt t="254382" x="2120900" y="4813300"/>
          <p14:tracePt t="254399" x="2120900" y="4864100"/>
          <p14:tracePt t="254416" x="2120900" y="4889500"/>
          <p14:tracePt t="254432" x="2120900" y="4927600"/>
          <p14:tracePt t="254449" x="2120900" y="4991100"/>
          <p14:tracePt t="254466" x="2120900" y="5029200"/>
          <p14:tracePt t="254482" x="2120900" y="5067300"/>
          <p14:tracePt t="254499" x="2120900" y="5105400"/>
          <p14:tracePt t="254516" x="2120900" y="5156200"/>
          <p14:tracePt t="254533" x="2120900" y="5200650"/>
          <p14:tracePt t="254549" x="2120900" y="5238750"/>
          <p14:tracePt t="254566" x="2120900" y="5289550"/>
          <p14:tracePt t="254583" x="2120900" y="5327650"/>
          <p14:tracePt t="254599" x="2120900" y="5372100"/>
          <p14:tracePt t="254616" x="2120900" y="5416550"/>
          <p14:tracePt t="254632" x="2120900" y="5448300"/>
          <p14:tracePt t="254649" x="2120900" y="5473700"/>
          <p14:tracePt t="254666" x="2120900" y="5499100"/>
          <p14:tracePt t="254812" x="2120900" y="5492750"/>
          <p14:tracePt t="254822" x="2139950" y="5480050"/>
          <p14:tracePt t="254833" x="2152650" y="5454650"/>
          <p14:tracePt t="254849" x="2241550" y="5372100"/>
          <p14:tracePt t="254866" x="2482850" y="5137150"/>
          <p14:tracePt t="254883" x="2863850" y="4876800"/>
          <p14:tracePt t="254899" x="3314700" y="4648200"/>
          <p14:tracePt t="254916" x="3721100" y="4419600"/>
          <p14:tracePt t="254933" x="4064000" y="4222750"/>
          <p14:tracePt t="254950" x="4457700" y="3968750"/>
          <p14:tracePt t="254966" x="4641850" y="3822700"/>
          <p14:tracePt t="254983" x="4686300" y="3771900"/>
          <p14:tracePt t="254999" x="4762500" y="3676650"/>
          <p14:tracePt t="255016" x="4813300" y="3562350"/>
          <p14:tracePt t="255033" x="4838700" y="3492500"/>
          <p14:tracePt t="255049" x="4857750" y="3448050"/>
          <p14:tracePt t="255066" x="4864100" y="3409950"/>
          <p14:tracePt t="255084" x="4876800" y="3390900"/>
          <p14:tracePt t="255099" x="4895850" y="3371850"/>
          <p14:tracePt t="255116" x="4908550" y="3352800"/>
          <p14:tracePt t="255133" x="4914900" y="3340100"/>
          <p14:tracePt t="255150" x="4914900" y="3314700"/>
          <p14:tracePt t="255166" x="4914900" y="3289300"/>
          <p14:tracePt t="255183" x="4914900" y="3276600"/>
          <p14:tracePt t="255199" x="4927600" y="3238500"/>
          <p14:tracePt t="255216" x="4946650" y="3175000"/>
          <p14:tracePt t="255233" x="4959350" y="3162300"/>
          <p14:tracePt t="255249" x="4965700" y="3136900"/>
          <p14:tracePt t="255266" x="4965700" y="3117850"/>
          <p14:tracePt t="255284" x="4965700" y="3098800"/>
          <p14:tracePt t="255299" x="4972050" y="3079750"/>
          <p14:tracePt t="255316" x="4978400" y="3054350"/>
          <p14:tracePt t="255333" x="4997450" y="3028950"/>
          <p14:tracePt t="255349" x="5003800" y="3022600"/>
          <p14:tracePt t="255366" x="5016500" y="3003550"/>
          <p14:tracePt t="255383" x="5029200" y="2984500"/>
          <p14:tracePt t="255400" x="5035550" y="2965450"/>
          <p14:tracePt t="255416" x="5048250" y="2952750"/>
          <p14:tracePt t="255433" x="5060950" y="2940050"/>
          <p14:tracePt t="255449" x="5080000" y="2914650"/>
          <p14:tracePt t="255466" x="5086350" y="2908300"/>
          <p14:tracePt t="255485" x="5086350" y="2895600"/>
          <p14:tracePt t="255499" x="5092700" y="2889250"/>
          <p14:tracePt t="255516" x="5105400" y="2870200"/>
          <p14:tracePt t="255533" x="5111750" y="2863850"/>
          <p14:tracePt t="255549" x="5124450" y="2851150"/>
          <p14:tracePt t="255566" x="5130800" y="2844800"/>
          <p14:tracePt t="255742" x="5130800" y="2851150"/>
          <p14:tracePt t="255746" x="5130800" y="2863850"/>
          <p14:tracePt t="255756" x="5130800" y="2870200"/>
          <p14:tracePt t="255769" x="5130800" y="2876550"/>
          <p14:tracePt t="255783" x="5130800" y="2940050"/>
          <p14:tracePt t="255800" x="5130800" y="2997200"/>
          <p14:tracePt t="255816" x="5130800" y="3054350"/>
          <p14:tracePt t="255833" x="5130800" y="3143250"/>
          <p14:tracePt t="255849" x="5137150" y="3213100"/>
          <p14:tracePt t="255866" x="5143500" y="3308350"/>
          <p14:tracePt t="255883" x="5143500" y="3397250"/>
          <p14:tracePt t="255899" x="5149850" y="3517900"/>
          <p14:tracePt t="255916" x="5156200" y="3619500"/>
          <p14:tracePt t="255933" x="5162550" y="3714750"/>
          <p14:tracePt t="255949" x="5175250" y="3822700"/>
          <p14:tracePt t="255968" x="5175250" y="3854450"/>
          <p14:tracePt t="255983" x="5175250" y="3924300"/>
          <p14:tracePt t="256000" x="5175250" y="4025900"/>
          <p14:tracePt t="256016" x="5181600" y="4114800"/>
          <p14:tracePt t="256033" x="5187950" y="4165600"/>
          <p14:tracePt t="256049" x="5194300" y="4203700"/>
          <p14:tracePt t="256066" x="5200650" y="4273550"/>
          <p14:tracePt t="256083" x="5207000" y="4305300"/>
          <p14:tracePt t="256099" x="5207000" y="4343400"/>
          <p14:tracePt t="256116" x="5207000" y="4381500"/>
          <p14:tracePt t="256133" x="5213350" y="4413250"/>
          <p14:tracePt t="256150" x="5219700" y="4451350"/>
          <p14:tracePt t="256166" x="5219700" y="4489450"/>
          <p14:tracePt t="256183" x="5219700" y="4521200"/>
          <p14:tracePt t="256199" x="5219700" y="4578350"/>
          <p14:tracePt t="256216" x="5219700" y="4622800"/>
          <p14:tracePt t="256233" x="5219700" y="4667250"/>
          <p14:tracePt t="256251" x="5219700" y="4692650"/>
          <p14:tracePt t="256266" x="5219700" y="4768850"/>
          <p14:tracePt t="256283" x="5219700" y="4813300"/>
          <p14:tracePt t="256299" x="5219700" y="4864100"/>
          <p14:tracePt t="256316" x="5219700" y="4914900"/>
          <p14:tracePt t="256333" x="5219700" y="4991100"/>
          <p14:tracePt t="256349" x="5219700" y="5067300"/>
          <p14:tracePt t="256366" x="5219700" y="5156200"/>
          <p14:tracePt t="256383" x="5219700" y="5232400"/>
          <p14:tracePt t="256399" x="5219700" y="5302250"/>
          <p14:tracePt t="256416" x="5219700" y="5378450"/>
          <p14:tracePt t="256433" x="5213350" y="5473700"/>
          <p14:tracePt t="256451" x="5213350" y="5492750"/>
          <p14:tracePt t="256453" x="5213350" y="5518150"/>
          <p14:tracePt t="256466" x="5213350" y="5537200"/>
          <p14:tracePt t="256483" x="5213350" y="5581650"/>
          <p14:tracePt t="256499" x="5200650" y="5670550"/>
          <p14:tracePt t="256516" x="5187950" y="5715000"/>
          <p14:tracePt t="256533" x="5187950" y="5746750"/>
          <p14:tracePt t="256549" x="5187950" y="5816600"/>
          <p14:tracePt t="256566" x="5187950" y="5861050"/>
          <p14:tracePt t="256583" x="5187950" y="5899150"/>
          <p14:tracePt t="256599" x="5187950" y="5943600"/>
          <p14:tracePt t="256616" x="5181600" y="5988050"/>
          <p14:tracePt t="256633" x="5175250" y="6019800"/>
          <p14:tracePt t="256651" x="5175250" y="6045200"/>
          <p14:tracePt t="256666" x="5175250" y="6070600"/>
          <p14:tracePt t="256683" x="5175250" y="6096000"/>
          <p14:tracePt t="256700" x="5175250" y="6140450"/>
          <p14:tracePt t="256718" x="5175250" y="6159500"/>
          <p14:tracePt t="256733" x="5175250" y="6172200"/>
          <p14:tracePt t="256749" x="5175250" y="6197600"/>
          <p14:tracePt t="256766" x="5175250" y="6203950"/>
          <p14:tracePt t="256783" x="5175250" y="6210300"/>
          <p14:tracePt t="256799" x="5175250" y="6216650"/>
          <p14:tracePt t="256816" x="5175250" y="6223000"/>
          <p14:tracePt t="256832" x="5175250" y="6229350"/>
          <p14:tracePt t="257830" x="5175250" y="6223000"/>
          <p14:tracePt t="257840" x="5175250" y="6178550"/>
          <p14:tracePt t="257851" x="5168900" y="6102350"/>
          <p14:tracePt t="257866" x="5168900" y="5924550"/>
          <p14:tracePt t="257883" x="5168900" y="5702300"/>
          <p14:tracePt t="257900" x="5168900" y="5321300"/>
          <p14:tracePt t="257916" x="5156200" y="5207000"/>
          <p14:tracePt t="257933" x="5137150" y="5029200"/>
          <p14:tracePt t="257949" x="5118100" y="4864100"/>
          <p14:tracePt t="257953" x="5105400" y="4794250"/>
          <p14:tracePt t="257966" x="5080000" y="4679950"/>
          <p14:tracePt t="257983" x="5067300" y="4572000"/>
          <p14:tracePt t="257999" x="5060950" y="4508500"/>
          <p14:tracePt t="258016" x="5054600" y="4381500"/>
          <p14:tracePt t="258033" x="5041900" y="4311650"/>
          <p14:tracePt t="258049" x="5029200" y="4203700"/>
          <p14:tracePt t="258066" x="5022850" y="4108450"/>
          <p14:tracePt t="258083" x="5016500" y="4025900"/>
          <p14:tracePt t="258099" x="5010150" y="3956050"/>
          <p14:tracePt t="258116" x="5003800" y="3867150"/>
          <p14:tracePt t="258133" x="5003800" y="3784600"/>
          <p14:tracePt t="258149" x="5003800" y="3689350"/>
          <p14:tracePt t="258166" x="5003800" y="3625850"/>
          <p14:tracePt t="258183" x="5010150" y="3505200"/>
          <p14:tracePt t="258199" x="5016500" y="3479800"/>
          <p14:tracePt t="258216" x="5016500" y="3416300"/>
          <p14:tracePt t="258233" x="5016500" y="3352800"/>
          <p14:tracePt t="258249" x="5029200" y="3263900"/>
          <p14:tracePt t="258266" x="5035550" y="3206750"/>
          <p14:tracePt t="258283" x="5035550" y="3181350"/>
          <p14:tracePt t="258300" x="5041900" y="3136900"/>
          <p14:tracePt t="258316" x="5041900" y="3098800"/>
          <p14:tracePt t="258333" x="5041900" y="3060700"/>
          <p14:tracePt t="258349" x="5048250" y="3016250"/>
          <p14:tracePt t="258366" x="5054600" y="2978150"/>
          <p14:tracePt t="258383" x="5060950" y="2952750"/>
          <p14:tracePt t="258399" x="5073650" y="2933700"/>
          <p14:tracePt t="258416" x="5080000" y="2914650"/>
          <p14:tracePt t="258433" x="5080000" y="2882900"/>
          <p14:tracePt t="258450" x="5092700" y="2857500"/>
          <p14:tracePt t="258466" x="5092700" y="2844800"/>
          <p14:tracePt t="258718" x="5092700" y="2857500"/>
          <p14:tracePt t="258728" x="5092700" y="2863850"/>
          <p14:tracePt t="258732" x="5092700" y="2876550"/>
          <p14:tracePt t="258749" x="5092700" y="2901950"/>
          <p14:tracePt t="258766" x="5092700" y="2914650"/>
          <p14:tracePt t="258783" x="5092700" y="2946400"/>
          <p14:tracePt t="258799" x="5092700" y="2990850"/>
          <p14:tracePt t="258817" x="5092700" y="3022600"/>
          <p14:tracePt t="258833" x="5092700" y="3067050"/>
          <p14:tracePt t="258849" x="5092700" y="3130550"/>
          <p14:tracePt t="258866" x="5092700" y="3187700"/>
          <p14:tracePt t="258883" x="5092700" y="3263900"/>
          <p14:tracePt t="258899" x="5092700" y="3321050"/>
          <p14:tracePt t="258916" x="5092700" y="3378200"/>
          <p14:tracePt t="258932" x="5092700" y="3429000"/>
          <p14:tracePt t="258949" x="5092700" y="3524250"/>
          <p14:tracePt t="258966" x="5092700" y="3556000"/>
          <p14:tracePt t="258983" x="5092700" y="3632200"/>
          <p14:tracePt t="258999" x="5092700" y="3752850"/>
          <p14:tracePt t="259016" x="5092700" y="3860800"/>
          <p14:tracePt t="259033" x="5092700" y="3962400"/>
          <p14:tracePt t="259049" x="5099050" y="4076700"/>
          <p14:tracePt t="259066" x="5099050" y="4191000"/>
          <p14:tracePt t="259083" x="5099050" y="4305300"/>
          <p14:tracePt t="259099" x="5099050" y="4419600"/>
          <p14:tracePt t="259116" x="5099050" y="4533900"/>
          <p14:tracePt t="259133" x="5099050" y="4699000"/>
          <p14:tracePt t="259149" x="5099050" y="4845050"/>
          <p14:tracePt t="259166" x="5099050" y="4978400"/>
          <p14:tracePt t="259183" x="5099050" y="5130800"/>
          <p14:tracePt t="259199" x="5099050" y="5295900"/>
          <p14:tracePt t="259216" x="5099050" y="5422900"/>
          <p14:tracePt t="259232" x="5124450" y="5613400"/>
          <p14:tracePt t="259249" x="5137150" y="5676900"/>
          <p14:tracePt t="259266" x="5149850" y="5772150"/>
          <p14:tracePt t="259283" x="5168900" y="5880100"/>
          <p14:tracePt t="259299" x="5181600" y="5924550"/>
          <p14:tracePt t="259316" x="5187950" y="5981700"/>
          <p14:tracePt t="259332" x="5194300" y="6007100"/>
          <p14:tracePt t="259349" x="5207000" y="6051550"/>
          <p14:tracePt t="259366" x="5207000" y="6083300"/>
          <p14:tracePt t="259382" x="5207000" y="6108700"/>
          <p14:tracePt t="259399" x="5207000" y="6146800"/>
          <p14:tracePt t="259416" x="5207000" y="6178550"/>
          <p14:tracePt t="259432" x="5207000" y="6210300"/>
          <p14:tracePt t="259449" x="5207000" y="6235700"/>
          <p14:tracePt t="259466" x="5207000" y="6254750"/>
          <p14:tracePt t="259482" x="5207000" y="6267450"/>
          <p14:tracePt t="259525" x="5207000" y="6235700"/>
          <p14:tracePt t="259535" x="5207000" y="6191250"/>
          <p14:tracePt t="259549" x="5207000" y="6057900"/>
          <p14:tracePt t="259566" x="5187950" y="5822950"/>
          <p14:tracePt t="259582" x="5149850" y="5530850"/>
          <p14:tracePt t="259599" x="5099050" y="5137150"/>
          <p14:tracePt t="259616" x="5060950" y="4876800"/>
          <p14:tracePt t="259633" x="5054600" y="4667250"/>
          <p14:tracePt t="259649" x="5035550" y="4483100"/>
          <p14:tracePt t="259666" x="5022850" y="4343400"/>
          <p14:tracePt t="259683" x="5003800" y="4178300"/>
          <p14:tracePt t="259699" x="4997450" y="4038600"/>
          <p14:tracePt t="259716" x="4997450" y="3898900"/>
          <p14:tracePt t="259732" x="4997450" y="3867150"/>
          <p14:tracePt t="259749" x="4984750" y="3778250"/>
          <p14:tracePt t="259766" x="4972050" y="3689350"/>
          <p14:tracePt t="259782" x="4959350" y="3632200"/>
          <p14:tracePt t="259799" x="4946650" y="3594100"/>
          <p14:tracePt t="259816" x="4940300" y="3556000"/>
          <p14:tracePt t="259832" x="4933950" y="3473450"/>
          <p14:tracePt t="259849" x="4921250" y="3429000"/>
          <p14:tracePt t="259866" x="4908550" y="3397250"/>
          <p14:tracePt t="259882" x="4902200" y="3359150"/>
          <p14:tracePt t="259899" x="4902200" y="3340100"/>
          <p14:tracePt t="259916" x="4902200" y="3308350"/>
          <p14:tracePt t="259932" x="4902200" y="3276600"/>
          <p14:tracePt t="259949" x="4921250" y="3219450"/>
          <p14:tracePt t="259966" x="4940300" y="3162300"/>
          <p14:tracePt t="259982" x="4946650" y="3130550"/>
          <p14:tracePt t="259999" x="4959350" y="3086100"/>
          <p14:tracePt t="260016" x="4965700" y="3067050"/>
          <p14:tracePt t="260032" x="4978400" y="3041650"/>
          <p14:tracePt t="260049" x="4984750" y="3016250"/>
          <p14:tracePt t="260066" x="4984750" y="3009900"/>
          <p14:tracePt t="260082" x="4991100" y="3009900"/>
          <p14:tracePt t="260116" x="4997450" y="3003550"/>
          <p14:tracePt t="260132" x="5016500" y="2997200"/>
          <p14:tracePt t="260149" x="5016500" y="2990850"/>
          <p14:tracePt t="260166" x="5016500" y="2984500"/>
          <p14:tracePt t="260183" x="5022850" y="2971800"/>
          <p14:tracePt t="260199" x="5048250" y="2946400"/>
          <p14:tracePt t="260216" x="5048250" y="2940050"/>
          <p14:tracePt t="260232" x="5060950" y="2921000"/>
          <p14:tracePt t="260249" x="5060950" y="2908300"/>
          <p14:tracePt t="260266" x="5060950" y="2901950"/>
          <p14:tracePt t="260321" x="5054600" y="2901950"/>
          <p14:tracePt t="260355" x="5054600" y="2895600"/>
          <p14:tracePt t="260493" x="5060950" y="2895600"/>
          <p14:tracePt t="260503" x="5073650" y="2895600"/>
          <p14:tracePt t="260507" x="5086350" y="2895600"/>
          <p14:tracePt t="260518" x="5105400" y="2895600"/>
          <p14:tracePt t="260532" x="5118100" y="2895600"/>
          <p14:tracePt t="260549" x="5226050" y="2895600"/>
          <p14:tracePt t="260566" x="5321300" y="2895600"/>
          <p14:tracePt t="260582" x="5365750" y="2895600"/>
          <p14:tracePt t="260599" x="5448300" y="2895600"/>
          <p14:tracePt t="260616" x="5530850" y="2895600"/>
          <p14:tracePt t="260632" x="5613400" y="2895600"/>
          <p14:tracePt t="260649" x="5734050" y="2895600"/>
          <p14:tracePt t="260666" x="5848350" y="2895600"/>
          <p14:tracePt t="260682" x="5937250" y="2895600"/>
          <p14:tracePt t="260700" x="5969000" y="2895600"/>
          <p14:tracePt t="260716" x="5988050" y="2895600"/>
          <p14:tracePt t="260732" x="6019800" y="2895600"/>
          <p14:tracePt t="260749" x="6115050" y="2895600"/>
          <p14:tracePt t="260766" x="6216650" y="2882900"/>
          <p14:tracePt t="260782" x="6267450" y="2876550"/>
          <p14:tracePt t="260799" x="6305550" y="2870200"/>
          <p14:tracePt t="260816" x="6330950" y="2857500"/>
          <p14:tracePt t="260832" x="6337300" y="2851150"/>
          <p14:tracePt t="260849" x="6350000" y="2851150"/>
          <p14:tracePt t="260866" x="6369050" y="2844800"/>
          <p14:tracePt t="260882" x="6381750" y="2844800"/>
          <p14:tracePt t="260945" x="6388100" y="2844800"/>
          <p14:tracePt t="260967" x="6394450" y="2844800"/>
          <p14:tracePt t="260987" x="6400800" y="2844800"/>
          <p14:tracePt t="260991" x="6407150" y="2844800"/>
          <p14:tracePt t="261002" x="6413500" y="2844800"/>
          <p14:tracePt t="261018" x="6419850" y="2844800"/>
          <p14:tracePt t="261032" x="6426200" y="2851150"/>
          <p14:tracePt t="261050" x="6432550" y="2851150"/>
          <p14:tracePt t="261066" x="6432550" y="2863850"/>
          <p14:tracePt t="261083" x="6432550" y="2889250"/>
          <p14:tracePt t="261099" x="6413500" y="2940050"/>
          <p14:tracePt t="261116" x="6407150" y="2965450"/>
          <p14:tracePt t="261132" x="6388100" y="3003550"/>
          <p14:tracePt t="261149" x="6375400" y="3067050"/>
          <p14:tracePt t="261166" x="6362700" y="3175000"/>
          <p14:tracePt t="261182" x="6318250" y="3295650"/>
          <p14:tracePt t="261199" x="6280150" y="3416300"/>
          <p14:tracePt t="261216" x="6223000" y="3562350"/>
          <p14:tracePt t="261233" x="6172200" y="3695700"/>
          <p14:tracePt t="261249" x="6121400" y="3860800"/>
          <p14:tracePt t="261266" x="6108700" y="3905250"/>
          <p14:tracePt t="261283" x="6076950" y="4000500"/>
          <p14:tracePt t="261299" x="6019800" y="4197350"/>
          <p14:tracePt t="261316" x="5969000" y="4387850"/>
          <p14:tracePt t="261332" x="5892800" y="4616450"/>
          <p14:tracePt t="261349" x="5816600" y="4832350"/>
          <p14:tracePt t="261366" x="5734050" y="5048250"/>
          <p14:tracePt t="261382" x="5657850" y="5226050"/>
          <p14:tracePt t="261399" x="5575300" y="5372100"/>
          <p14:tracePt t="261416" x="5499100" y="5492750"/>
          <p14:tracePt t="261432" x="5435600" y="5588000"/>
          <p14:tracePt t="261449" x="5397500" y="5651500"/>
          <p14:tracePt t="261466" x="5359400" y="5695950"/>
          <p14:tracePt t="261482" x="5314950" y="5759450"/>
          <p14:tracePt t="261499" x="5270500" y="5810250"/>
          <p14:tracePt t="261516" x="5245100" y="5854700"/>
          <p14:tracePt t="261532" x="5175250" y="5937250"/>
          <p14:tracePt t="261549" x="5168900" y="5962650"/>
          <p14:tracePt t="261566" x="5143500" y="6000750"/>
          <p14:tracePt t="261582" x="5118100" y="6038850"/>
          <p14:tracePt t="261599" x="5111750" y="6057900"/>
          <p14:tracePt t="261616" x="5105400" y="6064250"/>
          <p14:tracePt t="261632" x="5099050" y="6070600"/>
          <p14:tracePt t="261666" x="5092700" y="6070600"/>
          <p14:tracePt t="262106" x="5092700" y="6064250"/>
          <p14:tracePt t="262122" x="5092700" y="6057900"/>
          <p14:tracePt t="262138" x="5092700" y="6051550"/>
          <p14:tracePt t="262164" x="5092700" y="6045200"/>
          <p14:tracePt t="262420" x="5092700" y="6038850"/>
          <p14:tracePt t="262437" x="5092700" y="6032500"/>
          <p14:tracePt t="262526" x="5092700" y="6026150"/>
          <p14:tracePt t="262540" x="5092700" y="6013450"/>
          <p14:tracePt t="262551" x="5092700" y="6007100"/>
          <p14:tracePt t="262557" x="5092700" y="5975350"/>
          <p14:tracePt t="262567" x="5092700" y="5943600"/>
          <p14:tracePt t="262583" x="5092700" y="5822950"/>
          <p14:tracePt t="262599" x="5092700" y="5683250"/>
          <p14:tracePt t="262616" x="5092700" y="5454650"/>
          <p14:tracePt t="262633" x="5092700" y="5181600"/>
          <p14:tracePt t="262649" x="5092700" y="4978400"/>
          <p14:tracePt t="262666" x="5092700" y="4787900"/>
          <p14:tracePt t="262683" x="5092700" y="4565650"/>
          <p14:tracePt t="262699" x="5086350" y="4387850"/>
          <p14:tracePt t="262716" x="5086350" y="4210050"/>
          <p14:tracePt t="262732" x="5080000" y="4070350"/>
          <p14:tracePt t="262750" x="5080000" y="3924300"/>
          <p14:tracePt t="262766" x="5080000" y="3816350"/>
          <p14:tracePt t="262783" x="5073650" y="3714750"/>
          <p14:tracePt t="262799" x="5067300" y="3606800"/>
          <p14:tracePt t="262816" x="5067300" y="3575050"/>
          <p14:tracePt t="262833" x="5067300" y="3492500"/>
          <p14:tracePt t="262849" x="5067300" y="3359150"/>
          <p14:tracePt t="262866" x="5073650" y="3282950"/>
          <p14:tracePt t="262883" x="5073650" y="3213100"/>
          <p14:tracePt t="262899" x="5073650" y="3136900"/>
          <p14:tracePt t="262916" x="5073650" y="3073400"/>
          <p14:tracePt t="262932" x="5080000" y="3028950"/>
          <p14:tracePt t="262949" x="5080000" y="3003550"/>
          <p14:tracePt t="262966" x="5092700" y="2965450"/>
          <p14:tracePt t="262982" x="5092700" y="2952750"/>
          <p14:tracePt t="262999" x="5099050" y="2927350"/>
          <p14:tracePt t="263033" x="5099050" y="2921000"/>
          <p14:tracePt t="263075" x="5092700" y="2933700"/>
          <p14:tracePt t="263079" x="5086350" y="2978150"/>
          <p14:tracePt t="263089" x="5080000" y="3048000"/>
          <p14:tracePt t="263100" x="5080000" y="3124200"/>
          <p14:tracePt t="263116" x="5080000" y="3327400"/>
          <p14:tracePt t="263132" x="5080000" y="3619500"/>
          <p14:tracePt t="263149" x="5080000" y="4032250"/>
          <p14:tracePt t="263166" x="5080000" y="4279900"/>
          <p14:tracePt t="263182" x="5080000" y="4438650"/>
          <p14:tracePt t="263199" x="5080000" y="4597400"/>
          <p14:tracePt t="263216" x="5080000" y="4686300"/>
          <p14:tracePt t="263233" x="5080000" y="4775200"/>
          <p14:tracePt t="263249" x="5080000" y="4876800"/>
          <p14:tracePt t="263266" x="5080000" y="4984750"/>
          <p14:tracePt t="263283" x="5080000" y="5105400"/>
          <p14:tracePt t="263299" x="5080000" y="5149850"/>
          <p14:tracePt t="263316" x="5080000" y="5213350"/>
          <p14:tracePt t="263333" x="5080000" y="5283200"/>
          <p14:tracePt t="263349" x="5080000" y="5397500"/>
          <p14:tracePt t="263366" x="5080000" y="5473700"/>
          <p14:tracePt t="263383" x="5080000" y="5518150"/>
          <p14:tracePt t="263399" x="5080000" y="5588000"/>
          <p14:tracePt t="263416" x="5080000" y="5600700"/>
          <p14:tracePt t="263433" x="5080000" y="5607050"/>
          <p14:tracePt t="263449" x="5080000" y="5619750"/>
          <p14:tracePt t="263466" x="5080000" y="5626100"/>
          <p14:tracePt t="263482" x="5080000" y="5632450"/>
          <p14:tracePt t="263503" x="5080000" y="5638800"/>
          <p14:tracePt t="263534" x="5080000" y="5632450"/>
          <p14:tracePt t="263543" x="5080000" y="5613400"/>
          <p14:tracePt t="263550" x="5080000" y="5594350"/>
          <p14:tracePt t="263566" x="5080000" y="5537200"/>
          <p14:tracePt t="263582" x="5080000" y="5511800"/>
          <p14:tracePt t="263599" x="5080000" y="5473700"/>
          <p14:tracePt t="263616" x="5080000" y="5454650"/>
          <p14:tracePt t="263633" x="5080000" y="5429250"/>
          <p14:tracePt t="263649" x="5080000" y="5397500"/>
          <p14:tracePt t="263666" x="5080000" y="5372100"/>
          <p14:tracePt t="263682" x="5080000" y="5353050"/>
          <p14:tracePt t="263699" x="5080000" y="5314950"/>
          <p14:tracePt t="263716" x="5080000" y="5283200"/>
          <p14:tracePt t="263732" x="5080000" y="5245100"/>
          <p14:tracePt t="263749" x="5080000" y="5207000"/>
          <p14:tracePt t="263766" x="5086350" y="5137150"/>
          <p14:tracePt t="263782" x="5086350" y="5105400"/>
          <p14:tracePt t="263799" x="5092700" y="5067300"/>
          <p14:tracePt t="263816" x="5105400" y="5010150"/>
          <p14:tracePt t="263834" x="5105400" y="4972050"/>
          <p14:tracePt t="263849" x="5105400" y="4921250"/>
          <p14:tracePt t="263866" x="5105400" y="4889500"/>
          <p14:tracePt t="263883" x="5092700" y="4787900"/>
          <p14:tracePt t="263899" x="5092700" y="4705350"/>
          <p14:tracePt t="263916" x="5092700" y="4648200"/>
          <p14:tracePt t="263932" x="5092700" y="4597400"/>
          <p14:tracePt t="263949" x="5080000" y="4521200"/>
          <p14:tracePt t="263966" x="5073650" y="4464050"/>
          <p14:tracePt t="263982" x="5060950" y="4413250"/>
          <p14:tracePt t="263999" x="5054600" y="4387850"/>
          <p14:tracePt t="264016" x="5048250" y="4349750"/>
          <p14:tracePt t="264032" x="5048250" y="4318000"/>
          <p14:tracePt t="264049" x="5029200" y="4267200"/>
          <p14:tracePt t="264066" x="5022850" y="4235450"/>
          <p14:tracePt t="264082" x="5010150" y="4184650"/>
          <p14:tracePt t="264099" x="5003800" y="4127500"/>
          <p14:tracePt t="264116" x="5003800" y="4083050"/>
          <p14:tracePt t="264132" x="5003800" y="4051300"/>
          <p14:tracePt t="264149" x="5003800" y="4025900"/>
          <p14:tracePt t="264166" x="5003800" y="3994150"/>
          <p14:tracePt t="264182" x="5003800" y="3962400"/>
          <p14:tracePt t="264199" x="5003800" y="3924300"/>
          <p14:tracePt t="264216" x="5003800" y="3879850"/>
          <p14:tracePt t="264232" x="5003800" y="3848100"/>
          <p14:tracePt t="264249" x="5003800" y="3790950"/>
          <p14:tracePt t="264266" x="5003800" y="3778250"/>
          <p14:tracePt t="264282" x="5010150" y="3740150"/>
          <p14:tracePt t="264299" x="5010150" y="3702050"/>
          <p14:tracePt t="264316" x="5022850" y="3638550"/>
          <p14:tracePt t="264332" x="5022850" y="3606800"/>
          <p14:tracePt t="264349" x="5029200" y="3587750"/>
          <p14:tracePt t="264366" x="5029200" y="3543300"/>
          <p14:tracePt t="264382" x="5029200" y="3511550"/>
          <p14:tracePt t="264399" x="5041900" y="3467100"/>
          <p14:tracePt t="264416" x="5048250" y="3429000"/>
          <p14:tracePt t="264433" x="5048250" y="3397250"/>
          <p14:tracePt t="264449" x="5060950" y="3384550"/>
          <p14:tracePt t="264452" x="5060950" y="3371850"/>
          <p14:tracePt t="264482" x="5067300" y="3352800"/>
          <p14:tracePt t="264499" x="5073650" y="3333750"/>
          <p14:tracePt t="264516" x="5086350" y="3295650"/>
          <p14:tracePt t="264532" x="5092700" y="3270250"/>
          <p14:tracePt t="264549" x="5092700" y="3244850"/>
          <p14:tracePt t="264566" x="5099050" y="3232150"/>
          <p14:tracePt t="264582" x="5099050" y="3219450"/>
          <p14:tracePt t="264599" x="5105400" y="3194050"/>
          <p14:tracePt t="264616" x="5105400" y="3175000"/>
          <p14:tracePt t="264632" x="5105400" y="3162300"/>
          <p14:tracePt t="264649" x="5111750" y="3124200"/>
          <p14:tracePt t="264666" x="5111750" y="3111500"/>
          <p14:tracePt t="264682" x="5111750" y="3098800"/>
          <p14:tracePt t="264699" x="5111750" y="3086100"/>
          <p14:tracePt t="264716" x="5111750" y="3079750"/>
          <p14:tracePt t="264732" x="5111750" y="3067050"/>
          <p14:tracePt t="264749" x="5118100" y="3060700"/>
          <p14:tracePt t="264766" x="5118100" y="3054350"/>
          <p14:tracePt t="264783" x="5118100" y="3048000"/>
          <p14:tracePt t="264800" x="5118100" y="3041650"/>
          <p14:tracePt t="264816" x="5118100" y="3035300"/>
          <p14:tracePt t="264832" x="5124450" y="3022600"/>
          <p14:tracePt t="264849" x="5124450" y="2990850"/>
          <p14:tracePt t="264866" x="5124450" y="2971800"/>
          <p14:tracePt t="264899" x="5124450" y="2959100"/>
          <p14:tracePt t="264916" x="5124450" y="2952750"/>
          <p14:tracePt t="264933" x="5124450" y="2946400"/>
          <p14:tracePt t="264949" x="5124450" y="2933700"/>
          <p14:tracePt t="264966" x="5124450" y="2914650"/>
          <p14:tracePt t="264983" x="5130800" y="2901950"/>
          <p14:tracePt t="265001" x="5137150" y="2889250"/>
          <p14:tracePt t="265016" x="5137150" y="2876550"/>
          <p14:tracePt t="265032" x="5143500" y="2876550"/>
          <p14:tracePt t="265049" x="5143500" y="2863850"/>
          <p14:tracePt t="265194" x="5143500" y="2857500"/>
          <p14:tracePt t="265218" x="5143500" y="2851150"/>
          <p14:tracePt t="265240" x="5143500" y="2844800"/>
          <p14:tracePt t="265254" x="5143500" y="2838450"/>
          <p14:tracePt t="265366" x="5143500" y="2844800"/>
          <p14:tracePt t="265376" x="5143500" y="2857500"/>
          <p14:tracePt t="265383" x="5143500" y="2870200"/>
          <p14:tracePt t="265399" x="5143500" y="2882900"/>
          <p14:tracePt t="265416" x="5143500" y="2921000"/>
          <p14:tracePt t="265433" x="5137150" y="2933700"/>
          <p14:tracePt t="265449" x="5137150" y="2959100"/>
          <p14:tracePt t="265466" x="5137150" y="2971800"/>
          <p14:tracePt t="265485" x="5137150" y="2990850"/>
          <p14:tracePt t="265499" x="5137150" y="2997200"/>
          <p14:tracePt t="265516" x="5137150" y="3003550"/>
          <p14:tracePt t="265542" x="5137150" y="3009900"/>
          <p14:tracePt t="265578" x="5137150" y="3022600"/>
          <p14:tracePt t="265582" x="5137150" y="3028950"/>
          <p14:tracePt t="265599" x="5137150" y="3048000"/>
          <p14:tracePt t="265616" x="5137150" y="3060700"/>
          <p14:tracePt t="265633" x="5137150" y="3098800"/>
          <p14:tracePt t="265649" x="5137150" y="3136900"/>
          <p14:tracePt t="265666" x="5137150" y="3175000"/>
          <p14:tracePt t="265685" x="5143500" y="3200400"/>
          <p14:tracePt t="265699" x="5156200" y="3282950"/>
          <p14:tracePt t="265718" x="5162550" y="3359150"/>
          <p14:tracePt t="265732" x="5162550" y="3429000"/>
          <p14:tracePt t="265749" x="5162550" y="3517900"/>
          <p14:tracePt t="265766" x="5162550" y="3581400"/>
          <p14:tracePt t="265782" x="5162550" y="3663950"/>
          <p14:tracePt t="265799" x="5168900" y="3740150"/>
          <p14:tracePt t="265816" x="5168900" y="3816350"/>
          <p14:tracePt t="265832" x="5168900" y="3892550"/>
          <p14:tracePt t="265849" x="5168900" y="3981450"/>
          <p14:tracePt t="265866" x="5175250" y="4044950"/>
          <p14:tracePt t="265882" x="5175250" y="4070350"/>
          <p14:tracePt t="265899" x="5175250" y="4191000"/>
          <p14:tracePt t="265916" x="5175250" y="4273550"/>
          <p14:tracePt t="265932" x="5175250" y="4343400"/>
          <p14:tracePt t="265949" x="5175250" y="4406900"/>
          <p14:tracePt t="265966" x="5175250" y="4464050"/>
          <p14:tracePt t="265983" x="5175250" y="4508500"/>
          <p14:tracePt t="265999" x="5175250" y="4591050"/>
          <p14:tracePt t="266016" x="5175250" y="4654550"/>
          <p14:tracePt t="266033" x="5181600" y="4749800"/>
          <p14:tracePt t="266049" x="5181600" y="4832350"/>
          <p14:tracePt t="266066" x="5181600" y="4978400"/>
          <p14:tracePt t="266083" x="5181600" y="5022850"/>
          <p14:tracePt t="266099" x="5181600" y="5130800"/>
          <p14:tracePt t="266116" x="5181600" y="5276850"/>
          <p14:tracePt t="266132" x="5181600" y="5391150"/>
          <p14:tracePt t="266149" x="5181600" y="5473700"/>
          <p14:tracePt t="266166" x="5181600" y="5524500"/>
          <p14:tracePt t="266182" x="5181600" y="5626100"/>
          <p14:tracePt t="266199" x="5181600" y="5689600"/>
          <p14:tracePt t="266216" x="5181600" y="5734050"/>
          <p14:tracePt t="266232" x="5181600" y="5772150"/>
          <p14:tracePt t="266249" x="5181600" y="5791200"/>
          <p14:tracePt t="266266" x="5181600" y="5816600"/>
          <p14:tracePt t="266283" x="5181600" y="5848350"/>
          <p14:tracePt t="266299" x="5181600" y="5880100"/>
          <p14:tracePt t="266316" x="5181600" y="5905500"/>
          <p14:tracePt t="266332" x="5181600" y="5930900"/>
          <p14:tracePt t="266349" x="5187950" y="5988050"/>
          <p14:tracePt t="266366" x="5187950" y="6000750"/>
          <p14:tracePt t="266382" x="5187950" y="6026150"/>
          <p14:tracePt t="266399" x="5187950" y="6038850"/>
          <p14:tracePt t="266416" x="5187950" y="6045200"/>
          <p14:tracePt t="266432" x="5187950" y="6032500"/>
          <p14:tracePt t="266449" x="5187950" y="5975350"/>
          <p14:tracePt t="266466" x="5187950" y="5867400"/>
          <p14:tracePt t="266482" x="5187950" y="5689600"/>
          <p14:tracePt t="266499" x="5181600" y="5435600"/>
          <p14:tracePt t="266516" x="5175250" y="5283200"/>
          <p14:tracePt t="266533" x="5175250" y="5086350"/>
          <p14:tracePt t="266549" x="5162550" y="4794250"/>
          <p14:tracePt t="266566" x="5162550" y="4711700"/>
          <p14:tracePt t="266582" x="5156200" y="4559300"/>
          <p14:tracePt t="266599" x="5156200" y="4381500"/>
          <p14:tracePt t="266616" x="5149850" y="4254500"/>
          <p14:tracePt t="266632" x="5143500" y="4165600"/>
          <p14:tracePt t="266649" x="5137150" y="4121150"/>
          <p14:tracePt t="266666" x="5124450" y="4025900"/>
          <p14:tracePt t="266682" x="5118100" y="3968750"/>
          <p14:tracePt t="266699" x="5118100" y="3898900"/>
          <p14:tracePt t="266716" x="5118100" y="3835400"/>
          <p14:tracePt t="266732" x="5118100" y="3740150"/>
          <p14:tracePt t="266749" x="5118100" y="3683000"/>
          <p14:tracePt t="266766" x="5118100" y="3619500"/>
          <p14:tracePt t="266783" x="5118100" y="3581400"/>
          <p14:tracePt t="266799" x="5111750" y="3543300"/>
          <p14:tracePt t="266816" x="5111750" y="3492500"/>
          <p14:tracePt t="266832" x="5105400" y="3365500"/>
          <p14:tracePt t="266849" x="5105400" y="3321050"/>
          <p14:tracePt t="266866" x="5105400" y="3219450"/>
          <p14:tracePt t="266882" x="5105400" y="3130550"/>
          <p14:tracePt t="266899" x="5105400" y="3003550"/>
          <p14:tracePt t="266916" x="5105400" y="2965450"/>
          <p14:tracePt t="266932" x="5105400" y="2952750"/>
          <p14:tracePt t="266949" x="5105400" y="2914650"/>
          <p14:tracePt t="266966" x="5105400" y="2895600"/>
          <p14:tracePt t="266982" x="5105400" y="2889250"/>
          <p14:tracePt t="266999" x="5099050" y="2882900"/>
          <p14:tracePt t="267054" x="5099050" y="2876550"/>
          <p14:tracePt t="267060" x="5099050" y="2870200"/>
          <p14:tracePt t="267070" x="5099050" y="2863850"/>
          <p14:tracePt t="267083" x="5099050" y="2851150"/>
          <p14:tracePt t="267100" x="5105400" y="2825750"/>
          <p14:tracePt t="267116" x="5105400" y="2819400"/>
          <p14:tracePt t="267196" x="5111750" y="2819400"/>
          <p14:tracePt t="267206" x="5118100" y="2819400"/>
          <p14:tracePt t="267217" x="5130800" y="2819400"/>
          <p14:tracePt t="267233" x="5168900" y="2825750"/>
          <p14:tracePt t="267249" x="5257800" y="2832100"/>
          <p14:tracePt t="267266" x="5346700" y="2844800"/>
          <p14:tracePt t="267283" x="5461000" y="2851150"/>
          <p14:tracePt t="267299" x="5556250" y="2851150"/>
          <p14:tracePt t="267316" x="5626100" y="2851150"/>
          <p14:tracePt t="267334" x="5689600" y="2851150"/>
          <p14:tracePt t="267349" x="5778500" y="2857500"/>
          <p14:tracePt t="267366" x="5873750" y="2857500"/>
          <p14:tracePt t="267383" x="6026150" y="2857500"/>
          <p14:tracePt t="267399" x="6089650" y="2857500"/>
          <p14:tracePt t="267416" x="6102350" y="2857500"/>
          <p14:tracePt t="267433" x="6121400" y="2857500"/>
          <p14:tracePt t="267449" x="6134100" y="2857500"/>
          <p14:tracePt t="267466" x="6153150" y="2857500"/>
          <p14:tracePt t="267483" x="6254750" y="2857500"/>
          <p14:tracePt t="267500" x="6369050" y="2857500"/>
          <p14:tracePt t="267516" x="6426200" y="2857500"/>
          <p14:tracePt t="267533" x="6464300" y="2857500"/>
          <p14:tracePt t="267549" x="6470650" y="2857500"/>
          <p14:tracePt t="267566" x="6477000" y="2857500"/>
          <p14:tracePt t="267599" x="6483350" y="2857500"/>
          <p14:tracePt t="267706" x="6489700" y="2857500"/>
          <p14:tracePt t="268014" x="6477000" y="2857500"/>
          <p14:tracePt t="268020" x="6445250" y="2863850"/>
          <p14:tracePt t="268033" x="6400800" y="2870200"/>
          <p14:tracePt t="268049" x="6286500" y="2895600"/>
          <p14:tracePt t="268066" x="6165850" y="2914650"/>
          <p14:tracePt t="268083" x="6032500" y="2940050"/>
          <p14:tracePt t="268099" x="5873750" y="2959100"/>
          <p14:tracePt t="268116" x="5848350" y="2959100"/>
          <p14:tracePt t="268133" x="5816600" y="2959100"/>
          <p14:tracePt t="268149" x="5803900" y="2959100"/>
          <p14:tracePt t="268214" x="5797550" y="2959100"/>
          <p14:tracePt t="268256" x="5791200" y="2959100"/>
          <p14:tracePt t="268280" x="5784850" y="2959100"/>
          <p14:tracePt t="268286" x="5778500" y="2959100"/>
          <p14:tracePt t="268300" x="5765800" y="2959100"/>
          <p14:tracePt t="268316" x="5727700" y="2940050"/>
          <p14:tracePt t="268333" x="5689600" y="2921000"/>
          <p14:tracePt t="268349" x="5657850" y="2914650"/>
          <p14:tracePt t="268366" x="5607050" y="2895600"/>
          <p14:tracePt t="268383" x="5581650" y="2889250"/>
          <p14:tracePt t="268399" x="5562600" y="2889250"/>
          <p14:tracePt t="268416" x="5524500" y="2882900"/>
          <p14:tracePt t="268433" x="5499100" y="2882900"/>
          <p14:tracePt t="268449" x="5486400" y="2876550"/>
          <p14:tracePt t="268466" x="5473700" y="2870200"/>
          <p14:tracePt t="268483" x="5461000" y="2870200"/>
          <p14:tracePt t="268499" x="5454650" y="2870200"/>
          <p14:tracePt t="268516" x="5448300" y="2863850"/>
          <p14:tracePt t="268533" x="5441950" y="2863850"/>
          <p14:tracePt t="268552" x="5435600" y="2863850"/>
          <p14:tracePt t="268566" x="5435600" y="2857500"/>
          <p14:tracePt t="268583" x="5422900" y="2851150"/>
          <p14:tracePt t="268619" x="5422900" y="2844800"/>
          <p14:tracePt t="268635" x="5416550" y="2844800"/>
          <p14:tracePt t="268648" x="5416550" y="2838450"/>
          <p14:tracePt t="268664" x="5410200" y="2832100"/>
          <p14:tracePt t="268685" x="5397500" y="2832100"/>
          <p14:tracePt t="268704" x="5391150" y="2832100"/>
          <p14:tracePt t="268723" x="5391150" y="2825750"/>
          <p14:tracePt t="269012" x="5391150" y="2832100"/>
          <p14:tracePt t="269022" x="5391150" y="2838450"/>
          <p14:tracePt t="269028" x="5391150" y="2851150"/>
          <p14:tracePt t="269038" x="5391150" y="2857500"/>
          <p14:tracePt t="269049" x="5391150" y="2863850"/>
          <p14:tracePt t="269066" x="5391150" y="2889250"/>
          <p14:tracePt t="269083" x="5391150" y="2921000"/>
          <p14:tracePt t="269099" x="5391150" y="2927350"/>
          <p14:tracePt t="269116" x="5391150" y="2946400"/>
          <p14:tracePt t="269133" x="5391150" y="2959100"/>
          <p14:tracePt t="269149" x="5391150" y="2978150"/>
          <p14:tracePt t="269166" x="5391150" y="2984500"/>
          <p14:tracePt t="269183" x="5391150" y="2990850"/>
          <p14:tracePt t="269199" x="5391150" y="2997200"/>
          <p14:tracePt t="269216" x="5391150" y="3009900"/>
          <p14:tracePt t="269233" x="5391150" y="3016250"/>
          <p14:tracePt t="269249" x="5391150" y="3028950"/>
          <p14:tracePt t="269266" x="5391150" y="3035300"/>
          <p14:tracePt t="269283" x="5391150" y="3041650"/>
          <p14:tracePt t="269304" x="5391150" y="3048000"/>
          <p14:tracePt t="269316" x="5391150" y="3054350"/>
          <p14:tracePt t="269333" x="5391150" y="3060700"/>
          <p14:tracePt t="269360" x="5391150" y="3067050"/>
          <p14:tracePt t="269390" x="5391150" y="3073400"/>
          <p14:tracePt t="269401" x="5384800" y="3073400"/>
          <p14:tracePt t="269416" x="5372100" y="3073400"/>
          <p14:tracePt t="269430" x="5365750" y="3073400"/>
          <p14:tracePt t="269440" x="5359400" y="3073400"/>
          <p14:tracePt t="269449" x="5353050" y="3073400"/>
          <p14:tracePt t="269466" x="5340350" y="3073400"/>
          <p14:tracePt t="269483" x="5302250" y="3073400"/>
          <p14:tracePt t="269501" x="5270500" y="3073400"/>
          <p14:tracePt t="269516" x="5264150" y="3073400"/>
          <p14:tracePt t="269794" x="5257800" y="3073400"/>
          <p14:tracePt t="269804" x="5251450" y="3073400"/>
          <p14:tracePt t="269818" x="5245100" y="3073400"/>
          <p14:tracePt t="269830" x="5238750" y="3073400"/>
          <p14:tracePt t="269837" x="5232400" y="3073400"/>
          <p14:tracePt t="269890" x="5226050" y="3073400"/>
          <p14:tracePt t="270198" x="5226050" y="3067050"/>
          <p14:tracePt t="270208" x="5219700" y="3067050"/>
          <p14:tracePt t="270216" x="5219700" y="3060700"/>
          <p14:tracePt t="270233" x="5213350" y="3054350"/>
          <p14:tracePt t="270249" x="5207000" y="3054350"/>
          <p14:tracePt t="270266" x="5200650" y="3048000"/>
          <p14:tracePt t="270283" x="5200650" y="3041650"/>
          <p14:tracePt t="270368" x="5200650" y="3035300"/>
          <p14:tracePt t="270374" x="5200650" y="3028950"/>
          <p14:tracePt t="270398" x="5200650" y="3022600"/>
          <p14:tracePt t="270408" x="5207000" y="3022600"/>
          <p14:tracePt t="270441" x="5213350" y="3022600"/>
          <p14:tracePt t="270454" x="5213350" y="3016250"/>
          <p14:tracePt t="270474" x="5219700" y="3016250"/>
          <p14:tracePt t="273122" x="5219700" y="3035300"/>
          <p14:tracePt t="273132" x="5219700" y="3041650"/>
          <p14:tracePt t="273138" x="5219700" y="3048000"/>
          <p14:tracePt t="273149" x="5213350" y="3054350"/>
          <p14:tracePt t="273204" x="5213350" y="3060700"/>
          <p14:tracePt t="273214" x="5213350" y="3067050"/>
          <p14:tracePt t="273228" x="5213350" y="3079750"/>
          <p14:tracePt t="273235" x="5213350" y="3092450"/>
          <p14:tracePt t="273249" x="5213350" y="3105150"/>
          <p14:tracePt t="273267" x="5213350" y="3124200"/>
          <p14:tracePt t="273283" x="5213350" y="3143250"/>
          <p14:tracePt t="273470" x="5207000" y="3143250"/>
          <p14:tracePt t="273496" x="5200650" y="3143250"/>
          <p14:tracePt t="273516" x="5194300" y="3143250"/>
          <p14:tracePt t="273540" x="5187950" y="3143250"/>
          <p14:tracePt t="273576" x="5181600" y="3143250"/>
          <p14:tracePt t="273582" x="5175250" y="3143250"/>
          <p14:tracePt t="273592" x="5168900" y="3143250"/>
          <p14:tracePt t="273599" x="5162550" y="3136900"/>
          <p14:tracePt t="273616" x="5156200" y="3136900"/>
          <p14:tracePt t="273633" x="5156200" y="3130550"/>
          <p14:tracePt t="273649" x="5149850" y="3130550"/>
          <p14:tracePt t="273677" x="5149850" y="3124200"/>
          <p14:tracePt t="273687" x="5143500" y="3117850"/>
          <p14:tracePt t="273702" x="5143500" y="3111500"/>
          <p14:tracePt t="273783" x="5143500" y="3105150"/>
          <p14:tracePt t="273824" x="5143500" y="3098800"/>
          <p14:tracePt t="273835" x="5143500" y="3092450"/>
          <p14:tracePt t="273840" x="5143500" y="3086100"/>
          <p14:tracePt t="273858" x="5143500" y="3079750"/>
          <p14:tracePt t="273866" x="5143500" y="3073400"/>
          <p14:tracePt t="273883" x="5143500" y="3067050"/>
          <p14:tracePt t="273899" x="5143500" y="3060700"/>
          <p14:tracePt t="273916" x="5143500" y="3054350"/>
          <p14:tracePt t="273933" x="5143500" y="3048000"/>
          <p14:tracePt t="273950" x="5143500" y="3028950"/>
          <p14:tracePt t="273966" x="5156200" y="3016250"/>
          <p14:tracePt t="273983" x="5156200" y="2997200"/>
          <p14:tracePt t="274000" x="5162550" y="2971800"/>
          <p14:tracePt t="274016" x="5162550" y="2965450"/>
          <p14:tracePt t="274033" x="5162550" y="2959100"/>
          <p14:tracePt t="274050" x="5162550" y="2940050"/>
          <p14:tracePt t="274066" x="5162550" y="2927350"/>
          <p14:tracePt t="274083" x="5162550" y="2914650"/>
          <p14:tracePt t="274099" x="5162550" y="2901950"/>
          <p14:tracePt t="274116" x="5162550" y="2882900"/>
          <p14:tracePt t="274133" x="5162550" y="2876550"/>
          <p14:tracePt t="274151" x="5162550" y="2870200"/>
          <p14:tracePt t="274166" x="5162550" y="2863850"/>
          <p14:tracePt t="274183" x="5162550" y="2857500"/>
          <p14:tracePt t="274222" x="5162550" y="2851150"/>
          <p14:tracePt t="274282" x="5168900" y="2851150"/>
          <p14:tracePt t="274318" x="5175250" y="2851150"/>
          <p14:tracePt t="274332" x="5181600" y="2851150"/>
          <p14:tracePt t="274348" x="5181600" y="2844800"/>
          <p14:tracePt t="274364" x="5187950" y="2844800"/>
          <p14:tracePt t="274374" x="5194300" y="2844800"/>
          <p14:tracePt t="274388" x="5207000" y="2838450"/>
          <p14:tracePt t="274399" x="5213350" y="2838450"/>
          <p14:tracePt t="274416" x="5245100" y="2825750"/>
          <p14:tracePt t="274433" x="5270500" y="2825750"/>
          <p14:tracePt t="274449" x="5283200" y="2825750"/>
          <p14:tracePt t="274466" x="5295900" y="2825750"/>
          <p14:tracePt t="274483" x="5314950" y="2825750"/>
          <p14:tracePt t="274499" x="5321300" y="2825750"/>
          <p14:tracePt t="274516" x="5340350" y="2825750"/>
          <p14:tracePt t="274533" x="5359400" y="2825750"/>
          <p14:tracePt t="274550" x="5384800" y="2825750"/>
          <p14:tracePt t="274566" x="5391150" y="2825750"/>
          <p14:tracePt t="274626" x="5397500" y="2825750"/>
          <p14:tracePt t="274632" x="5403850" y="2825750"/>
          <p14:tracePt t="274656" x="5410200" y="2825750"/>
          <p14:tracePt t="274776" x="5410200" y="2832100"/>
          <p14:tracePt t="274786" x="5410200" y="2838450"/>
          <p14:tracePt t="274792" x="5410200" y="2851150"/>
          <p14:tracePt t="274803" x="5410200" y="2863850"/>
          <p14:tracePt t="274816" x="5410200" y="2870200"/>
          <p14:tracePt t="274834" x="5410200" y="2914650"/>
          <p14:tracePt t="274849" x="5410200" y="2940050"/>
          <p14:tracePt t="274866" x="5410200" y="2952750"/>
          <p14:tracePt t="274882" x="5416550" y="2965450"/>
          <p14:tracePt t="274899" x="5416550" y="2978150"/>
          <p14:tracePt t="274916" x="5422900" y="2997200"/>
          <p14:tracePt t="274932" x="5422900" y="3009900"/>
          <p14:tracePt t="274949" x="5422900" y="3022600"/>
          <p14:tracePt t="274966" x="5422900" y="3028950"/>
          <p14:tracePt t="274987" x="5422900" y="3035300"/>
          <p14:tracePt t="275003" x="5422900" y="3041650"/>
          <p14:tracePt t="275050" x="5403850" y="3041650"/>
          <p14:tracePt t="275060" x="5391150" y="3041650"/>
          <p14:tracePt t="275070" x="5378450" y="3041650"/>
          <p14:tracePt t="275083" x="5365750" y="3041650"/>
          <p14:tracePt t="275100" x="5308600" y="3041650"/>
          <p14:tracePt t="275118" x="5270500" y="3041650"/>
          <p14:tracePt t="275133" x="5232400" y="3041650"/>
          <p14:tracePt t="275150" x="5213350" y="3041650"/>
          <p14:tracePt t="275183" x="5207000" y="3041650"/>
          <p14:tracePt t="275326" x="5194300" y="3041650"/>
          <p14:tracePt t="275332" x="5187950" y="3041650"/>
          <p14:tracePt t="275342" x="5181600" y="3041650"/>
          <p14:tracePt t="275352" x="5175250" y="3041650"/>
          <p14:tracePt t="275372" x="5168900" y="3041650"/>
          <p14:tracePt t="278242" x="5162550" y="3041650"/>
          <p14:tracePt t="278253" x="5149850" y="3041650"/>
          <p14:tracePt t="278259" x="5143500" y="3041650"/>
          <p14:tracePt t="278269" x="5124450" y="3041650"/>
          <p14:tracePt t="278284" x="5105400" y="3041650"/>
          <p14:tracePt t="278299" x="5092700" y="3041650"/>
          <p14:tracePt t="278404" x="5099050" y="3041650"/>
          <p14:tracePt t="278614" x="5105400" y="3041650"/>
          <p14:tracePt t="278656" x="5111750" y="3041650"/>
          <p14:tracePt t="278661" x="5111750" y="3035300"/>
          <p14:tracePt t="278696" x="5111750" y="3028950"/>
          <p14:tracePt t="278710" x="5111750" y="3022600"/>
          <p14:tracePt t="278722" x="5118100" y="3022600"/>
          <p14:tracePt t="278733" x="5124450" y="3016250"/>
          <p14:tracePt t="278749" x="5124450" y="3009900"/>
          <p14:tracePt t="278766" x="5130800" y="3003550"/>
          <p14:tracePt t="278783" x="5130800" y="2997200"/>
          <p14:tracePt t="278816" x="5137150" y="2990850"/>
          <p14:tracePt t="278832" x="5156200" y="2971800"/>
          <p14:tracePt t="278849" x="5162550" y="2971800"/>
          <p14:tracePt t="278912" x="5162550" y="2965450"/>
          <p14:tracePt t="278928" x="5162550" y="2959100"/>
          <p14:tracePt t="278938" x="5162550" y="2952750"/>
          <p14:tracePt t="278950" x="5162550" y="2946400"/>
          <p14:tracePt t="278966" x="5162550" y="2940050"/>
          <p14:tracePt t="278983" x="5162550" y="2933700"/>
          <p14:tracePt t="278999" x="5162550" y="2921000"/>
          <p14:tracePt t="279016" x="5162550" y="2914650"/>
          <p14:tracePt t="279049" x="5162550" y="2895600"/>
          <p14:tracePt t="279066" x="5156200" y="2889250"/>
          <p14:tracePt t="279083" x="5156200" y="2882900"/>
          <p14:tracePt t="279100" x="5156200" y="2876550"/>
          <p14:tracePt t="279116" x="5149850" y="2870200"/>
          <p14:tracePt t="279134" x="5149850" y="2857500"/>
          <p14:tracePt t="279166" x="5149850" y="2851150"/>
          <p14:tracePt t="279183" x="5149850" y="2844800"/>
          <p14:tracePt t="279199" x="5143500" y="2844800"/>
          <p14:tracePt t="279216" x="5143500" y="2838450"/>
          <p14:tracePt t="279558" x="5149850" y="2838450"/>
          <p14:tracePt t="279570" x="5168900" y="2838450"/>
          <p14:tracePt t="279579" x="5200650" y="2844800"/>
          <p14:tracePt t="279584" x="5238750" y="2857500"/>
          <p14:tracePt t="279599" x="5334000" y="2870200"/>
          <p14:tracePt t="279616" x="5422900" y="2889250"/>
          <p14:tracePt t="279632" x="5511800" y="2901950"/>
          <p14:tracePt t="279649" x="5581650" y="2908300"/>
          <p14:tracePt t="279666" x="5657850" y="2921000"/>
          <p14:tracePt t="279682" x="5759450" y="2921000"/>
          <p14:tracePt t="279699" x="5899150" y="2921000"/>
          <p14:tracePt t="279716" x="6013450" y="2921000"/>
          <p14:tracePt t="279732" x="6127750" y="2921000"/>
          <p14:tracePt t="279749" x="6210300" y="2921000"/>
          <p14:tracePt t="279766" x="6216650" y="2921000"/>
          <p14:tracePt t="279782" x="6242050" y="2921000"/>
          <p14:tracePt t="279799" x="6286500" y="2921000"/>
          <p14:tracePt t="279816" x="6318250" y="2921000"/>
          <p14:tracePt t="279832" x="6362700" y="2921000"/>
          <p14:tracePt t="279849" x="6400800" y="2921000"/>
          <p14:tracePt t="279866" x="6426200" y="2921000"/>
          <p14:tracePt t="279882" x="6445250" y="2914650"/>
          <p14:tracePt t="279899" x="6464300" y="2908300"/>
          <p14:tracePt t="279916" x="6483350" y="2908300"/>
          <p14:tracePt t="279932" x="6502400" y="2908300"/>
          <p14:tracePt t="279949" x="6515100" y="2901950"/>
          <p14:tracePt t="279952" x="6521450" y="2901950"/>
          <p14:tracePt t="280042" x="6527800" y="2901950"/>
          <p14:tracePt t="280532" x="6527800" y="2895600"/>
          <p14:tracePt t="280592" x="6527800" y="2889250"/>
          <p14:tracePt t="280834" x="6521450" y="2889250"/>
          <p14:tracePt t="280840" x="6515100" y="2889250"/>
          <p14:tracePt t="280853" x="6508750" y="2889250"/>
          <p14:tracePt t="280879" x="6502400" y="2889250"/>
          <p14:tracePt t="280889" x="6496050" y="2889250"/>
          <p14:tracePt t="280903" x="6489700" y="2889250"/>
          <p14:tracePt t="280919" x="6483350" y="2889250"/>
          <p14:tracePt t="280936" x="6477000" y="2889250"/>
          <p14:tracePt t="280955" x="6464300" y="2889250"/>
          <p14:tracePt t="280966" x="6451600" y="2889250"/>
          <p14:tracePt t="280983" x="6419850" y="2889250"/>
          <p14:tracePt t="280999" x="6369050" y="2889250"/>
          <p14:tracePt t="281016" x="6343650" y="2889250"/>
          <p14:tracePt t="281032" x="6324600" y="2889250"/>
          <p14:tracePt t="281049" x="6254750" y="2889250"/>
          <p14:tracePt t="281066" x="6064250" y="2889250"/>
          <p14:tracePt t="281082" x="5899150" y="2889250"/>
          <p14:tracePt t="281099" x="5746750" y="2889250"/>
          <p14:tracePt t="281116" x="5651500" y="2889250"/>
          <p14:tracePt t="281132" x="5613400" y="2889250"/>
          <p14:tracePt t="281149" x="5607050" y="2889250"/>
          <p14:tracePt t="281202" x="5600700" y="2889250"/>
          <p14:tracePt t="281219" x="5575300" y="2889250"/>
          <p14:tracePt t="281228" x="5543550" y="2889250"/>
          <p14:tracePt t="281238" x="5499100" y="2889250"/>
          <p14:tracePt t="281249" x="5454650" y="2889250"/>
          <p14:tracePt t="281266" x="5321300" y="2882900"/>
          <p14:tracePt t="281283" x="5099050" y="2857500"/>
          <p14:tracePt t="281299" x="4737100" y="2819400"/>
          <p14:tracePt t="281316" x="4610100" y="2800350"/>
          <p14:tracePt t="281333" x="4425950" y="2787650"/>
          <p14:tracePt t="281349" x="4222750" y="2736850"/>
          <p14:tracePt t="281366" x="4121150" y="2711450"/>
          <p14:tracePt t="281383" x="4038600" y="2679700"/>
          <p14:tracePt t="281400" x="3962400" y="2647950"/>
          <p14:tracePt t="281416" x="3905250" y="2616200"/>
          <p14:tracePt t="281433" x="3841750" y="2571750"/>
          <p14:tracePt t="281449" x="3759200" y="2520950"/>
          <p14:tracePt t="281467" x="3670300" y="2470150"/>
          <p14:tracePt t="281483" x="3606800" y="2425700"/>
          <p14:tracePt t="281500" x="3549650" y="2374900"/>
          <p14:tracePt t="281516" x="3536950" y="2362200"/>
          <p14:tracePt t="281533" x="3517900" y="2336800"/>
          <p14:tracePt t="281550" x="3460750" y="2292350"/>
          <p14:tracePt t="281566" x="3409950" y="2266950"/>
          <p14:tracePt t="281583" x="3384550" y="2247900"/>
          <p14:tracePt t="281600" x="3365500" y="2228850"/>
          <p14:tracePt t="281616" x="3359150" y="2216150"/>
          <p14:tracePt t="281633" x="3352800" y="2203450"/>
          <p14:tracePt t="281649" x="3346450" y="2190750"/>
          <p14:tracePt t="281666" x="3346450" y="2171700"/>
          <p14:tracePt t="281683" x="3346450" y="2159000"/>
          <p14:tracePt t="281699" x="3359150" y="2139950"/>
          <p14:tracePt t="281718" x="3384550" y="2127250"/>
          <p14:tracePt t="281733" x="3390900" y="2114550"/>
          <p14:tracePt t="281749" x="3397250" y="2108200"/>
          <p14:tracePt t="281766" x="3397250" y="2101850"/>
          <p14:tracePt t="281782" x="3397250" y="2095500"/>
          <p14:tracePt t="281930" x="3390900" y="2095500"/>
          <p14:tracePt t="281946" x="3384550" y="2095500"/>
          <p14:tracePt t="281960" x="3378200" y="2095500"/>
          <p14:tracePt t="281970" x="3371850" y="2095500"/>
          <p14:tracePt t="281983" x="3359150" y="2089150"/>
          <p14:tracePt t="282000" x="3321050" y="2089150"/>
          <p14:tracePt t="282016" x="3302000" y="2089150"/>
          <p14:tracePt t="282033" x="3270250" y="2089150"/>
          <p14:tracePt t="282049" x="3225800" y="2089150"/>
          <p14:tracePt t="282066" x="3130550" y="2089150"/>
          <p14:tracePt t="282083" x="3079750" y="2089150"/>
          <p14:tracePt t="282099" x="3054350" y="2089150"/>
          <p14:tracePt t="282116" x="2990850" y="2089150"/>
          <p14:tracePt t="282133" x="2952750" y="2089150"/>
          <p14:tracePt t="282151" x="2901950" y="2089150"/>
          <p14:tracePt t="282166" x="2851150" y="2082800"/>
          <p14:tracePt t="282183" x="2794000" y="2076450"/>
          <p14:tracePt t="282199" x="2755900" y="2076450"/>
          <p14:tracePt t="282216" x="2692400" y="2070100"/>
          <p14:tracePt t="282233" x="2622550" y="2063750"/>
          <p14:tracePt t="282249" x="2571750" y="2063750"/>
          <p14:tracePt t="282266" x="2514600" y="2063750"/>
          <p14:tracePt t="282283" x="2451100" y="2057400"/>
          <p14:tracePt t="282299" x="2419350" y="2057400"/>
          <p14:tracePt t="282316" x="2330450" y="2057400"/>
          <p14:tracePt t="282333" x="2260600" y="2057400"/>
          <p14:tracePt t="282349" x="2197100" y="2057400"/>
          <p14:tracePt t="282366" x="2178050" y="2057400"/>
          <p14:tracePt t="282383" x="2171700" y="2057400"/>
          <p14:tracePt t="282399" x="2165350" y="2051050"/>
          <p14:tracePt t="282416" x="2159000" y="2051050"/>
          <p14:tracePt t="282434" x="2152650" y="2051050"/>
          <p14:tracePt t="282449" x="2146300" y="2044700"/>
          <p14:tracePt t="282466" x="2133600" y="2038350"/>
          <p14:tracePt t="282499" x="2120900" y="2038350"/>
          <p14:tracePt t="282516" x="2114550" y="2038350"/>
          <p14:tracePt t="282533" x="2101850" y="2038350"/>
          <p14:tracePt t="282550" x="2095500" y="2038350"/>
          <p14:tracePt t="282718" x="2108200" y="2038350"/>
          <p14:tracePt t="282728" x="2127250" y="2038350"/>
          <p14:tracePt t="282734" x="2190750" y="2044700"/>
          <p14:tracePt t="282751" x="2266950" y="2044700"/>
          <p14:tracePt t="282766" x="2343150" y="2044700"/>
          <p14:tracePt t="282782" x="2419350" y="2044700"/>
          <p14:tracePt t="282799" x="2463800" y="2044700"/>
          <p14:tracePt t="282816" x="2495550" y="2044700"/>
          <p14:tracePt t="282832" x="2514600" y="2044700"/>
          <p14:tracePt t="282849" x="2540000" y="2044700"/>
          <p14:tracePt t="282866" x="2552700" y="2044700"/>
          <p14:tracePt t="282882" x="2597150" y="2044700"/>
          <p14:tracePt t="282902" x="2635250" y="2044700"/>
          <p14:tracePt t="282916" x="2667000" y="2044700"/>
          <p14:tracePt t="282932" x="2686050" y="2044700"/>
          <p14:tracePt t="282949" x="2717800" y="2044700"/>
          <p14:tracePt t="282966" x="2736850" y="2044700"/>
          <p14:tracePt t="282982" x="2787650" y="2051050"/>
          <p14:tracePt t="282999" x="2851150" y="2057400"/>
          <p14:tracePt t="283016" x="2901950" y="2057400"/>
          <p14:tracePt t="283032" x="2959100" y="2057400"/>
          <p14:tracePt t="283049" x="2997200" y="2057400"/>
          <p14:tracePt t="283066" x="3009900" y="2057400"/>
          <p14:tracePt t="283084" x="3028950" y="2057400"/>
          <p14:tracePt t="283099" x="3073400" y="2057400"/>
          <p14:tracePt t="283116" x="3098800" y="2051050"/>
          <p14:tracePt t="283132" x="3136900" y="2051050"/>
          <p14:tracePt t="283149" x="3168650" y="2051050"/>
          <p14:tracePt t="283167" x="3194050" y="2051050"/>
          <p14:tracePt t="283182" x="3213100" y="2051050"/>
          <p14:tracePt t="283199" x="3219450" y="2051050"/>
          <p14:tracePt t="283216" x="3232150" y="2051050"/>
          <p14:tracePt t="283249" x="3251200" y="2051050"/>
          <p14:tracePt t="283266" x="3263900" y="2051050"/>
          <p14:tracePt t="283299" x="3270250" y="2051050"/>
          <p14:tracePt t="283316" x="3276600" y="2051050"/>
          <p14:tracePt t="283332" x="3289300" y="2051050"/>
          <p14:tracePt t="283367" x="3295650" y="2051050"/>
          <p14:tracePt t="283544" x="3308350" y="2051050"/>
          <p14:tracePt t="283560" x="3314700" y="2051050"/>
          <p14:tracePt t="283570" x="3327400" y="2051050"/>
          <p14:tracePt t="283574" x="3352800" y="2051050"/>
          <p14:tracePt t="283586" x="3429000" y="2063750"/>
          <p14:tracePt t="283600" x="3619500" y="2108200"/>
          <p14:tracePt t="283616" x="3943350" y="2171700"/>
          <p14:tracePt t="283632" x="4102100" y="2235200"/>
          <p14:tracePt t="283649" x="4552950" y="2406650"/>
          <p14:tracePt t="283666" x="4743450" y="2495550"/>
          <p14:tracePt t="283682" x="4876800" y="2590800"/>
          <p14:tracePt t="283699" x="5010150" y="2679700"/>
          <p14:tracePt t="283716" x="5162550" y="2800350"/>
          <p14:tracePt t="283732" x="5270500" y="2882900"/>
          <p14:tracePt t="283749" x="5353050" y="2946400"/>
          <p14:tracePt t="283766" x="5448300" y="3016250"/>
          <p14:tracePt t="283782" x="5505450" y="3067050"/>
          <p14:tracePt t="283799" x="5575300" y="3117850"/>
          <p14:tracePt t="283816" x="5600700" y="3136900"/>
          <p14:tracePt t="283832" x="5607050" y="3149600"/>
          <p14:tracePt t="283851" x="5632450" y="3168650"/>
          <p14:tracePt t="283866" x="5657850" y="3200400"/>
          <p14:tracePt t="283882" x="5676900" y="3219450"/>
          <p14:tracePt t="283899" x="5695950" y="3232150"/>
          <p14:tracePt t="283916" x="5734050" y="3251200"/>
          <p14:tracePt t="283932" x="5772150" y="3263900"/>
          <p14:tracePt t="283949" x="5797550" y="3276600"/>
          <p14:tracePt t="283966" x="5822950" y="3282950"/>
          <p14:tracePt t="283982" x="5861050" y="3282950"/>
          <p14:tracePt t="283999" x="5911850" y="3282950"/>
          <p14:tracePt t="284016" x="5975350" y="3257550"/>
          <p14:tracePt t="284032" x="6051550" y="3232150"/>
          <p14:tracePt t="284050" x="6153150" y="3181350"/>
          <p14:tracePt t="284066" x="6261100" y="3117850"/>
          <p14:tracePt t="284082" x="6292850" y="3092450"/>
          <p14:tracePt t="284099" x="6324600" y="3060700"/>
          <p14:tracePt t="284116" x="6337300" y="3028950"/>
          <p14:tracePt t="284132" x="6343650" y="3022600"/>
          <p14:tracePt t="284149" x="6375400" y="2990850"/>
          <p14:tracePt t="284166" x="6400800" y="2971800"/>
          <p14:tracePt t="284182" x="6438900" y="2952750"/>
          <p14:tracePt t="284199" x="6502400" y="2927350"/>
          <p14:tracePt t="284216" x="6521450" y="2908300"/>
          <p14:tracePt t="284232" x="6534150" y="2895600"/>
          <p14:tracePt t="284250" x="6540500" y="2882900"/>
          <p14:tracePt t="284266" x="6546850" y="2876550"/>
          <p14:tracePt t="284282" x="6553200" y="2870200"/>
          <p14:tracePt t="284299" x="6559550" y="2863850"/>
          <p14:tracePt t="284316" x="6565900" y="2857500"/>
          <p14:tracePt t="284448" x="6559550" y="2870200"/>
          <p14:tracePt t="284458" x="6559550" y="2882900"/>
          <p14:tracePt t="284466" x="6553200" y="2889250"/>
          <p14:tracePt t="284483" x="6534150" y="2914650"/>
          <p14:tracePt t="284499" x="6515100" y="2940050"/>
          <p14:tracePt t="284516" x="6502400" y="2978150"/>
          <p14:tracePt t="284533" x="6470650" y="3035300"/>
          <p14:tracePt t="284549" x="6451600" y="3092450"/>
          <p14:tracePt t="284566" x="6426200" y="3143250"/>
          <p14:tracePt t="284583" x="6400800" y="3206750"/>
          <p14:tracePt t="284599" x="6381750" y="3276600"/>
          <p14:tracePt t="284616" x="6356350" y="3359150"/>
          <p14:tracePt t="284633" x="6318250" y="3473450"/>
          <p14:tracePt t="284651" x="6299200" y="3568700"/>
          <p14:tracePt t="284666" x="6299200" y="3600450"/>
          <p14:tracePt t="284683" x="6273800" y="3676650"/>
          <p14:tracePt t="284699" x="6261100" y="3727450"/>
          <p14:tracePt t="284716" x="6254750" y="3771900"/>
          <p14:tracePt t="284732" x="6242050" y="3810000"/>
          <p14:tracePt t="284749" x="6229350" y="3860800"/>
          <p14:tracePt t="284766" x="6223000" y="3911600"/>
          <p14:tracePt t="284782" x="6210300" y="3975100"/>
          <p14:tracePt t="284799" x="6197600" y="4032250"/>
          <p14:tracePt t="284816" x="6178550" y="4102100"/>
          <p14:tracePt t="284832" x="6146800" y="4184650"/>
          <p14:tracePt t="284850" x="6102350" y="4311650"/>
          <p14:tracePt t="284866" x="6096000" y="4343400"/>
          <p14:tracePt t="284882" x="6076950" y="4406900"/>
          <p14:tracePt t="284899" x="6026150" y="4502150"/>
          <p14:tracePt t="284916" x="6007100" y="4552950"/>
          <p14:tracePt t="284932" x="5969000" y="4616450"/>
          <p14:tracePt t="284949" x="5937250" y="4686300"/>
          <p14:tracePt t="284966" x="5905500" y="4768850"/>
          <p14:tracePt t="284982" x="5873750" y="4838700"/>
          <p14:tracePt t="284999" x="5848350" y="4908550"/>
          <p14:tracePt t="285016" x="5822950" y="4965700"/>
          <p14:tracePt t="285032" x="5791200" y="5035550"/>
          <p14:tracePt t="285051" x="5746750" y="5124450"/>
          <p14:tracePt t="285066" x="5721350" y="5162550"/>
          <p14:tracePt t="285082" x="5695950" y="5232400"/>
          <p14:tracePt t="285099" x="5664200" y="5289550"/>
          <p14:tracePt t="285116" x="5638800" y="5359400"/>
          <p14:tracePt t="285133" x="5632450" y="5397500"/>
          <p14:tracePt t="285149" x="5626100" y="5410200"/>
          <p14:tracePt t="285166" x="5594350" y="5480050"/>
          <p14:tracePt t="285182" x="5575300" y="5530850"/>
          <p14:tracePt t="285199" x="5549900" y="5594350"/>
          <p14:tracePt t="285216" x="5518150" y="5664200"/>
          <p14:tracePt t="285232" x="5480050" y="5727700"/>
          <p14:tracePt t="285249" x="5454650" y="5784850"/>
          <p14:tracePt t="285266" x="5429250" y="5842000"/>
          <p14:tracePt t="285282" x="5397500" y="5911850"/>
          <p14:tracePt t="285299" x="5378450" y="5975350"/>
          <p14:tracePt t="285316" x="5346700" y="6051550"/>
          <p14:tracePt t="285332" x="5321300" y="6115050"/>
          <p14:tracePt t="285349" x="5283200" y="6191250"/>
          <p14:tracePt t="285366" x="5251450" y="6254750"/>
          <p14:tracePt t="285382" x="5226050" y="6324600"/>
          <p14:tracePt t="285399" x="5194300" y="6388100"/>
          <p14:tracePt t="285416" x="5187950" y="6407150"/>
          <p14:tracePt t="285432" x="5181600" y="6407150"/>
          <p14:tracePt t="285479" x="5181600" y="6400800"/>
          <p14:tracePt t="285489" x="5181600" y="6381750"/>
          <p14:tracePt t="285499" x="5181600" y="6350000"/>
          <p14:tracePt t="285516" x="5168900" y="6267450"/>
          <p14:tracePt t="285532" x="5137150" y="6159500"/>
          <p14:tracePt t="285549" x="5060950" y="5994400"/>
          <p14:tracePt t="285566" x="4908550" y="5740400"/>
          <p14:tracePt t="285582" x="4737100" y="5454650"/>
          <p14:tracePt t="285599" x="4476750" y="4997450"/>
          <p14:tracePt t="285616" x="4362450" y="4749800"/>
          <p14:tracePt t="285632" x="4305300" y="4635500"/>
          <p14:tracePt t="285649" x="4191000" y="4394200"/>
          <p14:tracePt t="285666" x="4108450" y="4235450"/>
          <p14:tracePt t="285682" x="4013200" y="4070350"/>
          <p14:tracePt t="285699" x="3949700" y="3937000"/>
          <p14:tracePt t="285716" x="3898900" y="3816350"/>
          <p14:tracePt t="285732" x="3860800" y="3695700"/>
          <p14:tracePt t="285749" x="3835400" y="3594100"/>
          <p14:tracePt t="285766" x="3803650" y="3479800"/>
          <p14:tracePt t="285782" x="3765550" y="3378200"/>
          <p14:tracePt t="285799" x="3733800" y="3282950"/>
          <p14:tracePt t="285816" x="3714750" y="3200400"/>
          <p14:tracePt t="285832" x="3695700" y="3111500"/>
          <p14:tracePt t="285849" x="3676650" y="3048000"/>
          <p14:tracePt t="285866" x="3651250" y="2978150"/>
          <p14:tracePt t="285882" x="3613150" y="2882900"/>
          <p14:tracePt t="285899" x="3613150" y="2825750"/>
          <p14:tracePt t="285916" x="3613150" y="2800350"/>
          <p14:tracePt t="285932" x="3606800" y="2762250"/>
          <p14:tracePt t="285949" x="3581400" y="2686050"/>
          <p14:tracePt t="285966" x="3562350" y="2622550"/>
          <p14:tracePt t="285982" x="3543300" y="2565400"/>
          <p14:tracePt t="285999" x="3530600" y="2520950"/>
          <p14:tracePt t="286016" x="3524250" y="2470150"/>
          <p14:tracePt t="286032" x="3517900" y="2444750"/>
          <p14:tracePt t="286049" x="3505200" y="2413000"/>
          <p14:tracePt t="286066" x="3498850" y="2387600"/>
          <p14:tracePt t="286082" x="3492500" y="2368550"/>
          <p14:tracePt t="286099" x="3486150" y="2324100"/>
          <p14:tracePt t="286116" x="3486150" y="2311400"/>
          <p14:tracePt t="286132" x="3479800" y="2279650"/>
          <p14:tracePt t="286149" x="3467100" y="2228850"/>
          <p14:tracePt t="286166" x="3460750" y="2197100"/>
          <p14:tracePt t="286182" x="3460750" y="2178050"/>
          <p14:tracePt t="286199" x="3460750" y="2152650"/>
          <p14:tracePt t="286216" x="3460750" y="2139950"/>
          <p14:tracePt t="286232" x="3454400" y="2133600"/>
          <p14:tracePt t="286249" x="3454400" y="2114550"/>
          <p14:tracePt t="286266" x="3448050" y="2108200"/>
          <p14:tracePt t="286368" x="3441700" y="2114550"/>
          <p14:tracePt t="286378" x="3441700" y="2120900"/>
          <p14:tracePt t="286384" x="3435350" y="2139950"/>
          <p14:tracePt t="286399" x="3422650" y="2165350"/>
          <p14:tracePt t="286417" x="3409950" y="2197100"/>
          <p14:tracePt t="286433" x="3378200" y="2266950"/>
          <p14:tracePt t="286449" x="3365500" y="2305050"/>
          <p14:tracePt t="286466" x="3346450" y="2343150"/>
          <p14:tracePt t="286483" x="3340100" y="2368550"/>
          <p14:tracePt t="286499" x="3321050" y="2438400"/>
          <p14:tracePt t="286516" x="3295650" y="2489200"/>
          <p14:tracePt t="286533" x="3251200" y="2540000"/>
          <p14:tracePt t="286549" x="3213100" y="2609850"/>
          <p14:tracePt t="286566" x="3175000" y="2673350"/>
          <p14:tracePt t="286583" x="3124200" y="2749550"/>
          <p14:tracePt t="286599" x="3079750" y="2825750"/>
          <p14:tracePt t="286616" x="3028950" y="2895600"/>
          <p14:tracePt t="286633" x="2978150" y="2959100"/>
          <p14:tracePt t="286650" x="2895600" y="3054350"/>
          <p14:tracePt t="286666" x="2838450" y="3124200"/>
          <p14:tracePt t="286683" x="2825750" y="3155950"/>
          <p14:tracePt t="286700" x="2768600" y="3257550"/>
          <p14:tracePt t="286718" x="2736850" y="3352800"/>
          <p14:tracePt t="286732" x="2711450" y="3429000"/>
          <p14:tracePt t="286749" x="2679700" y="3511550"/>
          <p14:tracePt t="286766" x="2647950" y="3625850"/>
          <p14:tracePt t="286782" x="2584450" y="3816350"/>
          <p14:tracePt t="286799" x="2540000" y="3930650"/>
          <p14:tracePt t="286816" x="2508250" y="4032250"/>
          <p14:tracePt t="286832" x="2482850" y="4108450"/>
          <p14:tracePt t="286849" x="2457450" y="4203700"/>
          <p14:tracePt t="286866" x="2419350" y="4330700"/>
          <p14:tracePt t="286882" x="2406650" y="4381500"/>
          <p14:tracePt t="286900" x="2381250" y="4470400"/>
          <p14:tracePt t="286916" x="2355850" y="4572000"/>
          <p14:tracePt t="286932" x="2311400" y="4730750"/>
          <p14:tracePt t="286949" x="2292350" y="4838700"/>
          <p14:tracePt t="286966" x="2279650" y="4883150"/>
          <p14:tracePt t="286982" x="2254250" y="4978400"/>
          <p14:tracePt t="286999" x="2241550" y="5022850"/>
          <p14:tracePt t="287016" x="2241550" y="5060950"/>
          <p14:tracePt t="287032" x="2235200" y="5073650"/>
          <p14:tracePt t="287049" x="2235200" y="5092700"/>
          <p14:tracePt t="287066" x="2228850" y="5105400"/>
          <p14:tracePt t="287099" x="2228850" y="5111750"/>
          <p14:tracePt t="287116" x="2228850" y="5118100"/>
          <p14:tracePt t="287134" x="2228850" y="5130800"/>
          <p14:tracePt t="287159" x="2228850" y="5137150"/>
          <p14:tracePt t="287169" x="2228850" y="5149850"/>
          <p14:tracePt t="287182" x="2228850" y="5156200"/>
          <p14:tracePt t="287199" x="2222500" y="5226050"/>
          <p14:tracePt t="287216" x="2222500" y="5232400"/>
          <p14:tracePt t="287232" x="2222500" y="5238750"/>
          <p14:tracePt t="287249" x="2222500" y="5245100"/>
          <p14:tracePt t="287482" x="2222500" y="5251450"/>
          <p14:tracePt t="287492" x="2222500" y="5264150"/>
          <p14:tracePt t="287508" x="2222500" y="5270500"/>
          <p14:tracePt t="287516" x="2222500" y="5283200"/>
          <p14:tracePt t="287533" x="2222500" y="5295900"/>
          <p14:tracePt t="287549" x="2222500" y="5308600"/>
          <p14:tracePt t="287566" x="2222500" y="5321300"/>
          <p14:tracePt t="287584" x="2216150" y="5321300"/>
          <p14:tracePt t="287599" x="2216150" y="5327650"/>
          <p14:tracePt t="287698" x="2216150" y="5321300"/>
          <p14:tracePt t="287708" x="2216150" y="5314950"/>
          <p14:tracePt t="287718" x="2216150" y="5302250"/>
          <p14:tracePt t="287733" x="2222500" y="5289550"/>
          <p14:tracePt t="287749" x="2286000" y="5226050"/>
          <p14:tracePt t="287766" x="2374900" y="5156200"/>
          <p14:tracePt t="287782" x="2476500" y="5080000"/>
          <p14:tracePt t="287799" x="2565400" y="5016500"/>
          <p14:tracePt t="287816" x="2635250" y="4959350"/>
          <p14:tracePt t="287832" x="2724150" y="4895850"/>
          <p14:tracePt t="287849" x="2908300" y="4806950"/>
          <p14:tracePt t="287866" x="3067050" y="4749800"/>
          <p14:tracePt t="287882" x="3244850" y="4686300"/>
          <p14:tracePt t="287899" x="3549650" y="4591050"/>
          <p14:tracePt t="287916" x="3752850" y="4521200"/>
          <p14:tracePt t="287932" x="3816350" y="4495800"/>
          <p14:tracePt t="287949" x="4032250" y="4464050"/>
          <p14:tracePt t="287966" x="4203700" y="4464050"/>
          <p14:tracePt t="287982" x="4394200" y="4464050"/>
          <p14:tracePt t="287999" x="4559300" y="4470400"/>
          <p14:tracePt t="288016" x="4749800" y="4489450"/>
          <p14:tracePt t="288032" x="4908550" y="4489450"/>
          <p14:tracePt t="288049" x="5035550" y="4489450"/>
          <p14:tracePt t="288066" x="5162550" y="4489450"/>
          <p14:tracePt t="288082" x="5270500" y="4489450"/>
          <p14:tracePt t="288099" x="5327650" y="4489450"/>
          <p14:tracePt t="288116" x="5353050" y="4489450"/>
          <p14:tracePt t="288132" x="5359400" y="4489450"/>
          <p14:tracePt t="288177" x="5365750" y="4489450"/>
          <p14:tracePt t="288184" x="5378450" y="4489450"/>
          <p14:tracePt t="288197" x="5391150" y="4489450"/>
          <p14:tracePt t="288207" x="5403850" y="4489450"/>
          <p14:tracePt t="288218" x="5416550" y="4489450"/>
          <p14:tracePt t="288232" x="5429250" y="4489450"/>
          <p14:tracePt t="288249" x="5511800" y="4527550"/>
          <p14:tracePt t="288266" x="5575300" y="4559300"/>
          <p14:tracePt t="288282" x="5651500" y="4591050"/>
          <p14:tracePt t="288299" x="5727700" y="4610100"/>
          <p14:tracePt t="288316" x="5797550" y="4610100"/>
          <p14:tracePt t="288332" x="5842000" y="4597400"/>
          <p14:tracePt t="288349" x="5930900" y="4540250"/>
          <p14:tracePt t="288366" x="6032500" y="4451350"/>
          <p14:tracePt t="288382" x="6115050" y="4362450"/>
          <p14:tracePt t="288399" x="6223000" y="4210050"/>
          <p14:tracePt t="288416" x="6248400" y="4152900"/>
          <p14:tracePt t="288432" x="6286500" y="4025900"/>
          <p14:tracePt t="288449" x="6330950" y="3879850"/>
          <p14:tracePt t="288466" x="6356350" y="3790950"/>
          <p14:tracePt t="288482" x="6375400" y="3721100"/>
          <p14:tracePt t="288499" x="6388100" y="3663950"/>
          <p14:tracePt t="288516" x="6394450" y="3600450"/>
          <p14:tracePt t="288532" x="6407150" y="3536950"/>
          <p14:tracePt t="288549" x="6413500" y="3498850"/>
          <p14:tracePt t="288566" x="6419850" y="3448050"/>
          <p14:tracePt t="288582" x="6438900" y="3371850"/>
          <p14:tracePt t="288599" x="6464300" y="3314700"/>
          <p14:tracePt t="288616" x="6477000" y="3276600"/>
          <p14:tracePt t="288632" x="6489700" y="3219450"/>
          <p14:tracePt t="288649" x="6496050" y="3200400"/>
          <p14:tracePt t="288666" x="6496050" y="3162300"/>
          <p14:tracePt t="288682" x="6521450" y="3086100"/>
          <p14:tracePt t="288699" x="6527800" y="3073400"/>
          <p14:tracePt t="288716" x="6527800" y="3022600"/>
          <p14:tracePt t="288732" x="6534150" y="2990850"/>
          <p14:tracePt t="288749" x="6540500" y="2940050"/>
          <p14:tracePt t="288766" x="6540500" y="2914650"/>
          <p14:tracePt t="288783" x="6546850" y="2889250"/>
          <p14:tracePt t="288799" x="6546850" y="2876550"/>
          <p14:tracePt t="288816" x="6546850" y="2851150"/>
          <p14:tracePt t="288833" x="6546850" y="2838450"/>
          <p14:tracePt t="288849" x="6546850" y="2832100"/>
          <p14:tracePt t="288866" x="6546850" y="2825750"/>
          <p14:tracePt t="288956" x="6546850" y="2832100"/>
          <p14:tracePt t="288969" x="6534150" y="2863850"/>
          <p14:tracePt t="288976" x="6521450" y="2901950"/>
          <p14:tracePt t="288985" x="6502400" y="2952750"/>
          <p14:tracePt t="289001" x="6470650" y="3054350"/>
          <p14:tracePt t="289018" x="6457950" y="3124200"/>
          <p14:tracePt t="289032" x="6381750" y="3352800"/>
          <p14:tracePt t="289049" x="6343650" y="3530600"/>
          <p14:tracePt t="289066" x="6292850" y="3676650"/>
          <p14:tracePt t="289082" x="6254750" y="3797300"/>
          <p14:tracePt t="289099" x="6223000" y="3898900"/>
          <p14:tracePt t="289116" x="6203950" y="3968750"/>
          <p14:tracePt t="289132" x="6197600" y="4019550"/>
          <p14:tracePt t="289150" x="6178550" y="4089400"/>
          <p14:tracePt t="289166" x="6146800" y="4178300"/>
          <p14:tracePt t="289182" x="6121400" y="4248150"/>
          <p14:tracePt t="289199" x="6057900" y="4394200"/>
          <p14:tracePt t="289216" x="6013450" y="4483100"/>
          <p14:tracePt t="289232" x="5994400" y="4521200"/>
          <p14:tracePt t="289249" x="5937250" y="4673600"/>
          <p14:tracePt t="289266" x="5899150" y="4762500"/>
          <p14:tracePt t="289282" x="5861050" y="4870450"/>
          <p14:tracePt t="289299" x="5810250" y="4984750"/>
          <p14:tracePt t="289316" x="5759450" y="5092700"/>
          <p14:tracePt t="289332" x="5683250" y="5245100"/>
          <p14:tracePt t="289349" x="5626100" y="5365750"/>
          <p14:tracePt t="289366" x="5575300" y="5467350"/>
          <p14:tracePt t="289382" x="5518150" y="5575300"/>
          <p14:tracePt t="289399" x="5480050" y="5657850"/>
          <p14:tracePt t="289416" x="5448300" y="5746750"/>
          <p14:tracePt t="289432" x="5391150" y="5886450"/>
          <p14:tracePt t="289449" x="5384800" y="5911850"/>
          <p14:tracePt t="289451" x="5372100" y="5943600"/>
          <p14:tracePt t="289466" x="5359400" y="5969000"/>
          <p14:tracePt t="289482" x="5346700" y="6000750"/>
          <p14:tracePt t="289499" x="5327650" y="6045200"/>
          <p14:tracePt t="289516" x="5314950" y="6076950"/>
          <p14:tracePt t="289532" x="5308600" y="6083300"/>
          <p14:tracePt t="289549" x="5289550" y="6102350"/>
          <p14:tracePt t="289566" x="5276850" y="6121400"/>
          <p14:tracePt t="289582" x="5264150" y="6134100"/>
          <p14:tracePt t="289599" x="5264150" y="6140450"/>
          <p14:tracePt t="289616" x="5257800" y="6146800"/>
          <p14:tracePt t="289632" x="5257800" y="6159500"/>
          <p14:tracePt t="289666" x="5251450" y="6159500"/>
          <p14:tracePt t="289682" x="5251450" y="6165850"/>
          <p14:tracePt t="290330" x="5251450" y="6159500"/>
          <p14:tracePt t="290466" x="5251450" y="6153150"/>
          <p14:tracePt t="290482" x="5251450" y="6146800"/>
          <p14:tracePt t="290508" x="5251450" y="6134100"/>
          <p14:tracePt t="290524" x="5251450" y="6127750"/>
          <p14:tracePt t="290535" x="5251450" y="6121400"/>
          <p14:tracePt t="290539" x="5257800" y="6115050"/>
          <p14:tracePt t="290558" x="5257800" y="6108700"/>
          <p14:tracePt t="290752" x="5257800" y="6102350"/>
          <p14:tracePt t="290757" x="5257800" y="6096000"/>
          <p14:tracePt t="290776" x="5257800" y="6089650"/>
          <p14:tracePt t="290792" x="5257800" y="6083300"/>
          <p14:tracePt t="290799" x="5257800" y="6076950"/>
          <p14:tracePt t="290816" x="5257800" y="6064250"/>
          <p14:tracePt t="290833" x="5257800" y="6051550"/>
          <p14:tracePt t="290849" x="5257800" y="6038850"/>
          <p14:tracePt t="290866" x="5257800" y="6026150"/>
          <p14:tracePt t="290883" x="5257800" y="6019800"/>
          <p14:tracePt t="290899" x="5257800" y="6007100"/>
          <p14:tracePt t="290917" x="5257800" y="5975350"/>
          <p14:tracePt t="290933" x="5257800" y="5956300"/>
          <p14:tracePt t="290949" x="5257800" y="5937250"/>
          <p14:tracePt t="290953" x="5257800" y="5924550"/>
          <p14:tracePt t="290983" x="5257800" y="5911850"/>
          <p14:tracePt t="290999" x="5257800" y="5892800"/>
          <p14:tracePt t="291016" x="5257800" y="5886450"/>
          <p14:tracePt t="291033" x="5257800" y="5873750"/>
          <p14:tracePt t="291050" x="5257800" y="5854700"/>
          <p14:tracePt t="291066" x="5257800" y="5848350"/>
          <p14:tracePt t="291083" x="5257800" y="5835650"/>
          <p14:tracePt t="291100" x="5257800" y="5822950"/>
          <p14:tracePt t="291118" x="5251450" y="5765800"/>
          <p14:tracePt t="291133" x="5245100" y="5727700"/>
          <p14:tracePt t="291149" x="5245100" y="5689600"/>
          <p14:tracePt t="291166" x="5245100" y="5632450"/>
          <p14:tracePt t="291183" x="5245100" y="5575300"/>
          <p14:tracePt t="291200" x="5245100" y="5461000"/>
          <p14:tracePt t="291216" x="5245100" y="5429250"/>
          <p14:tracePt t="291233" x="5264150" y="5321300"/>
          <p14:tracePt t="291250" x="5289550" y="5219700"/>
          <p14:tracePt t="291266" x="5308600" y="5175250"/>
          <p14:tracePt t="291283" x="5327650" y="5130800"/>
          <p14:tracePt t="291300" x="5365750" y="5048250"/>
          <p14:tracePt t="291316" x="5480050" y="4889500"/>
          <p14:tracePt t="291333" x="5594350" y="4762500"/>
          <p14:tracePt t="291349" x="5778500" y="4578350"/>
          <p14:tracePt t="291366" x="5886450" y="4464050"/>
          <p14:tracePt t="291383" x="5962650" y="4356100"/>
          <p14:tracePt t="291401" x="6013450" y="4254500"/>
          <p14:tracePt t="291416" x="6057900" y="4152900"/>
          <p14:tracePt t="291433" x="6115050" y="4038600"/>
          <p14:tracePt t="291449" x="6172200" y="3924300"/>
          <p14:tracePt t="291453" x="6197600" y="3848100"/>
          <p14:tracePt t="291466" x="6216650" y="3790950"/>
          <p14:tracePt t="291483" x="6286500" y="3613150"/>
          <p14:tracePt t="291499" x="6311900" y="3575050"/>
          <p14:tracePt t="291516" x="6343650" y="3492500"/>
          <p14:tracePt t="291533" x="6394450" y="3378200"/>
          <p14:tracePt t="291549" x="6426200" y="3282950"/>
          <p14:tracePt t="291566" x="6445250" y="3206750"/>
          <p14:tracePt t="291583" x="6451600" y="3175000"/>
          <p14:tracePt t="291601" x="6457950" y="3092450"/>
          <p14:tracePt t="291616" x="6457950" y="3028950"/>
          <p14:tracePt t="291633" x="6457950" y="2978150"/>
          <p14:tracePt t="291649" x="6457950" y="2933700"/>
          <p14:tracePt t="291666" x="6457950" y="2882900"/>
          <p14:tracePt t="291683" x="6445250" y="2851150"/>
          <p14:tracePt t="291699" x="6432550" y="2813050"/>
          <p14:tracePt t="291719" x="6407150" y="2743200"/>
          <p14:tracePt t="291732" x="6388100" y="2705100"/>
          <p14:tracePt t="291749" x="6330950" y="2622550"/>
          <p14:tracePt t="291766" x="6286500" y="2578100"/>
          <p14:tracePt t="291782" x="6267450" y="2559050"/>
          <p14:tracePt t="291800" x="6197600" y="2508250"/>
          <p14:tracePt t="291816" x="6146800" y="2482850"/>
          <p14:tracePt t="291832" x="6096000" y="2457450"/>
          <p14:tracePt t="291849" x="6026150" y="2425700"/>
          <p14:tracePt t="291866" x="5949950" y="2406650"/>
          <p14:tracePt t="291882" x="5873750" y="2393950"/>
          <p14:tracePt t="291899" x="5816600" y="2381250"/>
          <p14:tracePt t="291916" x="5765800" y="2374900"/>
          <p14:tracePt t="291932" x="5727700" y="2368550"/>
          <p14:tracePt t="291949" x="5708650" y="2368550"/>
          <p14:tracePt t="291952" x="5695950" y="2368550"/>
          <p14:tracePt t="291966" x="5626100" y="2368550"/>
          <p14:tracePt t="291982" x="5600700" y="2368550"/>
          <p14:tracePt t="292000" x="5524500" y="2381250"/>
          <p14:tracePt t="292016" x="5441950" y="2406650"/>
          <p14:tracePt t="292032" x="5321300" y="2451100"/>
          <p14:tracePt t="292049" x="5257800" y="2476500"/>
          <p14:tracePt t="292066" x="5226050" y="2489200"/>
          <p14:tracePt t="292082" x="5162550" y="2520950"/>
          <p14:tracePt t="292099" x="5137150" y="2546350"/>
          <p14:tracePt t="292116" x="5105400" y="2578100"/>
          <p14:tracePt t="292132" x="5035550" y="2654300"/>
          <p14:tracePt t="292149" x="4991100" y="2730500"/>
          <p14:tracePt t="292166" x="4946650" y="2806700"/>
          <p14:tracePt t="292182" x="4895850" y="2901950"/>
          <p14:tracePt t="292200" x="4857750" y="3003550"/>
          <p14:tracePt t="292216" x="4806950" y="3130550"/>
          <p14:tracePt t="292232" x="4762500" y="3263900"/>
          <p14:tracePt t="292249" x="4660900" y="3581400"/>
          <p14:tracePt t="292266" x="4648200" y="3651250"/>
          <p14:tracePt t="292282" x="4610100" y="3816350"/>
          <p14:tracePt t="292299" x="4584700" y="4051300"/>
          <p14:tracePt t="292316" x="4584700" y="4197350"/>
          <p14:tracePt t="292332" x="4584700" y="4375150"/>
          <p14:tracePt t="292349" x="4584700" y="4572000"/>
          <p14:tracePt t="292366" x="4584700" y="4813300"/>
          <p14:tracePt t="292382" x="4584700" y="5029200"/>
          <p14:tracePt t="292400" x="4584700" y="5232400"/>
          <p14:tracePt t="292416" x="4584700" y="5416550"/>
          <p14:tracePt t="292432" x="4584700" y="5562600"/>
          <p14:tracePt t="292449" x="4584700" y="5727700"/>
          <p14:tracePt t="292452" x="4584700" y="5797550"/>
          <p14:tracePt t="292466" x="4584700" y="5854700"/>
          <p14:tracePt t="292482" x="4584700" y="5981700"/>
          <p14:tracePt t="292499" x="4584700" y="6089650"/>
          <p14:tracePt t="292516" x="4584700" y="6248400"/>
          <p14:tracePt t="292532" x="4591050" y="6324600"/>
          <p14:tracePt t="292549" x="4597400" y="6350000"/>
          <p14:tracePt t="292566" x="4610100" y="6426200"/>
          <p14:tracePt t="292582" x="4622800" y="6451600"/>
          <p14:tracePt t="292600" x="4629150" y="6464300"/>
          <p14:tracePt t="292616" x="4635500" y="6489700"/>
          <p14:tracePt t="292632" x="4654550" y="6515100"/>
          <p14:tracePt t="292649" x="4667250" y="6540500"/>
          <p14:tracePt t="292666" x="4692650" y="6559550"/>
          <p14:tracePt t="292682" x="4718050" y="6578600"/>
          <p14:tracePt t="292699" x="4737100" y="6591300"/>
          <p14:tracePt t="292716" x="4768850" y="6591300"/>
          <p14:tracePt t="292732" x="4794250" y="6591300"/>
          <p14:tracePt t="292749" x="4819650" y="6591300"/>
          <p14:tracePt t="292766" x="4845050" y="6591300"/>
          <p14:tracePt t="292782" x="4864100" y="6591300"/>
          <p14:tracePt t="292799" x="4914900" y="6584950"/>
          <p14:tracePt t="292816" x="4946650" y="6578600"/>
          <p14:tracePt t="292832" x="4965700" y="6572250"/>
          <p14:tracePt t="292849" x="5016500" y="6559550"/>
          <p14:tracePt t="292866" x="5048250" y="6546850"/>
          <p14:tracePt t="292882" x="5073650" y="6540500"/>
          <p14:tracePt t="292899" x="5105400" y="6521450"/>
          <p14:tracePt t="292916" x="5143500" y="6496050"/>
          <p14:tracePt t="292932" x="5207000" y="6464300"/>
          <p14:tracePt t="292949" x="5251450" y="6432550"/>
          <p14:tracePt t="292966" x="5327650" y="6381750"/>
          <p14:tracePt t="292982" x="5403850" y="6330950"/>
          <p14:tracePt t="292999" x="5518150" y="6254750"/>
          <p14:tracePt t="293016" x="5619750" y="6191250"/>
          <p14:tracePt t="293032" x="5657850" y="6159500"/>
          <p14:tracePt t="293049" x="5753100" y="6076950"/>
          <p14:tracePt t="293066" x="5867400" y="5969000"/>
          <p14:tracePt t="293082" x="5962650" y="5861050"/>
          <p14:tracePt t="293099" x="6045200" y="5772150"/>
          <p14:tracePt t="293116" x="6127750" y="5676900"/>
          <p14:tracePt t="293132" x="6254750" y="5461000"/>
          <p14:tracePt t="293149" x="6305550" y="5353050"/>
          <p14:tracePt t="293166" x="6350000" y="5213350"/>
          <p14:tracePt t="293182" x="6388100" y="5073650"/>
          <p14:tracePt t="293199" x="6432550" y="4940300"/>
          <p14:tracePt t="293216" x="6451600" y="4819650"/>
          <p14:tracePt t="293232" x="6477000" y="4699000"/>
          <p14:tracePt t="293249" x="6496050" y="4584700"/>
          <p14:tracePt t="293266" x="6502400" y="4483100"/>
          <p14:tracePt t="293282" x="6508750" y="4381500"/>
          <p14:tracePt t="293299" x="6515100" y="4241800"/>
          <p14:tracePt t="293316" x="6527800" y="4171950"/>
          <p14:tracePt t="293332" x="6534150" y="4089400"/>
          <p14:tracePt t="293349" x="6540500" y="4019550"/>
          <p14:tracePt t="293366" x="6540500" y="3930650"/>
          <p14:tracePt t="293382" x="6540500" y="3860800"/>
          <p14:tracePt t="293399" x="6540500" y="3784600"/>
          <p14:tracePt t="293416" x="6540500" y="3708400"/>
          <p14:tracePt t="293432" x="6534150" y="3632200"/>
          <p14:tracePt t="293449" x="6515100" y="3549650"/>
          <p14:tracePt t="293466" x="6496050" y="3467100"/>
          <p14:tracePt t="293482" x="6489700" y="3397250"/>
          <p14:tracePt t="293499" x="6457950" y="3314700"/>
          <p14:tracePt t="293516" x="6432550" y="3244850"/>
          <p14:tracePt t="293532" x="6362700" y="3111500"/>
          <p14:tracePt t="293549" x="6324600" y="3073400"/>
          <p14:tracePt t="293566" x="6280150" y="3003550"/>
          <p14:tracePt t="293582" x="6184900" y="2927350"/>
          <p14:tracePt t="293599" x="6108700" y="2876550"/>
          <p14:tracePt t="293616" x="6026150" y="2844800"/>
          <p14:tracePt t="293632" x="5981700" y="2819400"/>
          <p14:tracePt t="293649" x="5829300" y="2787650"/>
          <p14:tracePt t="293666" x="5702300" y="2755900"/>
          <p14:tracePt t="293682" x="5575300" y="2736850"/>
          <p14:tracePt t="293699" x="5467350" y="2717800"/>
          <p14:tracePt t="293716" x="5384800" y="2711450"/>
          <p14:tracePt t="293732" x="5327650" y="2711450"/>
          <p14:tracePt t="293749" x="5283200" y="2711450"/>
          <p14:tracePt t="293766" x="5207000" y="2749550"/>
          <p14:tracePt t="293782" x="5105400" y="2819400"/>
          <p14:tracePt t="293799" x="4991100" y="2946400"/>
          <p14:tracePt t="293816" x="4838700" y="3130550"/>
          <p14:tracePt t="293832" x="4775200" y="3225800"/>
          <p14:tracePt t="293849" x="4718050" y="3308350"/>
          <p14:tracePt t="293866" x="4692650" y="3346450"/>
          <p14:tracePt t="293882" x="4673600" y="3435350"/>
          <p14:tracePt t="293899" x="4667250" y="3505200"/>
          <p14:tracePt t="293916" x="4660900" y="3606800"/>
          <p14:tracePt t="293932" x="4660900" y="3759200"/>
          <p14:tracePt t="293949" x="4654550" y="3873500"/>
          <p14:tracePt t="293966" x="4654550" y="3975100"/>
          <p14:tracePt t="293982" x="4648200" y="4057650"/>
          <p14:tracePt t="293999" x="4648200" y="4114800"/>
          <p14:tracePt t="294016" x="4648200" y="4178300"/>
          <p14:tracePt t="294032" x="4648200" y="4248150"/>
          <p14:tracePt t="294049" x="4648200" y="4349750"/>
          <p14:tracePt t="294066" x="4648200" y="4400550"/>
          <p14:tracePt t="294082" x="4648200" y="4451350"/>
          <p14:tracePt t="294099" x="4648200" y="4495800"/>
          <p14:tracePt t="294116" x="4648200" y="4527550"/>
          <p14:tracePt t="294132" x="4648200" y="4546600"/>
          <p14:tracePt t="294149" x="4660900" y="4565650"/>
          <p14:tracePt t="294166" x="4660900" y="4578350"/>
          <p14:tracePt t="294250" x="4660900" y="4584700"/>
          <p14:tracePt t="294262" x="4667250" y="4591050"/>
          <p14:tracePt t="294271" x="4667250" y="4610100"/>
          <p14:tracePt t="294285" x="4673600" y="4616450"/>
          <p14:tracePt t="294301" x="4686300" y="4648200"/>
          <p14:tracePt t="294318" x="4686300" y="4660900"/>
          <p14:tracePt t="294334" x="4686300" y="4667250"/>
          <p14:tracePt t="294438" x="4692650" y="4673600"/>
          <p14:tracePt t="294448" x="4692650" y="4679950"/>
          <p14:tracePt t="294462" x="4692650" y="4686300"/>
          <p14:tracePt t="294472" x="4699000" y="4686300"/>
          <p14:tracePt t="294483" x="4699000" y="4692650"/>
          <p14:tracePt t="294499" x="4705350" y="4692650"/>
          <p14:tracePt t="294516" x="4711700" y="4705350"/>
          <p14:tracePt t="294533" x="4724400" y="4711700"/>
          <p14:tracePt t="294549" x="4724400" y="4718050"/>
          <p14:tracePt t="294567" x="4730750" y="4724400"/>
          <p14:tracePt t="294654" x="4737100" y="4730750"/>
          <p14:tracePt t="295058" x="4743450" y="4724400"/>
          <p14:tracePt t="295068" x="4756150" y="4718050"/>
          <p14:tracePt t="295078" x="4762500" y="4711700"/>
          <p14:tracePt t="295083" x="4775200" y="4699000"/>
          <p14:tracePt t="295099" x="4794250" y="4679950"/>
          <p14:tracePt t="295116" x="4813300" y="4667250"/>
          <p14:tracePt t="295132" x="4838700" y="4629150"/>
          <p14:tracePt t="295149" x="4883150" y="4572000"/>
          <p14:tracePt t="295167" x="4902200" y="4540250"/>
          <p14:tracePt t="295182" x="4908550" y="4521200"/>
          <p14:tracePt t="295199" x="4914900" y="4502150"/>
          <p14:tracePt t="295216" x="4921250" y="4489450"/>
          <p14:tracePt t="295232" x="4927600" y="4483100"/>
          <p14:tracePt t="295249" x="4933950" y="4470400"/>
          <p14:tracePt t="295266" x="4933950" y="4464050"/>
          <p14:tracePt t="295282" x="4940300" y="4451350"/>
          <p14:tracePt t="295299" x="4946650" y="4432300"/>
          <p14:tracePt t="295332" x="4953000" y="4419600"/>
          <p14:tracePt t="295349" x="4972050" y="4394200"/>
          <p14:tracePt t="295367" x="4972050" y="4387850"/>
          <p14:tracePt t="295382" x="4978400" y="4375150"/>
          <p14:tracePt t="295399" x="4978400" y="4368800"/>
          <p14:tracePt t="295432" x="4978400" y="4362450"/>
          <p14:tracePt t="295552" x="4978400" y="4356100"/>
          <p14:tracePt t="295582" x="4978400" y="4349750"/>
          <p14:tracePt t="295608" x="4978400" y="4343400"/>
          <p14:tracePt t="295632" x="4978400" y="4337050"/>
          <p14:tracePt t="295682" x="4978400" y="4330700"/>
          <p14:tracePt t="295714" x="4978400" y="4324350"/>
          <p14:tracePt t="295728" x="4978400" y="4318000"/>
          <p14:tracePt t="295754" x="4978400" y="4311650"/>
          <p14:tracePt t="295780" x="4978400" y="4305300"/>
          <p14:tracePt t="298406" x="4991100" y="4305300"/>
          <p14:tracePt t="298422" x="4997450" y="4305300"/>
          <p14:tracePt t="298433" x="5048250" y="4305300"/>
          <p14:tracePt t="298449" x="5124450" y="4305300"/>
          <p14:tracePt t="298453" x="5149850" y="4305300"/>
          <p14:tracePt t="298466" x="5162550" y="4305300"/>
          <p14:tracePt t="298483" x="5181600" y="4305300"/>
          <p14:tracePt t="298499" x="5194300" y="4305300"/>
          <p14:tracePt t="298533" x="5200650" y="4305300"/>
          <p14:tracePt t="298549" x="5207000" y="4305300"/>
          <p14:tracePt t="298572" x="5213350" y="4305300"/>
          <p14:tracePt t="298588" x="5226050" y="4305300"/>
          <p14:tracePt t="298599" x="5232400" y="4305300"/>
          <p14:tracePt t="298617" x="5238750" y="4305300"/>
          <p14:tracePt t="298633" x="5245100" y="4305300"/>
          <p14:tracePt t="298649" x="5257800" y="4311650"/>
          <p14:tracePt t="298666" x="5257800" y="4318000"/>
          <p14:tracePt t="298683" x="5257800" y="4330700"/>
          <p14:tracePt t="298699" x="5257800" y="4343400"/>
          <p14:tracePt t="298759" x="5257800" y="4337050"/>
          <p14:tracePt t="298769" x="5264150" y="4318000"/>
          <p14:tracePt t="298773" x="5283200" y="4279900"/>
          <p14:tracePt t="298785" x="5289550" y="4260850"/>
          <p14:tracePt t="298799" x="5334000" y="4191000"/>
          <p14:tracePt t="298816" x="5391150" y="4127500"/>
          <p14:tracePt t="298832" x="5429250" y="4070350"/>
          <p14:tracePt t="298849" x="5461000" y="4032250"/>
          <p14:tracePt t="298866" x="5486400" y="4000500"/>
          <p14:tracePt t="298882" x="5505450" y="3975100"/>
          <p14:tracePt t="298899" x="5524500" y="3956050"/>
          <p14:tracePt t="298916" x="5549900" y="3930650"/>
          <p14:tracePt t="298932" x="5575300" y="3917950"/>
          <p14:tracePt t="298949" x="5600700" y="3905250"/>
          <p14:tracePt t="298952" x="5613400" y="3898900"/>
          <p14:tracePt t="298966" x="5626100" y="3892550"/>
          <p14:tracePt t="298982" x="5638800" y="3886200"/>
          <p14:tracePt t="298999" x="5657850" y="3867150"/>
          <p14:tracePt t="299031" x="5664200" y="3867150"/>
          <p14:tracePt t="299068" x="5670550" y="3886200"/>
          <p14:tracePt t="299072" x="5670550" y="3905250"/>
          <p14:tracePt t="299082" x="5670550" y="3943350"/>
          <p14:tracePt t="299099" x="5683250" y="3994150"/>
          <p14:tracePt t="299116" x="5702300" y="4051300"/>
          <p14:tracePt t="299133" x="5708650" y="4083050"/>
          <p14:tracePt t="299149" x="5715000" y="4114800"/>
          <p14:tracePt t="299166" x="5715000" y="4127500"/>
          <p14:tracePt t="299183" x="5715000" y="4133850"/>
          <p14:tracePt t="299199" x="5715000" y="4140200"/>
          <p14:tracePt t="299216" x="5715000" y="4152900"/>
          <p14:tracePt t="299232" x="5715000" y="4171950"/>
          <p14:tracePt t="299249" x="5721350" y="4184650"/>
          <p14:tracePt t="299266" x="5721350" y="4191000"/>
          <p14:tracePt t="299283" x="5721350" y="4197350"/>
          <p14:tracePt t="299301" x="5721350" y="4203700"/>
          <p14:tracePt t="299316" x="5727700" y="4210050"/>
          <p14:tracePt t="299333" x="5727700" y="4216400"/>
          <p14:tracePt t="299349" x="5727700" y="4222750"/>
          <p14:tracePt t="299366" x="5734050" y="4229100"/>
          <p14:tracePt t="299383" x="5734050" y="4235450"/>
          <p14:tracePt t="299516" x="5734050" y="4229100"/>
          <p14:tracePt t="299536" x="5740400" y="4222750"/>
          <p14:tracePt t="299553" x="5740400" y="4216400"/>
          <p14:tracePt t="299566" x="5740400" y="4210050"/>
          <p14:tracePt t="299576" x="5740400" y="4203700"/>
          <p14:tracePt t="299592" x="5740400" y="4197350"/>
          <p14:tracePt t="299619" x="5740400" y="4191000"/>
          <p14:tracePt t="299658" x="5740400" y="4184650"/>
          <p14:tracePt t="300534" x="5746750" y="4184650"/>
          <p14:tracePt t="300549" x="5772150" y="4178300"/>
          <p14:tracePt t="300566" x="5962650" y="4146550"/>
          <p14:tracePt t="300584" x="6115050" y="4121150"/>
          <p14:tracePt t="300599" x="6242050" y="4089400"/>
          <p14:tracePt t="300616" x="6305550" y="4076700"/>
          <p14:tracePt t="300633" x="6311900" y="4076700"/>
          <p14:tracePt t="300649" x="6318250" y="4076700"/>
          <p14:tracePt t="300666" x="6324600" y="4076700"/>
          <p14:tracePt t="300683" x="6330950" y="4076700"/>
          <p14:tracePt t="300699" x="6343650" y="4076700"/>
          <p14:tracePt t="300718" x="6350000" y="4076700"/>
          <p14:tracePt t="300732" x="6362700" y="4076700"/>
          <p14:tracePt t="300749" x="6375400" y="4076700"/>
          <p14:tracePt t="300766" x="6400800" y="4076700"/>
          <p14:tracePt t="300783" x="6451600" y="4076700"/>
          <p14:tracePt t="300799" x="6464300" y="4070350"/>
          <p14:tracePt t="300816" x="6470650" y="4070350"/>
          <p14:tracePt t="300832" x="6496050" y="4064000"/>
          <p14:tracePt t="300849" x="6515100" y="4051300"/>
          <p14:tracePt t="300866" x="6527800" y="4044950"/>
          <p14:tracePt t="300882" x="6540500" y="4038600"/>
          <p14:tracePt t="300899" x="6553200" y="4032250"/>
          <p14:tracePt t="300916" x="6565900" y="4019550"/>
          <p14:tracePt t="300932" x="6584950" y="4006850"/>
          <p14:tracePt t="300949" x="6604000" y="3981450"/>
          <p14:tracePt t="300966" x="6616700" y="3968750"/>
          <p14:tracePt t="300982" x="6629400" y="3962400"/>
          <p14:tracePt t="300999" x="6642100" y="3949700"/>
          <p14:tracePt t="301016" x="6648450" y="3943350"/>
          <p14:tracePt t="301032" x="6654800" y="3937000"/>
          <p14:tracePt t="301049" x="6673850" y="3905250"/>
          <p14:tracePt t="301066" x="6686550" y="3892550"/>
          <p14:tracePt t="301082" x="6699250" y="3886200"/>
          <p14:tracePt t="304362" x="6699250" y="3879850"/>
          <p14:tracePt t="304372" x="6699250" y="3854450"/>
          <p14:tracePt t="304385" x="6699250" y="3829050"/>
          <p14:tracePt t="304399" x="6699250" y="3797300"/>
          <p14:tracePt t="304416" x="6699250" y="3752850"/>
          <p14:tracePt t="304432" x="6699250" y="3733800"/>
          <p14:tracePt t="304449" x="6699250" y="3721100"/>
          <p14:tracePt t="304451" x="6699250" y="3702050"/>
          <p14:tracePt t="304466" x="6699250" y="3644900"/>
          <p14:tracePt t="304482" x="6699250" y="3606800"/>
          <p14:tracePt t="304499" x="6686550" y="3562350"/>
          <p14:tracePt t="304516" x="6673850" y="3511550"/>
          <p14:tracePt t="304532" x="6629400" y="3441700"/>
          <p14:tracePt t="304549" x="6540500" y="3371850"/>
          <p14:tracePt t="304566" x="6432550" y="3321050"/>
          <p14:tracePt t="304582" x="6324600" y="3302000"/>
          <p14:tracePt t="304599" x="6248400" y="3276600"/>
          <p14:tracePt t="304616" x="6191250" y="3257550"/>
          <p14:tracePt t="304632" x="6083300" y="3200400"/>
          <p14:tracePt t="304649" x="5988050" y="3168650"/>
          <p14:tracePt t="304666" x="5867400" y="3136900"/>
          <p14:tracePt t="304683" x="5797550" y="3111500"/>
          <p14:tracePt t="304699" x="5657850" y="3073400"/>
          <p14:tracePt t="304716" x="5518150" y="3041650"/>
          <p14:tracePt t="304732" x="5416550" y="3028950"/>
          <p14:tracePt t="304749" x="5289550" y="3022600"/>
          <p14:tracePt t="304766" x="5181600" y="3022600"/>
          <p14:tracePt t="304782" x="5111750" y="3022600"/>
          <p14:tracePt t="304799" x="5060950" y="3035300"/>
          <p14:tracePt t="304816" x="5048250" y="3035300"/>
          <p14:tracePt t="304849" x="5092700" y="3054350"/>
          <p14:tracePt t="304866" x="5238750" y="3060700"/>
          <p14:tracePt t="304884" x="5461000" y="3060700"/>
          <p14:tracePt t="304899" x="5695950" y="3048000"/>
          <p14:tracePt t="304916" x="5797550" y="3041650"/>
          <p14:tracePt t="304932" x="5803900" y="3041650"/>
          <p14:tracePt t="304973" x="5765800" y="3060700"/>
          <p14:tracePt t="304984" x="5721350" y="3092450"/>
          <p14:tracePt t="304988" x="5664200" y="3136900"/>
          <p14:tracePt t="304999" x="5600700" y="3187700"/>
          <p14:tracePt t="305016" x="5486400" y="3314700"/>
          <p14:tracePt t="305032" x="5403850" y="3429000"/>
          <p14:tracePt t="305049" x="5365750" y="3524250"/>
          <p14:tracePt t="305066" x="5359400" y="3625850"/>
          <p14:tracePt t="305082" x="5372100" y="3721100"/>
          <p14:tracePt t="305099" x="5422900" y="3816350"/>
          <p14:tracePt t="305116" x="5499100" y="3898900"/>
          <p14:tracePt t="305132" x="5619750" y="3975100"/>
          <p14:tracePt t="305149" x="5822950" y="4064000"/>
          <p14:tracePt t="305166" x="5880100" y="4095750"/>
          <p14:tracePt t="305182" x="5981700" y="4146550"/>
          <p14:tracePt t="305199" x="6064250" y="4210050"/>
          <p14:tracePt t="305216" x="6089650" y="4248150"/>
          <p14:tracePt t="305232" x="6089650" y="4292600"/>
          <p14:tracePt t="305249" x="6108700" y="4324350"/>
          <p14:tracePt t="305266" x="6121400" y="4362450"/>
          <p14:tracePt t="305282" x="6140450" y="4406900"/>
          <p14:tracePt t="305299" x="6153150" y="4432300"/>
          <p14:tracePt t="305316" x="6159500" y="4457700"/>
          <p14:tracePt t="305332" x="6165850" y="4470400"/>
          <p14:tracePt t="305349" x="6165850" y="4483100"/>
          <p14:tracePt t="305366" x="6172200" y="4489450"/>
          <p14:tracePt t="305382" x="6184900" y="4502150"/>
          <p14:tracePt t="305399" x="6191250" y="4521200"/>
          <p14:tracePt t="305416" x="6197600" y="4533900"/>
          <p14:tracePt t="305432" x="6210300" y="4546600"/>
          <p14:tracePt t="305449" x="6216650" y="4546600"/>
          <p14:tracePt t="305451" x="6223000" y="4559300"/>
          <p14:tracePt t="305466" x="6229350" y="4559300"/>
          <p14:tracePt t="305482" x="6242050" y="4565650"/>
          <p14:tracePt t="305499" x="6261100" y="4565650"/>
          <p14:tracePt t="305516" x="6273800" y="4572000"/>
          <p14:tracePt t="305532" x="6280150" y="4572000"/>
          <p14:tracePt t="305549" x="6292850" y="4572000"/>
          <p14:tracePt t="305567" x="6311900" y="4572000"/>
          <p14:tracePt t="305582" x="6330950" y="4565650"/>
          <p14:tracePt t="305599" x="6362700" y="4552950"/>
          <p14:tracePt t="305616" x="6388100" y="4533900"/>
          <p14:tracePt t="305632" x="6419850" y="4527550"/>
          <p14:tracePt t="305649" x="6451600" y="4514850"/>
          <p14:tracePt t="305666" x="6477000" y="4502150"/>
          <p14:tracePt t="305682" x="6534150" y="4476750"/>
          <p14:tracePt t="305699" x="6654800" y="4425950"/>
          <p14:tracePt t="305716" x="6699250" y="4406900"/>
          <p14:tracePt t="305732" x="6731000" y="4387850"/>
          <p14:tracePt t="305752" x="6826250" y="4349750"/>
          <p14:tracePt t="305767" x="6864350" y="4330700"/>
          <p14:tracePt t="305782" x="6927850" y="4311650"/>
          <p14:tracePt t="305799" x="7042150" y="4260850"/>
          <p14:tracePt t="305816" x="7099300" y="4235450"/>
          <p14:tracePt t="305832" x="7118350" y="4229100"/>
          <p14:tracePt t="305849" x="7162800" y="4203700"/>
          <p14:tracePt t="305866" x="7239000" y="4165600"/>
          <p14:tracePt t="305882" x="7327900" y="4127500"/>
          <p14:tracePt t="305899" x="7423150" y="4089400"/>
          <p14:tracePt t="305916" x="7448550" y="4089400"/>
          <p14:tracePt t="305932" x="7505700" y="4064000"/>
          <p14:tracePt t="305949" x="7556500" y="4038600"/>
          <p14:tracePt t="305966" x="7575550" y="4025900"/>
          <p14:tracePt t="305982" x="7600950" y="4013200"/>
          <p14:tracePt t="305999" x="7613650" y="4013200"/>
          <p14:tracePt t="306016" x="7670800" y="3987800"/>
          <p14:tracePt t="306032" x="7696200" y="3975100"/>
          <p14:tracePt t="306049" x="7727950" y="3962400"/>
          <p14:tracePt t="306066" x="7759700" y="3943350"/>
          <p14:tracePt t="306082" x="7785100" y="3930650"/>
          <p14:tracePt t="306099" x="7810500" y="3911600"/>
          <p14:tracePt t="306116" x="7829550" y="3898900"/>
          <p14:tracePt t="306132" x="7848600" y="3898900"/>
          <p14:tracePt t="306149" x="7861300" y="3892550"/>
          <p14:tracePt t="306166" x="7867650" y="3886200"/>
          <p14:tracePt t="306182" x="7874000" y="3879850"/>
          <p14:tracePt t="306216" x="7880350" y="3879850"/>
          <p14:tracePt t="306243" x="7886700" y="3879850"/>
          <p14:tracePt t="306273" x="7893050" y="3879850"/>
          <p14:tracePt t="306324" x="7899400" y="3873500"/>
          <p14:tracePt t="306340" x="7905750" y="3873500"/>
          <p14:tracePt t="306364" x="7912100" y="3873500"/>
          <p14:tracePt t="307126" x="7918450" y="3873500"/>
          <p14:tracePt t="307344" x="7918450" y="3867150"/>
          <p14:tracePt t="307364" x="7924800" y="3867150"/>
          <p14:tracePt t="307378" x="7931150" y="3860800"/>
          <p14:tracePt t="308749" x="7924800" y="3860800"/>
          <p14:tracePt t="308766" x="7912100" y="3867150"/>
          <p14:tracePt t="308783" x="7905750" y="3867150"/>
          <p14:tracePt t="310098" x="7905750" y="3873500"/>
          <p14:tracePt t="310108" x="7905750" y="3886200"/>
          <p14:tracePt t="310119" x="7905750" y="3898900"/>
          <p14:tracePt t="310133" x="7905750" y="3930650"/>
          <p14:tracePt t="310149" x="7899400" y="3949700"/>
          <p14:tracePt t="310166" x="7867650" y="3956050"/>
          <p14:tracePt t="310183" x="7823200" y="3956050"/>
          <p14:tracePt t="310199" x="7772400" y="3956050"/>
          <p14:tracePt t="310217" x="7727950" y="3949700"/>
          <p14:tracePt t="310232" x="7664450" y="3949700"/>
          <p14:tracePt t="310249" x="7575550" y="3943350"/>
          <p14:tracePt t="310266" x="7461250" y="3943350"/>
          <p14:tracePt t="310283" x="7353300" y="3943350"/>
          <p14:tracePt t="310299" x="7213600" y="3943350"/>
          <p14:tracePt t="310316" x="7181850" y="3943350"/>
          <p14:tracePt t="310332" x="7118350" y="3943350"/>
          <p14:tracePt t="310349" x="7080250" y="3943350"/>
          <p14:tracePt t="310366" x="6997700" y="3943350"/>
          <p14:tracePt t="310383" x="6889750" y="3956050"/>
          <p14:tracePt t="310399" x="6769100" y="3968750"/>
          <p14:tracePt t="310417" x="6686550" y="3968750"/>
          <p14:tracePt t="310432" x="6597650" y="3968750"/>
          <p14:tracePt t="310449" x="6527800" y="3949700"/>
          <p14:tracePt t="310466" x="6413500" y="3924300"/>
          <p14:tracePt t="310483" x="6305550" y="3873500"/>
          <p14:tracePt t="310499" x="6165850" y="3810000"/>
          <p14:tracePt t="310516" x="5962650" y="3708400"/>
          <p14:tracePt t="310533" x="5899150" y="3670300"/>
          <p14:tracePt t="310549" x="5765800" y="3606800"/>
          <p14:tracePt t="310566" x="5657850" y="3530600"/>
          <p14:tracePt t="310583" x="5626100" y="3505200"/>
          <p14:tracePt t="310599" x="5594350" y="3473450"/>
          <p14:tracePt t="310616" x="5581650" y="3460750"/>
          <p14:tracePt t="310633" x="5549900" y="3409950"/>
          <p14:tracePt t="310649" x="5530850" y="3378200"/>
          <p14:tracePt t="310666" x="5518150" y="3359150"/>
          <p14:tracePt t="310682" x="5505450" y="3346450"/>
          <p14:tracePt t="310701" x="5486400" y="3314700"/>
          <p14:tracePt t="310719" x="5454650" y="3282950"/>
          <p14:tracePt t="310732" x="5429250" y="3244850"/>
          <p14:tracePt t="310749" x="5391150" y="3200400"/>
          <p14:tracePt t="310766" x="5365750" y="3162300"/>
          <p14:tracePt t="310782" x="5340350" y="3130550"/>
          <p14:tracePt t="310799" x="5308600" y="3079750"/>
          <p14:tracePt t="310816" x="5295900" y="3067050"/>
          <p14:tracePt t="310832" x="5276850" y="3041650"/>
          <p14:tracePt t="310849" x="5251450" y="2997200"/>
          <p14:tracePt t="310866" x="5245100" y="2978150"/>
          <p14:tracePt t="310882" x="5226050" y="2952750"/>
          <p14:tracePt t="310899" x="5213350" y="2933700"/>
          <p14:tracePt t="310916" x="5207000" y="2914650"/>
          <p14:tracePt t="310932" x="5200650" y="2908300"/>
          <p14:tracePt t="310949" x="5187950" y="2895600"/>
          <p14:tracePt t="310966" x="5187950" y="2889250"/>
          <p14:tracePt t="310982" x="5187950" y="2876550"/>
          <p14:tracePt t="311148" x="5181600" y="2882900"/>
          <p14:tracePt t="311156" x="5181600" y="2895600"/>
          <p14:tracePt t="311166" x="5181600" y="2908300"/>
          <p14:tracePt t="311184" x="5175250" y="2940050"/>
          <p14:tracePt t="311199" x="5175250" y="3003550"/>
          <p14:tracePt t="311216" x="5175250" y="3060700"/>
          <p14:tracePt t="311233" x="5175250" y="3105150"/>
          <p14:tracePt t="311249" x="5168900" y="3168650"/>
          <p14:tracePt t="311266" x="5168900" y="3213100"/>
          <p14:tracePt t="311283" x="5156200" y="3276600"/>
          <p14:tracePt t="311299" x="5156200" y="3289300"/>
          <p14:tracePt t="311316" x="5149850" y="3327400"/>
          <p14:tracePt t="311332" x="5149850" y="3378200"/>
          <p14:tracePt t="311349" x="5149850" y="3467100"/>
          <p14:tracePt t="311366" x="5149850" y="3517900"/>
          <p14:tracePt t="311384" x="5149850" y="3536950"/>
          <p14:tracePt t="311399" x="5149850" y="3587750"/>
          <p14:tracePt t="311416" x="5149850" y="3657600"/>
          <p14:tracePt t="311432" x="5149850" y="3695700"/>
          <p14:tracePt t="311449" x="5149850" y="3746500"/>
          <p14:tracePt t="311466" x="5149850" y="3803650"/>
          <p14:tracePt t="311482" x="5149850" y="3860800"/>
          <p14:tracePt t="311499" x="5149850" y="3911600"/>
          <p14:tracePt t="311516" x="5149850" y="3962400"/>
          <p14:tracePt t="311532" x="5156200" y="4013200"/>
          <p14:tracePt t="311550" x="5156200" y="4102100"/>
          <p14:tracePt t="311566" x="5162550" y="4165600"/>
          <p14:tracePt t="311582" x="5162550" y="4197350"/>
          <p14:tracePt t="311599" x="5162550" y="4267200"/>
          <p14:tracePt t="311616" x="5162550" y="4368800"/>
          <p14:tracePt t="311632" x="5162550" y="4438650"/>
          <p14:tracePt t="311649" x="5162550" y="4508500"/>
          <p14:tracePt t="311668" x="5168900" y="4572000"/>
          <p14:tracePt t="311683" x="5175250" y="4654550"/>
          <p14:tracePt t="311699" x="5181600" y="4718050"/>
          <p14:tracePt t="311718" x="5181600" y="4775200"/>
          <p14:tracePt t="311733" x="5181600" y="4832350"/>
          <p14:tracePt t="311749" x="5181600" y="4902200"/>
          <p14:tracePt t="311766" x="5181600" y="4953000"/>
          <p14:tracePt t="311782" x="5181600" y="5010150"/>
          <p14:tracePt t="311799" x="5181600" y="5073650"/>
          <p14:tracePt t="311816" x="5181600" y="5124450"/>
          <p14:tracePt t="311832" x="5181600" y="5207000"/>
          <p14:tracePt t="311849" x="5181600" y="5257800"/>
          <p14:tracePt t="311866" x="5181600" y="5283200"/>
          <p14:tracePt t="311882" x="5181600" y="5353050"/>
          <p14:tracePt t="311899" x="5181600" y="5486400"/>
          <p14:tracePt t="311916" x="5181600" y="5588000"/>
          <p14:tracePt t="311932" x="5175250" y="5683250"/>
          <p14:tracePt t="311949" x="5162550" y="5778500"/>
          <p14:tracePt t="311966" x="5156200" y="5873750"/>
          <p14:tracePt t="311982" x="5149850" y="5949950"/>
          <p14:tracePt t="311999" x="5149850" y="6013450"/>
          <p14:tracePt t="312016" x="5149850" y="6070600"/>
          <p14:tracePt t="312032" x="5143500" y="6127750"/>
          <p14:tracePt t="312049" x="5143500" y="6178550"/>
          <p14:tracePt t="312066" x="5143500" y="6197600"/>
          <p14:tracePt t="312082" x="5143500" y="6223000"/>
          <p14:tracePt t="312099" x="5143500" y="6273800"/>
          <p14:tracePt t="312116" x="5143500" y="6286500"/>
          <p14:tracePt t="312151" x="5143500" y="6280150"/>
          <p14:tracePt t="312166" x="5156200" y="6178550"/>
          <p14:tracePt t="312182" x="5207000" y="5930900"/>
          <p14:tracePt t="312199" x="5302250" y="5518150"/>
          <p14:tracePt t="312216" x="5448300" y="5067300"/>
          <p14:tracePt t="312232" x="5575300" y="4686300"/>
          <p14:tracePt t="312249" x="5721350" y="4279900"/>
          <p14:tracePt t="312266" x="5911850" y="3930650"/>
          <p14:tracePt t="312282" x="6197600" y="3575050"/>
          <p14:tracePt t="312299" x="6451600" y="3270250"/>
          <p14:tracePt t="312316" x="6718300" y="2959100"/>
          <p14:tracePt t="312332" x="6927850" y="2736850"/>
          <p14:tracePt t="312349" x="7029450" y="2616200"/>
          <p14:tracePt t="312366" x="7131050" y="2476500"/>
          <p14:tracePt t="312382" x="7181850" y="2368550"/>
          <p14:tracePt t="312399" x="7245350" y="2266950"/>
          <p14:tracePt t="312416" x="7302500" y="2184400"/>
          <p14:tracePt t="312432" x="7334250" y="2159000"/>
          <p14:tracePt t="312449" x="7423150" y="2057400"/>
          <p14:tracePt t="312466" x="7461250" y="2012950"/>
          <p14:tracePt t="312482" x="7473950" y="1981200"/>
          <p14:tracePt t="312499" x="7493000" y="1930400"/>
          <p14:tracePt t="312516" x="7505700" y="1885950"/>
          <p14:tracePt t="312532" x="7537450" y="1847850"/>
          <p14:tracePt t="312549" x="7569200" y="1790700"/>
          <p14:tracePt t="312566" x="7600950" y="1739900"/>
          <p14:tracePt t="312582" x="7620000" y="1701800"/>
          <p14:tracePt t="312599" x="7632700" y="1631950"/>
          <p14:tracePt t="312616" x="7632700" y="1593850"/>
          <p14:tracePt t="312632" x="7639050" y="1574800"/>
          <p14:tracePt t="312649" x="7651750" y="1530350"/>
          <p14:tracePt t="312666" x="7651750" y="1504950"/>
          <p14:tracePt t="312682" x="7651750" y="1485900"/>
          <p14:tracePt t="312699" x="7651750" y="1473200"/>
          <p14:tracePt t="312716" x="7651750" y="1454150"/>
          <p14:tracePt t="312732" x="7645400" y="1441450"/>
          <p14:tracePt t="312749" x="7645400" y="1435100"/>
          <p14:tracePt t="312766" x="7639050" y="1428750"/>
          <p14:tracePt t="312783" x="7632700" y="1422400"/>
          <p14:tracePt t="312799" x="7632700" y="1409700"/>
          <p14:tracePt t="312816" x="7626350" y="1403350"/>
          <p14:tracePt t="312832" x="7626350" y="1397000"/>
          <p14:tracePt t="312849" x="7613650" y="1384300"/>
          <p14:tracePt t="312866" x="7613650" y="1377950"/>
          <p14:tracePt t="312882" x="7613650" y="1371600"/>
          <p14:tracePt t="312937" x="7607300" y="1365250"/>
          <p14:tracePt t="312961" x="7600950" y="1365250"/>
          <p14:tracePt t="313215" x="7607300" y="1365250"/>
          <p14:tracePt t="313219" x="7607300" y="1390650"/>
          <p14:tracePt t="313233" x="7607300" y="1447800"/>
          <p14:tracePt t="313249" x="7607300" y="1581150"/>
          <p14:tracePt t="313266" x="7607300" y="1841500"/>
          <p14:tracePt t="313282" x="7581900" y="2146300"/>
          <p14:tracePt t="313299" x="7531100" y="2444750"/>
          <p14:tracePt t="313316" x="7518400" y="2508250"/>
          <p14:tracePt t="313332" x="7518400" y="2552700"/>
          <p14:tracePt t="313349" x="7518400" y="2590800"/>
          <p14:tracePt t="313366" x="7518400" y="2609850"/>
          <p14:tracePt t="313382" x="7518400" y="2622550"/>
          <p14:tracePt t="313399" x="7512050" y="2647950"/>
          <p14:tracePt t="313416" x="7493000" y="2705100"/>
          <p14:tracePt t="313432" x="7461250" y="2787650"/>
          <p14:tracePt t="313449" x="7429500" y="2870200"/>
          <p14:tracePt t="313466" x="7410450" y="2921000"/>
          <p14:tracePt t="313482" x="7391400" y="2946400"/>
          <p14:tracePt t="313499" x="7391400" y="2959100"/>
          <p14:tracePt t="314340" x="7391400" y="2965450"/>
          <p14:tracePt t="314351" x="7391400" y="2971800"/>
          <p14:tracePt t="314360" x="7391400" y="2978150"/>
          <p14:tracePt t="314366" x="7397750" y="2984500"/>
          <p14:tracePt t="314383" x="7397750" y="2990850"/>
          <p14:tracePt t="314401" x="7397750" y="2997200"/>
          <p14:tracePt t="314416" x="7397750" y="3009900"/>
          <p14:tracePt t="314433" x="7404100" y="3016250"/>
          <p14:tracePt t="314449" x="7404100" y="3035300"/>
          <p14:tracePt t="314466" x="7410450" y="3054350"/>
          <p14:tracePt t="314484" x="7410450" y="3086100"/>
          <p14:tracePt t="314499" x="7410450" y="3117850"/>
          <p14:tracePt t="314516" x="7416800" y="3162300"/>
          <p14:tracePt t="314533" x="7423150" y="3213100"/>
          <p14:tracePt t="314549" x="7429500" y="3263900"/>
          <p14:tracePt t="314566" x="7435850" y="3327400"/>
          <p14:tracePt t="314582" x="7448550" y="3378200"/>
          <p14:tracePt t="314599" x="7461250" y="3397250"/>
          <p14:tracePt t="314616" x="7499350" y="3479800"/>
          <p14:tracePt t="314632" x="7531100" y="3524250"/>
          <p14:tracePt t="314649" x="7569200" y="3568700"/>
          <p14:tracePt t="314666" x="7620000" y="3600450"/>
          <p14:tracePt t="314684" x="7677150" y="3638550"/>
          <p14:tracePt t="314699" x="7708900" y="3651250"/>
          <p14:tracePt t="314718" x="7727950" y="3657600"/>
          <p14:tracePt t="314732" x="7740650" y="3663950"/>
          <p14:tracePt t="314749" x="7747000" y="3663950"/>
          <p14:tracePt t="314904" x="7747000" y="3670300"/>
          <p14:tracePt t="314963" x="7727950" y="3670300"/>
          <p14:tracePt t="314970" x="7727950" y="3663950"/>
          <p14:tracePt t="314982" x="7721600" y="3657600"/>
          <p14:tracePt t="316408" x="7734300" y="3657600"/>
          <p14:tracePt t="316414" x="7747000" y="3651250"/>
          <p14:tracePt t="316422" x="7772400" y="3638550"/>
          <p14:tracePt t="316433" x="7791450" y="3638550"/>
          <p14:tracePt t="316449" x="7829550" y="3619500"/>
          <p14:tracePt t="316466" x="7835900" y="3606800"/>
          <p14:tracePt t="316483" x="7835900" y="3600450"/>
          <p14:tracePt t="316499" x="7835900" y="3594100"/>
          <p14:tracePt t="316516" x="7842250" y="3581400"/>
          <p14:tracePt t="316533" x="7854950" y="3568700"/>
          <p14:tracePt t="316549" x="7874000" y="3543300"/>
          <p14:tracePt t="316566" x="7886700" y="3536950"/>
          <p14:tracePt t="316582" x="7905750" y="3505200"/>
          <p14:tracePt t="316599" x="7924800" y="3473450"/>
          <p14:tracePt t="316616" x="7943850" y="3435350"/>
          <p14:tracePt t="316633" x="7962900" y="3409950"/>
          <p14:tracePt t="316666" x="7969250" y="3397250"/>
          <p14:tracePt t="316682" x="7969250" y="3384550"/>
          <p14:tracePt t="316736" x="7975600" y="3384550"/>
          <p14:tracePt t="316745" x="7981950" y="3378200"/>
          <p14:tracePt t="316759" x="7981950" y="3371850"/>
          <p14:tracePt t="316769" x="7981950" y="3365500"/>
          <p14:tracePt t="316782" x="7988300" y="3365500"/>
          <p14:tracePt t="316799" x="7988300" y="3359150"/>
          <p14:tracePt t="316816" x="7988300" y="3352800"/>
          <p14:tracePt t="316948" x="7981950" y="3352800"/>
          <p14:tracePt t="316962" x="7975600" y="3352800"/>
          <p14:tracePt t="316978" x="7969250" y="3352800"/>
          <p14:tracePt t="316992" x="7962900" y="3359150"/>
          <p14:tracePt t="317012" x="7956550" y="3359150"/>
          <p14:tracePt t="317028" x="7950200" y="3365500"/>
          <p14:tracePt t="317042" x="7943850" y="3371850"/>
          <p14:tracePt t="317114" x="7937500" y="3371850"/>
          <p14:tracePt t="317124" x="7924800" y="3371850"/>
          <p14:tracePt t="317135" x="7918450" y="3371850"/>
          <p14:tracePt t="317150" x="7899400" y="3371850"/>
          <p14:tracePt t="317166" x="7886700" y="3371850"/>
          <p14:tracePt t="317183" x="7880350" y="3371850"/>
          <p14:tracePt t="317740" x="7886700" y="3371850"/>
          <p14:tracePt t="317754" x="7893050" y="3371850"/>
          <p14:tracePt t="317770" x="7899400" y="3365500"/>
          <p14:tracePt t="317779" x="7912100" y="3365500"/>
          <p14:tracePt t="317787" x="7937500" y="3365500"/>
          <p14:tracePt t="317799" x="7956550" y="3365500"/>
          <p14:tracePt t="317816" x="7994650" y="3352800"/>
          <p14:tracePt t="317832" x="8058150" y="3333750"/>
          <p14:tracePt t="317849" x="8147050" y="3314700"/>
          <p14:tracePt t="317866" x="8178800" y="3302000"/>
          <p14:tracePt t="317882" x="8197850" y="3302000"/>
          <p14:tracePt t="317899" x="8242300" y="3302000"/>
          <p14:tracePt t="317916" x="8337550" y="3302000"/>
          <p14:tracePt t="317932" x="8375650" y="3302000"/>
          <p14:tracePt t="317949" x="8382000" y="3302000"/>
          <p14:tracePt t="317966" x="8388350" y="3302000"/>
          <p14:tracePt t="318051" x="8388350" y="3295650"/>
          <p14:tracePt t="318061" x="8388350" y="3289300"/>
          <p14:tracePt t="318068" x="8362950" y="3289300"/>
          <p14:tracePt t="318082" x="8172450" y="3308350"/>
          <p14:tracePt t="318100" x="8051800" y="3346450"/>
          <p14:tracePt t="318116" x="7689850" y="3505200"/>
          <p14:tracePt t="318132" x="7112000" y="3848100"/>
          <p14:tracePt t="318149" x="6921500" y="4006850"/>
          <p14:tracePt t="318166" x="6813550" y="4114800"/>
          <p14:tracePt t="318182" x="6724650" y="4197350"/>
          <p14:tracePt t="318199" x="6648450" y="4273550"/>
          <p14:tracePt t="318216" x="6572250" y="4343400"/>
          <p14:tracePt t="318232" x="6477000" y="4445000"/>
          <p14:tracePt t="318249" x="6381750" y="4540250"/>
          <p14:tracePt t="318266" x="6330950" y="4597400"/>
          <p14:tracePt t="318282" x="6299200" y="4622800"/>
          <p14:tracePt t="318300" x="6292850" y="4629150"/>
          <p14:tracePt t="318343" x="6280150" y="4629150"/>
          <p14:tracePt t="318351" x="6267450" y="4610100"/>
          <p14:tracePt t="318366" x="6229350" y="4540250"/>
          <p14:tracePt t="318382" x="6210300" y="4483100"/>
          <p14:tracePt t="318399" x="6172200" y="4337050"/>
          <p14:tracePt t="318416" x="6134100" y="4083050"/>
          <p14:tracePt t="318432" x="6127750" y="3949700"/>
          <p14:tracePt t="318449" x="6134100" y="3860800"/>
          <p14:tracePt t="318466" x="6165850" y="3759200"/>
          <p14:tracePt t="318482" x="6197600" y="3670300"/>
          <p14:tracePt t="318500" x="6235700" y="3587750"/>
          <p14:tracePt t="318516" x="6273800" y="3524250"/>
          <p14:tracePt t="318532" x="6311900" y="3460750"/>
          <p14:tracePt t="318549" x="6343650" y="3390900"/>
          <p14:tracePt t="318566" x="6381750" y="3327400"/>
          <p14:tracePt t="318582" x="6394450" y="3295650"/>
          <p14:tracePt t="318599" x="6419850" y="3244850"/>
          <p14:tracePt t="318616" x="6426200" y="3187700"/>
          <p14:tracePt t="318632" x="6432550" y="3136900"/>
          <p14:tracePt t="318649" x="6438900" y="3105150"/>
          <p14:tracePt t="318666" x="6445250" y="3079750"/>
          <p14:tracePt t="318682" x="6464300" y="3054350"/>
          <p14:tracePt t="318700" x="6470650" y="3028950"/>
          <p14:tracePt t="318716" x="6489700" y="2997200"/>
          <p14:tracePt t="318732" x="6508750" y="2978150"/>
          <p14:tracePt t="318749" x="6521450" y="2946400"/>
          <p14:tracePt t="318766" x="6527800" y="2927350"/>
          <p14:tracePt t="318782" x="6527800" y="2908300"/>
          <p14:tracePt t="318799" x="6534150" y="2889250"/>
          <p14:tracePt t="318816" x="6534150" y="2882900"/>
          <p14:tracePt t="318970" x="6534150" y="2876550"/>
          <p14:tracePt t="318996" x="6540500" y="2870200"/>
          <p14:tracePt t="319012" x="6540500" y="2863850"/>
          <p14:tracePt t="319102" x="6540500" y="2876550"/>
          <p14:tracePt t="319106" x="6534150" y="2889250"/>
          <p14:tracePt t="319117" x="6534150" y="2901950"/>
          <p14:tracePt t="319133" x="6515100" y="2959100"/>
          <p14:tracePt t="319149" x="6489700" y="3016250"/>
          <p14:tracePt t="319166" x="6489700" y="3035300"/>
          <p14:tracePt t="319183" x="6451600" y="3155950"/>
          <p14:tracePt t="319199" x="6413500" y="3232150"/>
          <p14:tracePt t="319216" x="6388100" y="3295650"/>
          <p14:tracePt t="319232" x="6356350" y="3352800"/>
          <p14:tracePt t="319249" x="6343650" y="3416300"/>
          <p14:tracePt t="319266" x="6330950" y="3473450"/>
          <p14:tracePt t="319282" x="6305550" y="3549650"/>
          <p14:tracePt t="319301" x="6292850" y="3606800"/>
          <p14:tracePt t="319316" x="6267450" y="3683000"/>
          <p14:tracePt t="319332" x="6254750" y="3752850"/>
          <p14:tracePt t="319349" x="6216650" y="3854450"/>
          <p14:tracePt t="319366" x="6184900" y="3943350"/>
          <p14:tracePt t="319382" x="6146800" y="4032250"/>
          <p14:tracePt t="319399" x="6089650" y="4159250"/>
          <p14:tracePt t="319416" x="6051550" y="4235450"/>
          <p14:tracePt t="319432" x="6032500" y="4305300"/>
          <p14:tracePt t="319450" x="6000750" y="4368800"/>
          <p14:tracePt t="319466" x="5969000" y="4451350"/>
          <p14:tracePt t="319482" x="5943600" y="4533900"/>
          <p14:tracePt t="319501" x="5918200" y="4622800"/>
          <p14:tracePt t="319516" x="5892800" y="4699000"/>
          <p14:tracePt t="319532" x="5861050" y="4781550"/>
          <p14:tracePt t="319550" x="5822950" y="4914900"/>
          <p14:tracePt t="319566" x="5810250" y="4959350"/>
          <p14:tracePt t="319583" x="5778500" y="5041900"/>
          <p14:tracePt t="319599" x="5753100" y="5124450"/>
          <p14:tracePt t="319616" x="5715000" y="5213350"/>
          <p14:tracePt t="319633" x="5670550" y="5353050"/>
          <p14:tracePt t="319649" x="5645150" y="5422900"/>
          <p14:tracePt t="319666" x="5632450" y="5473700"/>
          <p14:tracePt t="319682" x="5594350" y="5594350"/>
          <p14:tracePt t="319701" x="5581650" y="5651500"/>
          <p14:tracePt t="319718" x="5562600" y="5715000"/>
          <p14:tracePt t="319732" x="5543550" y="5772150"/>
          <p14:tracePt t="319749" x="5518150" y="5822950"/>
          <p14:tracePt t="319766" x="5486400" y="5880100"/>
          <p14:tracePt t="319782" x="5461000" y="5937250"/>
          <p14:tracePt t="319799" x="5429250" y="5988050"/>
          <p14:tracePt t="319816" x="5403850" y="6038850"/>
          <p14:tracePt t="319832" x="5372100" y="6083300"/>
          <p14:tracePt t="319849" x="5359400" y="6115050"/>
          <p14:tracePt t="319866" x="5340350" y="6153150"/>
          <p14:tracePt t="319882" x="5327650" y="6184900"/>
          <p14:tracePt t="319900" x="5314950" y="6197600"/>
          <p14:tracePt t="319916" x="5295900" y="6248400"/>
          <p14:tracePt t="319932" x="5283200" y="6267450"/>
          <p14:tracePt t="319949" x="5276850" y="6273800"/>
          <p14:tracePt t="320038" x="5289550" y="6254750"/>
          <p14:tracePt t="320044" x="5308600" y="6229350"/>
          <p14:tracePt t="320053" x="5334000" y="6197600"/>
          <p14:tracePt t="320068" x="5384800" y="6146800"/>
          <p14:tracePt t="320084" x="5581650" y="5924550"/>
          <p14:tracePt t="320101" x="5873750" y="5581650"/>
          <p14:tracePt t="320116" x="6242050" y="5111750"/>
          <p14:tracePt t="320132" x="6610350" y="4654550"/>
          <p14:tracePt t="320149" x="7175500" y="4057650"/>
          <p14:tracePt t="320166" x="7340600" y="3879850"/>
          <p14:tracePt t="320182" x="7391400" y="3829050"/>
          <p14:tracePt t="320199" x="7480300" y="3708400"/>
          <p14:tracePt t="320216" x="7505700" y="3657600"/>
          <p14:tracePt t="320232" x="7518400" y="3619500"/>
          <p14:tracePt t="320250" x="7524750" y="3594100"/>
          <p14:tracePt t="320266" x="7531100" y="3568700"/>
          <p14:tracePt t="320282" x="7556500" y="3530600"/>
          <p14:tracePt t="320299" x="7569200" y="3511550"/>
          <p14:tracePt t="320316" x="7581900" y="3492500"/>
          <p14:tracePt t="320332" x="7607300" y="3467100"/>
          <p14:tracePt t="320349" x="7670800" y="3403600"/>
          <p14:tracePt t="320366" x="7734300" y="3352800"/>
          <p14:tracePt t="320382" x="7772400" y="3327400"/>
          <p14:tracePt t="320399" x="7886700" y="3238500"/>
          <p14:tracePt t="320416" x="7924800" y="3194050"/>
          <p14:tracePt t="320432" x="7931150" y="3181350"/>
          <p14:tracePt t="320449" x="7931150" y="3175000"/>
          <p14:tracePt t="320466" x="7937500" y="3175000"/>
          <p14:tracePt t="320527" x="7943850" y="3175000"/>
          <p14:tracePt t="320537" x="7950200" y="3181350"/>
          <p14:tracePt t="320552" x="7956550" y="3181350"/>
          <p14:tracePt t="320561" x="7956550" y="3187700"/>
          <p14:tracePt t="320568" x="7962900" y="3187700"/>
          <p14:tracePt t="320617" x="7969250" y="3187700"/>
          <p14:tracePt t="320631" x="7975600" y="3187700"/>
          <p14:tracePt t="320641" x="7981950" y="3187700"/>
          <p14:tracePt t="320650" x="7988300" y="3187700"/>
          <p14:tracePt t="320666" x="7994650" y="3187700"/>
          <p14:tracePt t="320682" x="8013700" y="3187700"/>
          <p14:tracePt t="320699" x="8058150" y="3187700"/>
          <p14:tracePt t="320716" x="8096250" y="3181350"/>
          <p14:tracePt t="320732" x="8140700" y="3181350"/>
          <p14:tracePt t="320749" x="8274050" y="3181350"/>
          <p14:tracePt t="320766" x="8445500" y="3181350"/>
          <p14:tracePt t="320782" x="8604250" y="3181350"/>
          <p14:tracePt t="320799" x="8794750" y="3206750"/>
          <p14:tracePt t="320816" x="8972550" y="3213100"/>
          <p14:tracePt t="320832" x="9010650" y="3213100"/>
          <p14:tracePt t="320849" x="9017000" y="3213100"/>
          <p14:tracePt t="320866" x="9004300" y="3213100"/>
          <p14:tracePt t="320882" x="8997950" y="3213100"/>
          <p14:tracePt t="320899" x="8985250" y="3200400"/>
          <p14:tracePt t="320915" x="8978900" y="3200400"/>
          <p14:tracePt t="320942" x="8972550" y="3200400"/>
          <p14:tracePt t="320955" x="8966200" y="3200400"/>
          <p14:tracePt t="320971" x="8959850" y="3200400"/>
          <p14:tracePt t="320982" x="8953500" y="3200400"/>
          <p14:tracePt t="320999" x="8947150" y="3200400"/>
          <p14:tracePt t="321016" x="8940800" y="3206750"/>
          <p14:tracePt t="321077" x="8934450" y="3206750"/>
          <p14:tracePt t="321093" x="8934450" y="3213100"/>
          <p14:tracePt t="321107" x="8928100" y="3213100"/>
          <p14:tracePt t="321127" x="8928100" y="3219450"/>
          <p14:tracePt t="321133" x="8928100" y="3225800"/>
          <p14:tracePt t="321167" x="8928100" y="3232150"/>
          <p14:tracePt t="322085" x="8928100" y="3238500"/>
          <p14:tracePt t="322092" x="8928100" y="3257550"/>
          <p14:tracePt t="322102" x="8928100" y="3270250"/>
          <p14:tracePt t="322116" x="8953500" y="3308350"/>
          <p14:tracePt t="322132" x="9004300" y="3371850"/>
          <p14:tracePt t="322149" x="9061450" y="3441700"/>
          <p14:tracePt t="322166" x="9086850" y="3473450"/>
          <p14:tracePt t="322182" x="9144000" y="3543300"/>
          <p14:tracePt t="322199" x="9169400" y="3562350"/>
          <p14:tracePt t="322216" x="9182100" y="3568700"/>
          <p14:tracePt t="322233" x="9194800" y="3568700"/>
          <p14:tracePt t="322249" x="9220200" y="3568700"/>
          <p14:tracePt t="322266" x="9258300" y="3568700"/>
          <p14:tracePt t="322282" x="9321800" y="3568700"/>
          <p14:tracePt t="322299" x="9398000" y="3568700"/>
          <p14:tracePt t="322316" x="9455150" y="3568700"/>
          <p14:tracePt t="322332" x="9480550" y="3568700"/>
          <p14:tracePt t="322349" x="9505950" y="3568700"/>
          <p14:tracePt t="322382" x="9512300" y="3562350"/>
          <p14:tracePt t="322399" x="9531350" y="3549650"/>
          <p14:tracePt t="322416" x="9537700" y="3543300"/>
          <p14:tracePt t="322433" x="9550400" y="3536950"/>
          <p14:tracePt t="322449" x="9556750" y="3530600"/>
          <p14:tracePt t="322466" x="9569450" y="3524250"/>
          <p14:tracePt t="322482" x="9588500" y="3505200"/>
          <p14:tracePt t="322499" x="9594850" y="3498850"/>
          <p14:tracePt t="322516" x="9601200" y="3486150"/>
          <p14:tracePt t="322532" x="9607550" y="3479800"/>
          <p14:tracePt t="322549" x="9620250" y="3460750"/>
          <p14:tracePt t="322566" x="9620250" y="3454400"/>
          <p14:tracePt t="322582" x="9626600" y="3441700"/>
          <p14:tracePt t="322599" x="9632950" y="3422650"/>
          <p14:tracePt t="322616" x="9639300" y="3409950"/>
          <p14:tracePt t="322634" x="9639300" y="3390900"/>
          <p14:tracePt t="322649" x="9639300" y="3384550"/>
          <p14:tracePt t="322666" x="9645650" y="3365500"/>
          <p14:tracePt t="322682" x="9652000" y="3359150"/>
          <p14:tracePt t="322699" x="9652000" y="3346450"/>
          <p14:tracePt t="322716" x="9652000" y="3340100"/>
          <p14:tracePt t="322732" x="9652000" y="3327400"/>
          <p14:tracePt t="322766" x="9652000" y="3321050"/>
          <p14:tracePt t="322782" x="9652000" y="3314700"/>
          <p14:tracePt t="322802" x="9652000" y="3308350"/>
          <p14:tracePt t="322834" x="9652000" y="3302000"/>
          <p14:tracePt t="322924" x="9652000" y="3308350"/>
          <p14:tracePt t="322934" x="9652000" y="3321050"/>
          <p14:tracePt t="322939" x="9652000" y="3327400"/>
          <p14:tracePt t="322952" x="9652000" y="3333750"/>
          <p14:tracePt t="322966" x="9652000" y="3359150"/>
          <p14:tracePt t="322982" x="9652000" y="3390900"/>
          <p14:tracePt t="322999" x="9652000" y="3422650"/>
          <p14:tracePt t="323016" x="9645650" y="3441700"/>
          <p14:tracePt t="323032" x="9639300" y="3467100"/>
          <p14:tracePt t="323049" x="9626600" y="3479800"/>
          <p14:tracePt t="323066" x="9626600" y="3486150"/>
          <p14:tracePt t="323082" x="9620250" y="3492500"/>
          <p14:tracePt t="323099" x="9613900" y="3498850"/>
          <p14:tracePt t="323116" x="9594850" y="3505200"/>
          <p14:tracePt t="323132" x="9537700" y="3505200"/>
          <p14:tracePt t="323149" x="9505950" y="3505200"/>
          <p14:tracePt t="323166" x="9480550" y="3505200"/>
          <p14:tracePt t="323182" x="9429750" y="3505200"/>
          <p14:tracePt t="323199" x="9423400" y="3505200"/>
          <p14:tracePt t="323216" x="9417050" y="3498850"/>
          <p14:tracePt t="323232" x="9398000" y="3479800"/>
          <p14:tracePt t="323249" x="9391650" y="3454400"/>
          <p14:tracePt t="323266" x="9385300" y="3429000"/>
          <p14:tracePt t="323282" x="9372600" y="3403600"/>
          <p14:tracePt t="323299" x="9366250" y="3384550"/>
          <p14:tracePt t="323316" x="9359900" y="3365500"/>
          <p14:tracePt t="323332" x="9353550" y="3352800"/>
          <p14:tracePt t="323349" x="9347200" y="3333750"/>
          <p14:tracePt t="323366" x="9340850" y="3308350"/>
          <p14:tracePt t="323382" x="9321800" y="3289300"/>
          <p14:tracePt t="323400" x="9315450" y="3263900"/>
          <p14:tracePt t="323416" x="9315450" y="3257550"/>
          <p14:tracePt t="323432" x="9309100" y="3232150"/>
          <p14:tracePt t="323449" x="9296400" y="3206750"/>
          <p14:tracePt t="323466" x="9296400" y="3187700"/>
          <p14:tracePt t="323482" x="9290050" y="3168650"/>
          <p14:tracePt t="323499" x="9283700" y="3155950"/>
          <p14:tracePt t="323559" x="9283700" y="3175000"/>
          <p14:tracePt t="323570" x="9283700" y="3181350"/>
          <p14:tracePt t="323580" x="9283700" y="3200400"/>
          <p14:tracePt t="323586" x="9290050" y="3213100"/>
          <p14:tracePt t="323600" x="9309100" y="3244850"/>
          <p14:tracePt t="323616" x="9321800" y="3270250"/>
          <p14:tracePt t="323632" x="9391650" y="3333750"/>
          <p14:tracePt t="323649" x="9505950" y="3409950"/>
          <p14:tracePt t="323666" x="9575800" y="3429000"/>
          <p14:tracePt t="323682" x="9658350" y="3448050"/>
          <p14:tracePt t="323699" x="9728200" y="3454400"/>
          <p14:tracePt t="323716" x="9785350" y="3454400"/>
          <p14:tracePt t="323732" x="9842500" y="3454400"/>
          <p14:tracePt t="323749" x="9880600" y="3454400"/>
          <p14:tracePt t="323766" x="9918700" y="3454400"/>
          <p14:tracePt t="323782" x="9950450" y="3454400"/>
          <p14:tracePt t="323800" x="10001250" y="3454400"/>
          <p14:tracePt t="323816" x="10064750" y="3454400"/>
          <p14:tracePt t="323832" x="10140950" y="3448050"/>
          <p14:tracePt t="323849" x="10198100" y="3429000"/>
          <p14:tracePt t="323866" x="10261600" y="3403600"/>
          <p14:tracePt t="323882" x="10287000" y="3378200"/>
          <p14:tracePt t="323899" x="10299700" y="3371850"/>
          <p14:tracePt t="323916" x="10325100" y="3333750"/>
          <p14:tracePt t="323932" x="10356850" y="3302000"/>
          <p14:tracePt t="323949" x="10363200" y="3282950"/>
          <p14:tracePt t="323966" x="10369550" y="3270250"/>
          <p14:tracePt t="324000" x="10375900" y="3263900"/>
          <p14:tracePt t="324016" x="10375900" y="3257550"/>
          <p14:tracePt t="324376" x="10369550" y="3263900"/>
          <p14:tracePt t="324386" x="10325100" y="3276600"/>
          <p14:tracePt t="324392" x="10280650" y="3289300"/>
          <p14:tracePt t="324403" x="10248900" y="3302000"/>
          <p14:tracePt t="324416" x="10179050" y="3321050"/>
          <p14:tracePt t="324433" x="10102850" y="3346450"/>
          <p14:tracePt t="324449" x="10045700" y="3352800"/>
          <p14:tracePt t="324466" x="10007600" y="3365500"/>
          <p14:tracePt t="324483" x="9867900" y="3397250"/>
          <p14:tracePt t="324499" x="9817100" y="3403600"/>
          <p14:tracePt t="324516" x="9772650" y="3409950"/>
          <p14:tracePt t="324533" x="9740900" y="3409950"/>
          <p14:tracePt t="324549" x="9709150" y="3403600"/>
          <p14:tracePt t="324566" x="9677400" y="3397250"/>
          <p14:tracePt t="324582" x="9632950" y="3384550"/>
          <p14:tracePt t="324599" x="9601200" y="3378200"/>
          <p14:tracePt t="324616" x="9588500" y="3378200"/>
          <p14:tracePt t="324632" x="9563100" y="3371850"/>
          <p14:tracePt t="324649" x="9544050" y="3365500"/>
          <p14:tracePt t="324666" x="9499600" y="3365500"/>
          <p14:tracePt t="324683" x="9467850" y="3359150"/>
          <p14:tracePt t="324699" x="9448800" y="3352800"/>
          <p14:tracePt t="324718" x="9398000" y="3340100"/>
          <p14:tracePt t="324732" x="9359900" y="3333750"/>
          <p14:tracePt t="324749" x="9340850" y="3327400"/>
          <p14:tracePt t="324766" x="9309100" y="3327400"/>
          <p14:tracePt t="324782" x="9296400" y="3327400"/>
          <p14:tracePt t="324799" x="9283700" y="3327400"/>
          <p14:tracePt t="324816" x="9271000" y="3321050"/>
          <p14:tracePt t="324832" x="9258300" y="3321050"/>
          <p14:tracePt t="324849" x="9251950" y="3321050"/>
          <p14:tracePt t="324866" x="9239250" y="3321050"/>
          <p14:tracePt t="324899" x="9226550" y="3321050"/>
          <p14:tracePt t="324916" x="9163050" y="3333750"/>
          <p14:tracePt t="324932" x="8978900" y="3403600"/>
          <p14:tracePt t="324949" x="8801100" y="3467100"/>
          <p14:tracePt t="324952" x="8591550" y="3543300"/>
          <p14:tracePt t="324966" x="8223250" y="3683000"/>
          <p14:tracePt t="324982" x="7740650" y="3810000"/>
          <p14:tracePt t="324999" x="7283450" y="3892550"/>
          <p14:tracePt t="325016" x="6838950" y="3949700"/>
          <p14:tracePt t="325032" x="6648450" y="3981450"/>
          <p14:tracePt t="325049" x="6508750" y="3994150"/>
          <p14:tracePt t="325066" x="6445250" y="4000500"/>
          <p14:tracePt t="325082" x="6400800" y="4006850"/>
          <p14:tracePt t="325099" x="6324600" y="4019550"/>
          <p14:tracePt t="325116" x="6235700" y="4025900"/>
          <p14:tracePt t="325132" x="6089650" y="4051300"/>
          <p14:tracePt t="325149" x="6045200" y="4051300"/>
          <p14:tracePt t="325166" x="5962650" y="4051300"/>
          <p14:tracePt t="325182" x="5880100" y="4051300"/>
          <p14:tracePt t="325199" x="5778500" y="4051300"/>
          <p14:tracePt t="325216" x="5683250" y="4032250"/>
          <p14:tracePt t="325232" x="5632450" y="4013200"/>
          <p14:tracePt t="325249" x="5492750" y="3943350"/>
          <p14:tracePt t="325266" x="5422900" y="3892550"/>
          <p14:tracePt t="325282" x="5378450" y="3854450"/>
          <p14:tracePt t="325299" x="5353050" y="3816350"/>
          <p14:tracePt t="325316" x="5314950" y="3759200"/>
          <p14:tracePt t="325332" x="5264150" y="3689350"/>
          <p14:tracePt t="325349" x="5226050" y="3625850"/>
          <p14:tracePt t="325366" x="5181600" y="3543300"/>
          <p14:tracePt t="325382" x="5149850" y="3473450"/>
          <p14:tracePt t="325399" x="5118100" y="3403600"/>
          <p14:tracePt t="325416" x="5086350" y="3346450"/>
          <p14:tracePt t="325432" x="5086350" y="3327400"/>
          <p14:tracePt t="325449" x="5080000" y="3257550"/>
          <p14:tracePt t="325466" x="5073650" y="3213100"/>
          <p14:tracePt t="325482" x="5073650" y="3175000"/>
          <p14:tracePt t="325499" x="5073650" y="3124200"/>
          <p14:tracePt t="325516" x="5073650" y="3092450"/>
          <p14:tracePt t="325532" x="5080000" y="3048000"/>
          <p14:tracePt t="325549" x="5086350" y="3016250"/>
          <p14:tracePt t="325566" x="5086350" y="2984500"/>
          <p14:tracePt t="325582" x="5092700" y="2959100"/>
          <p14:tracePt t="325599" x="5092700" y="2940050"/>
          <p14:tracePt t="325667" x="5092700" y="2959100"/>
          <p14:tracePt t="325677" x="5092700" y="2978150"/>
          <p14:tracePt t="325682" x="5092700" y="2997200"/>
          <p14:tracePt t="325699" x="5105400" y="3067050"/>
          <p14:tracePt t="325716" x="5111750" y="3130550"/>
          <p14:tracePt t="325732" x="5111750" y="3257550"/>
          <p14:tracePt t="325749" x="5111750" y="3467100"/>
          <p14:tracePt t="325766" x="5111750" y="3625850"/>
          <p14:tracePt t="325782" x="5111750" y="3759200"/>
          <p14:tracePt t="325799" x="5111750" y="3886200"/>
          <p14:tracePt t="325816" x="5111750" y="4000500"/>
          <p14:tracePt t="325832" x="5118100" y="4108450"/>
          <p14:tracePt t="325849" x="5118100" y="4210050"/>
          <p14:tracePt t="325866" x="5118100" y="4324350"/>
          <p14:tracePt t="325882" x="5118100" y="4425950"/>
          <p14:tracePt t="325899" x="5118100" y="4610100"/>
          <p14:tracePt t="325916" x="5118100" y="4667250"/>
          <p14:tracePt t="325932" x="5118100" y="4787900"/>
          <p14:tracePt t="325949" x="5118100" y="4959350"/>
          <p14:tracePt t="325966" x="5118100" y="5099050"/>
          <p14:tracePt t="325982" x="5099050" y="5270500"/>
          <p14:tracePt t="325999" x="5067300" y="5441950"/>
          <p14:tracePt t="326016" x="5041900" y="5613400"/>
          <p14:tracePt t="326032" x="5029200" y="5740400"/>
          <p14:tracePt t="326049" x="5029200" y="5822950"/>
          <p14:tracePt t="326066" x="5022850" y="5899150"/>
          <p14:tracePt t="326082" x="5022850" y="5930900"/>
          <p14:tracePt t="326099" x="5022850" y="5956300"/>
          <p14:tracePt t="326116" x="5022850" y="5962650"/>
          <p14:tracePt t="326152" x="5022850" y="5943600"/>
          <p14:tracePt t="326166" x="5029200" y="5905500"/>
          <p14:tracePt t="326182" x="5048250" y="5797550"/>
          <p14:tracePt t="326199" x="5060950" y="5727700"/>
          <p14:tracePt t="326216" x="5073650" y="5619750"/>
          <p14:tracePt t="326232" x="5092700" y="5346700"/>
          <p14:tracePt t="326250" x="5111750" y="5035550"/>
          <p14:tracePt t="326266" x="5124450" y="4749800"/>
          <p14:tracePt t="326282" x="5130800" y="4559300"/>
          <p14:tracePt t="326299" x="5168900" y="4089400"/>
          <p14:tracePt t="326316" x="5168900" y="3898900"/>
          <p14:tracePt t="326332" x="5168900" y="3740150"/>
          <p14:tracePt t="326349" x="5168900" y="3613150"/>
          <p14:tracePt t="326366" x="5168900" y="3492500"/>
          <p14:tracePt t="326382" x="5168900" y="3416300"/>
          <p14:tracePt t="326399" x="5175250" y="3333750"/>
          <p14:tracePt t="326416" x="5187950" y="3263900"/>
          <p14:tracePt t="326432" x="5194300" y="3206750"/>
          <p14:tracePt t="326450" x="5200650" y="3117850"/>
          <p14:tracePt t="326466" x="5207000" y="3067050"/>
          <p14:tracePt t="326482" x="5207000" y="3041650"/>
          <p14:tracePt t="326499" x="5207000" y="2990850"/>
          <p14:tracePt t="326516" x="5207000" y="2971800"/>
          <p14:tracePt t="326532" x="5207000" y="2940050"/>
          <p14:tracePt t="326549" x="5207000" y="2908300"/>
          <p14:tracePt t="326566" x="5207000" y="2838450"/>
          <p14:tracePt t="326582" x="5207000" y="2806700"/>
          <p14:tracePt t="326599" x="5207000" y="2781300"/>
          <p14:tracePt t="326616" x="5207000" y="2768600"/>
          <p14:tracePt t="326706" x="5207000" y="2774950"/>
          <p14:tracePt t="326719" x="5200650" y="2781300"/>
          <p14:tracePt t="326726" x="5200650" y="2787650"/>
          <p14:tracePt t="326733" x="5200650" y="2794000"/>
          <p14:tracePt t="326749" x="5200650" y="2800350"/>
          <p14:tracePt t="326766" x="5200650" y="2806700"/>
          <p14:tracePt t="326782" x="5194300" y="2806700"/>
          <p14:tracePt t="327030" x="5200650" y="2806700"/>
          <p14:tracePt t="327044" x="5207000" y="2806700"/>
          <p14:tracePt t="327054" x="5232400" y="2806700"/>
          <p14:tracePt t="327067" x="5251450" y="2806700"/>
          <p14:tracePt t="327082" x="5289550" y="2806700"/>
          <p14:tracePt t="327099" x="5340350" y="2806700"/>
          <p14:tracePt t="327116" x="5365750" y="2800350"/>
          <p14:tracePt t="327133" x="5403850" y="2800350"/>
          <p14:tracePt t="327149" x="5435600" y="2794000"/>
          <p14:tracePt t="327166" x="5499100" y="2794000"/>
          <p14:tracePt t="327182" x="5524500" y="2794000"/>
          <p14:tracePt t="327199" x="5581650" y="2794000"/>
          <p14:tracePt t="327216" x="5664200" y="2794000"/>
          <p14:tracePt t="327232" x="5715000" y="2794000"/>
          <p14:tracePt t="327249" x="5784850" y="2794000"/>
          <p14:tracePt t="327266" x="5873750" y="2794000"/>
          <p14:tracePt t="327282" x="5943600" y="2794000"/>
          <p14:tracePt t="327299" x="6019800" y="2794000"/>
          <p14:tracePt t="327316" x="6096000" y="2794000"/>
          <p14:tracePt t="327334" x="6191250" y="2794000"/>
          <p14:tracePt t="327349" x="6235700" y="2794000"/>
          <p14:tracePt t="327366" x="6267450" y="2794000"/>
          <p14:tracePt t="327382" x="6286500" y="2794000"/>
          <p14:tracePt t="327399" x="6299200" y="2794000"/>
          <p14:tracePt t="327416" x="6324600" y="2794000"/>
          <p14:tracePt t="327432" x="6343650" y="2794000"/>
          <p14:tracePt t="327449" x="6369050" y="2794000"/>
          <p14:tracePt t="327466" x="6375400" y="2794000"/>
          <p14:tracePt t="327482" x="6394450" y="2794000"/>
          <p14:tracePt t="327516" x="6400800" y="2794000"/>
          <p14:tracePt t="327554" x="6407150" y="2794000"/>
          <p14:tracePt t="328224" x="6413500" y="2794000"/>
          <p14:tracePt t="328235" x="6426200" y="2794000"/>
          <p14:tracePt t="328240" x="6451600" y="2794000"/>
          <p14:tracePt t="328251" x="6489700" y="2806700"/>
          <p14:tracePt t="328266" x="6635750" y="2832100"/>
          <p14:tracePt t="328282" x="6877050" y="2851150"/>
          <p14:tracePt t="328299" x="7251700" y="2895600"/>
          <p14:tracePt t="328316" x="7734300" y="2959100"/>
          <p14:tracePt t="328334" x="8191500" y="3048000"/>
          <p14:tracePt t="328349" x="8623300" y="3124200"/>
          <p14:tracePt t="328366" x="8909050" y="3181350"/>
          <p14:tracePt t="328382" x="9074150" y="3194050"/>
          <p14:tracePt t="328399" x="9175750" y="3213100"/>
          <p14:tracePt t="328416" x="9302750" y="3251200"/>
          <p14:tracePt t="328432" x="9347200" y="3263900"/>
          <p14:tracePt t="328449" x="9429750" y="3282950"/>
          <p14:tracePt t="328452" x="9455150" y="3289300"/>
          <p14:tracePt t="328466" x="9486900" y="3295650"/>
          <p14:tracePt t="328482" x="9569450" y="3314700"/>
          <p14:tracePt t="328499" x="9613900" y="3314700"/>
          <p14:tracePt t="328516" x="9626600" y="3314700"/>
          <p14:tracePt t="328533" x="9740900" y="3327400"/>
          <p14:tracePt t="328549" x="9842500" y="3346450"/>
          <p14:tracePt t="328566" x="9918700" y="3352800"/>
          <p14:tracePt t="328582" x="9982200" y="3365500"/>
          <p14:tracePt t="328599" x="10039350" y="3378200"/>
          <p14:tracePt t="328616" x="10109200" y="3384550"/>
          <p14:tracePt t="328633" x="10185400" y="3397250"/>
          <p14:tracePt t="328649" x="10242550" y="3403600"/>
          <p14:tracePt t="328666" x="10255250" y="3403600"/>
          <p14:tracePt t="328710" x="10261600" y="3403600"/>
          <p14:tracePt t="328760" x="10267950" y="3403600"/>
          <p14:tracePt t="329208" x="10261600" y="3403600"/>
          <p14:tracePt t="329238" x="10261600" y="3397250"/>
          <p14:tracePt t="329274" x="10255250" y="3397250"/>
          <p14:tracePt t="329304" x="10248900" y="3397250"/>
          <p14:tracePt t="329360" x="10242550" y="3397250"/>
          <p14:tracePt t="329450" x="10236200" y="3397250"/>
          <p14:tracePt t="329516" x="10236200" y="3390900"/>
          <p14:tracePt t="329668" x="10223500" y="3390900"/>
          <p14:tracePt t="329678" x="10210800" y="3390900"/>
          <p14:tracePt t="329682" x="10191750" y="3390900"/>
          <p14:tracePt t="329699" x="10172700" y="3390900"/>
          <p14:tracePt t="329717" x="10153650" y="3390900"/>
          <p14:tracePt t="329732" x="10115550" y="3390900"/>
          <p14:tracePt t="329749" x="10071100" y="3390900"/>
          <p14:tracePt t="329766" x="10033000" y="3390900"/>
          <p14:tracePt t="329783" x="10013950" y="3390900"/>
          <p14:tracePt t="329799" x="9950450" y="3390900"/>
          <p14:tracePt t="329816" x="9912350" y="3390900"/>
          <p14:tracePt t="329832" x="9880600" y="3390900"/>
          <p14:tracePt t="329849" x="9842500" y="3390900"/>
          <p14:tracePt t="329866" x="9798050" y="3390900"/>
          <p14:tracePt t="329882" x="9747250" y="3390900"/>
          <p14:tracePt t="329899" x="9702800" y="3390900"/>
          <p14:tracePt t="329916" x="9677400" y="3390900"/>
          <p14:tracePt t="329932" x="9658350" y="3390900"/>
          <p14:tracePt t="329949" x="9645650" y="3390900"/>
          <p14:tracePt t="329966" x="9626600" y="3390900"/>
          <p14:tracePt t="329982" x="9620250" y="3384550"/>
          <p14:tracePt t="329999" x="9607550" y="3384550"/>
          <p14:tracePt t="330016" x="9594850" y="3378200"/>
          <p14:tracePt t="330032" x="9582150" y="3378200"/>
          <p14:tracePt t="330049" x="9569450" y="3378200"/>
          <p14:tracePt t="330066" x="9556750" y="3378200"/>
          <p14:tracePt t="330082" x="9550400" y="3371850"/>
          <p14:tracePt t="330099" x="9544050" y="3371850"/>
          <p14:tracePt t="330116" x="9537700" y="3371850"/>
          <p14:tracePt t="330149" x="9531350" y="3371850"/>
          <p14:tracePt t="330166" x="9531350" y="3359150"/>
          <p14:tracePt t="330182" x="9525000" y="3359150"/>
          <p14:tracePt t="330199" x="9525000" y="3346450"/>
          <p14:tracePt t="330216" x="9518650" y="3308350"/>
          <p14:tracePt t="330232" x="9518650" y="3276600"/>
          <p14:tracePt t="330249" x="9525000" y="3238500"/>
          <p14:tracePt t="330266" x="9525000" y="3232150"/>
          <p14:tracePt t="330283" x="9537700" y="3206750"/>
          <p14:tracePt t="330299" x="9544050" y="3181350"/>
          <p14:tracePt t="330316" x="9544050" y="3168650"/>
          <p14:tracePt t="330332" x="9544050" y="3155950"/>
          <p14:tracePt t="330349" x="9544050" y="3143250"/>
          <p14:tracePt t="330366" x="9544050" y="3136900"/>
          <p14:tracePt t="330382" x="9544050" y="3124200"/>
          <p14:tracePt t="330399" x="9544050" y="3111500"/>
          <p14:tracePt t="330416" x="9544050" y="3098800"/>
          <p14:tracePt t="330432" x="9544050" y="3092450"/>
          <p14:tracePt t="330449" x="9531350" y="3067050"/>
          <p14:tracePt t="330466" x="9518650" y="3054350"/>
          <p14:tracePt t="330482" x="9505950" y="3041650"/>
          <p14:tracePt t="330499" x="9486900" y="3022600"/>
          <p14:tracePt t="330516" x="9480550" y="3016250"/>
          <p14:tracePt t="330532" x="9461500" y="3003550"/>
          <p14:tracePt t="330549" x="9410700" y="2997200"/>
          <p14:tracePt t="330566" x="9385300" y="2997200"/>
          <p14:tracePt t="330582" x="9366250" y="2997200"/>
          <p14:tracePt t="330599" x="9347200" y="2997200"/>
          <p14:tracePt t="330616" x="9321800" y="3003550"/>
          <p14:tracePt t="330632" x="9290050" y="3022600"/>
          <p14:tracePt t="330649" x="9220200" y="3054350"/>
          <p14:tracePt t="330666" x="9194800" y="3060700"/>
          <p14:tracePt t="330682" x="9163050" y="3079750"/>
          <p14:tracePt t="330699" x="9131300" y="3098800"/>
          <p14:tracePt t="330716" x="9099550" y="3124200"/>
          <p14:tracePt t="330732" x="9074150" y="3149600"/>
          <p14:tracePt t="330749" x="9048750" y="3168650"/>
          <p14:tracePt t="330766" x="9017000" y="3206750"/>
          <p14:tracePt t="330784" x="9004300" y="3244850"/>
          <p14:tracePt t="330799" x="8978900" y="3282950"/>
          <p14:tracePt t="330816" x="8972550" y="3314700"/>
          <p14:tracePt t="330832" x="8972550" y="3340100"/>
          <p14:tracePt t="330849" x="8972550" y="3352800"/>
          <p14:tracePt t="330866" x="8972550" y="3365500"/>
          <p14:tracePt t="330882" x="8978900" y="3371850"/>
          <p14:tracePt t="330899" x="8991600" y="3384550"/>
          <p14:tracePt t="330916" x="9023350" y="3390900"/>
          <p14:tracePt t="330932" x="9036050" y="3397250"/>
          <p14:tracePt t="330949" x="9055100" y="3409950"/>
          <p14:tracePt t="330966" x="9086850" y="3416300"/>
          <p14:tracePt t="330982" x="9099550" y="3422650"/>
          <p14:tracePt t="330999" x="9156700" y="3429000"/>
          <p14:tracePt t="331016" x="9194800" y="3429000"/>
          <p14:tracePt t="331032" x="9213850" y="3429000"/>
          <p14:tracePt t="331049" x="9220200" y="3429000"/>
          <p14:tracePt t="331066" x="9245600" y="3422650"/>
          <p14:tracePt t="331082" x="9271000" y="3403600"/>
          <p14:tracePt t="331099" x="9290050" y="3378200"/>
          <p14:tracePt t="331116" x="9302750" y="3352800"/>
          <p14:tracePt t="331132" x="9328150" y="3314700"/>
          <p14:tracePt t="331149" x="9334500" y="3282950"/>
          <p14:tracePt t="331166" x="9334500" y="3257550"/>
          <p14:tracePt t="331182" x="9334500" y="3232150"/>
          <p14:tracePt t="331199" x="9334500" y="3206750"/>
          <p14:tracePt t="331216" x="9334500" y="3194050"/>
          <p14:tracePt t="331232" x="9334500" y="3181350"/>
          <p14:tracePt t="331249" x="9328150" y="3168650"/>
          <p14:tracePt t="331266" x="9321800" y="3162300"/>
          <p14:tracePt t="331282" x="9315450" y="3155950"/>
          <p14:tracePt t="331299" x="9302750" y="3149600"/>
          <p14:tracePt t="331316" x="9296400" y="3143250"/>
          <p14:tracePt t="331332" x="9283700" y="3124200"/>
          <p14:tracePt t="331349" x="9271000" y="3117850"/>
          <p14:tracePt t="331366" x="9264650" y="3117850"/>
          <p14:tracePt t="331382" x="9258300" y="3111500"/>
          <p14:tracePt t="331399" x="9251950" y="3111500"/>
          <p14:tracePt t="331416" x="9239250" y="3111500"/>
          <p14:tracePt t="331432" x="9226550" y="3111500"/>
          <p14:tracePt t="331449" x="9201150" y="3111500"/>
          <p14:tracePt t="331451" x="9194800" y="3111500"/>
          <p14:tracePt t="331467" x="9182100" y="3111500"/>
          <p14:tracePt t="331482" x="9144000" y="3136900"/>
          <p14:tracePt t="331499" x="9131300" y="3149600"/>
          <p14:tracePt t="331516" x="9112250" y="3168650"/>
          <p14:tracePt t="331532" x="9093200" y="3181350"/>
          <p14:tracePt t="331549" x="9086850" y="3187700"/>
          <p14:tracePt t="331582" x="9080500" y="3194050"/>
          <p14:tracePt t="331599" x="9080500" y="3206750"/>
          <p14:tracePt t="331616" x="9074150" y="3213100"/>
          <p14:tracePt t="331632" x="9074150" y="3225800"/>
          <p14:tracePt t="331649" x="9074150" y="3244850"/>
          <p14:tracePt t="331667" x="9074150" y="3270250"/>
          <p14:tracePt t="331682" x="9080500" y="3295650"/>
          <p14:tracePt t="331699" x="9086850" y="3321050"/>
          <p14:tracePt t="331716" x="9093200" y="3340100"/>
          <p14:tracePt t="331732" x="9112250" y="3359150"/>
          <p14:tracePt t="331749" x="9124950" y="3384550"/>
          <p14:tracePt t="331766" x="9137650" y="3390900"/>
          <p14:tracePt t="331800" x="9144000" y="3397250"/>
          <p14:tracePt t="331816" x="9156700" y="3397250"/>
          <p14:tracePt t="331832" x="9188450" y="3397250"/>
          <p14:tracePt t="331849" x="9220200" y="3384550"/>
          <p14:tracePt t="331866" x="9251950" y="3365500"/>
          <p14:tracePt t="331882" x="9277350" y="3346450"/>
          <p14:tracePt t="331899" x="9296400" y="3333750"/>
          <p14:tracePt t="331916" x="9302750" y="3321050"/>
          <p14:tracePt t="331932" x="9309100" y="3314700"/>
          <p14:tracePt t="331949" x="9315450" y="3295650"/>
          <p14:tracePt t="331952" x="9315450" y="3289300"/>
          <p14:tracePt t="331966" x="9321800" y="3270250"/>
          <p14:tracePt t="331982" x="9321800" y="3232150"/>
          <p14:tracePt t="331999" x="9321800" y="3219450"/>
          <p14:tracePt t="332016" x="9321800" y="3194050"/>
          <p14:tracePt t="332032" x="9321800" y="3149600"/>
          <p14:tracePt t="332049" x="9315450" y="3105150"/>
          <p14:tracePt t="332066" x="9309100" y="3079750"/>
          <p14:tracePt t="332082" x="9309100" y="3067050"/>
          <p14:tracePt t="332099" x="9296400" y="3041650"/>
          <p14:tracePt t="332116" x="9283700" y="3028950"/>
          <p14:tracePt t="332132" x="9277350" y="3028950"/>
          <p14:tracePt t="332149" x="9264650" y="3016250"/>
          <p14:tracePt t="332166" x="9251950" y="3016250"/>
          <p14:tracePt t="332182" x="9245600" y="3016250"/>
          <p14:tracePt t="332199" x="9220200" y="3009900"/>
          <p14:tracePt t="332216" x="9207500" y="3003550"/>
          <p14:tracePt t="332232" x="9188450" y="3003550"/>
          <p14:tracePt t="332249" x="9175750" y="3003550"/>
          <p14:tracePt t="332266" x="9163050" y="3003550"/>
          <p14:tracePt t="332282" x="9150350" y="3003550"/>
          <p14:tracePt t="332299" x="9112250" y="3028950"/>
          <p14:tracePt t="332316" x="9067800" y="3067050"/>
          <p14:tracePt t="332332" x="9042400" y="3105150"/>
          <p14:tracePt t="332349" x="9010650" y="3143250"/>
          <p14:tracePt t="332366" x="8997950" y="3149600"/>
          <p14:tracePt t="332382" x="8997950" y="3155950"/>
          <p14:tracePt t="332399" x="8991600" y="3155950"/>
          <p14:tracePt t="332528" x="8991600" y="3162300"/>
          <p14:tracePt t="332568" x="8991600" y="3168650"/>
          <p14:tracePt t="332572" x="8991600" y="3175000"/>
          <p14:tracePt t="332582" x="8991600" y="3194050"/>
          <p14:tracePt t="332599" x="9004300" y="3238500"/>
          <p14:tracePt t="332704" x="9004300" y="3232150"/>
          <p14:tracePt t="332711" x="9004300" y="3219450"/>
          <p14:tracePt t="332722" x="9004300" y="3213100"/>
          <p14:tracePt t="332732" x="9004300" y="3206750"/>
          <p14:tracePt t="332749" x="8997950" y="3175000"/>
          <p14:tracePt t="332850" x="8997950" y="3181350"/>
          <p14:tracePt t="332855" x="8997950" y="3194050"/>
          <p14:tracePt t="332866" x="9004300" y="3194050"/>
          <p14:tracePt t="332882" x="9010650" y="3200400"/>
          <p14:tracePt t="332899" x="9023350" y="3213100"/>
          <p14:tracePt t="332917" x="9023350" y="3225800"/>
          <p14:tracePt t="333012" x="9023350" y="3219450"/>
          <p14:tracePt t="333042" x="9023350" y="3213100"/>
          <p14:tracePt t="333162" x="9029700" y="3213100"/>
          <p14:tracePt t="333218" x="9036050" y="3213100"/>
          <p14:tracePt t="333268" x="9042400" y="3219450"/>
          <p14:tracePt t="333286" x="9048750" y="3225800"/>
          <p14:tracePt t="333294" x="9055100" y="3232150"/>
          <p14:tracePt t="333301" x="9055100" y="3238500"/>
          <p14:tracePt t="333316" x="9061450" y="3244850"/>
          <p14:tracePt t="333332" x="9067800" y="3251200"/>
          <p14:tracePt t="333349" x="9080500" y="3276600"/>
          <p14:tracePt t="333366" x="9093200" y="3295650"/>
          <p14:tracePt t="333382" x="9099550" y="3314700"/>
          <p14:tracePt t="333399" x="9105900" y="3321050"/>
          <p14:tracePt t="333455" x="9105900" y="3327400"/>
          <p14:tracePt t="333469" x="9112250" y="3333750"/>
          <p14:tracePt t="333475" x="9118600" y="3333750"/>
          <p14:tracePt t="333485" x="9118600" y="3340100"/>
          <p14:tracePt t="333646" x="9124950" y="3340100"/>
          <p14:tracePt t="333834" x="9124950" y="3346450"/>
          <p14:tracePt t="333848" x="9118600" y="3359150"/>
          <p14:tracePt t="333864" x="9118600" y="3365500"/>
          <p14:tracePt t="334232" x="9124950" y="3371850"/>
          <p14:tracePt t="334256" x="9131300" y="3371850"/>
          <p14:tracePt t="334274" x="9131300" y="3378200"/>
          <p14:tracePt t="334284" x="9131300" y="3384550"/>
          <p14:tracePt t="334289" x="9137650" y="3384550"/>
          <p14:tracePt t="334308" x="9137650" y="3390900"/>
          <p14:tracePt t="334316" x="9144000" y="3390900"/>
          <p14:tracePt t="334752" x="9150350" y="3390900"/>
          <p14:tracePt t="334758" x="9150350" y="3384550"/>
          <p14:tracePt t="334769" x="9156700" y="3378200"/>
          <p14:tracePt t="334782" x="9169400" y="3352800"/>
          <p14:tracePt t="334801" x="9175750" y="3340100"/>
          <p14:tracePt t="334816" x="9182100" y="3340100"/>
          <p14:tracePt t="334832" x="9188450" y="3333750"/>
          <p14:tracePt t="334849" x="9201150" y="3321050"/>
          <p14:tracePt t="334866" x="9232900" y="3289300"/>
          <p14:tracePt t="334882" x="9245600" y="3270250"/>
          <p14:tracePt t="334899" x="9264650" y="3251200"/>
          <p14:tracePt t="334916" x="9277350" y="3244850"/>
          <p14:tracePt t="334932" x="9290050" y="3232150"/>
          <p14:tracePt t="334949" x="9302750" y="3232150"/>
          <p14:tracePt t="334953" x="9309100" y="3225800"/>
          <p14:tracePt t="334966" x="9321800" y="3219450"/>
          <p14:tracePt t="335027" x="9328150" y="3219450"/>
          <p14:tracePt t="335031" x="9328150" y="3213100"/>
          <p14:tracePt t="335045" x="9334500" y="3206750"/>
          <p14:tracePt t="335055" x="9334500" y="3200400"/>
          <p14:tracePt t="335071" x="9334500" y="3194050"/>
          <p14:tracePt t="335152" x="9328150" y="3194050"/>
          <p14:tracePt t="335164" x="9321800" y="3200400"/>
          <p14:tracePt t="335170" x="9309100" y="3213100"/>
          <p14:tracePt t="335182" x="9302750" y="3238500"/>
          <p14:tracePt t="335199" x="9277350" y="3314700"/>
          <p14:tracePt t="335216" x="9251950" y="3429000"/>
          <p14:tracePt t="335232" x="9239250" y="3505200"/>
          <p14:tracePt t="335249" x="9232900" y="3581400"/>
          <p14:tracePt t="335266" x="9226550" y="3587750"/>
          <p14:tracePt t="335283" x="9226550" y="3594100"/>
          <p14:tracePt t="335301" x="9220200" y="3594100"/>
          <p14:tracePt t="335324" x="9213850" y="3594100"/>
          <p14:tracePt t="335332" x="9201150" y="3594100"/>
          <p14:tracePt t="335349" x="9194800" y="3587750"/>
          <p14:tracePt t="335366" x="9182100" y="3581400"/>
          <p14:tracePt t="335382" x="9175750" y="3575050"/>
          <p14:tracePt t="335399" x="9163050" y="3568700"/>
          <p14:tracePt t="335416" x="9156700" y="3562350"/>
          <p14:tracePt t="335449" x="9144000" y="3549650"/>
          <p14:tracePt t="335466" x="9137650" y="3549650"/>
          <p14:tracePt t="335596" x="9137650" y="3556000"/>
          <p14:tracePt t="335607" x="9131300" y="3556000"/>
          <p14:tracePt t="335618" x="9124950" y="3562350"/>
          <p14:tracePt t="335634" x="9118600" y="3575050"/>
          <p14:tracePt t="335649" x="9112250" y="3594100"/>
          <p14:tracePt t="335666" x="9105900" y="3600450"/>
          <p14:tracePt t="335683" x="9105900" y="3606800"/>
          <p14:tracePt t="335699" x="9105900" y="3613150"/>
          <p14:tracePt t="335838" x="9099550" y="3613150"/>
          <p14:tracePt t="335864" x="9093200" y="3613150"/>
          <p14:tracePt t="335878" x="9086850" y="3613150"/>
          <p14:tracePt t="335894" x="9080500" y="3619500"/>
          <p14:tracePt t="335914" x="9067800" y="3625850"/>
          <p14:tracePt t="335935" x="9067800" y="3632200"/>
          <p14:tracePt t="335946" x="9061450" y="3632200"/>
          <p14:tracePt t="335960" x="9055100" y="3638550"/>
          <p14:tracePt t="335970" x="9055100" y="3644900"/>
          <p14:tracePt t="335986" x="9055100" y="3651250"/>
          <p14:tracePt t="336003" x="9048750" y="3657600"/>
          <p14:tracePt t="336026" x="9048750" y="3663950"/>
          <p14:tracePt t="336032" x="9042400" y="3670300"/>
          <p14:tracePt t="336052" x="9042400" y="3676650"/>
          <p14:tracePt t="336066" x="9042400" y="3683000"/>
          <p14:tracePt t="336083" x="9042400" y="3695700"/>
          <p14:tracePt t="336116" x="9042400" y="3702050"/>
          <p14:tracePt t="336133" x="9042400" y="3714750"/>
          <p14:tracePt t="336166" x="9042400" y="3721100"/>
          <p14:tracePt t="336182" x="9042400" y="3727450"/>
          <p14:tracePt t="336324" x="9042400" y="3733800"/>
          <p14:tracePt t="336338" x="9042400" y="3740150"/>
          <p14:tracePt t="336354" x="9042400" y="3746500"/>
          <p14:tracePt t="336364" x="9042400" y="3759200"/>
          <p14:tracePt t="336380" x="9048750" y="3771900"/>
          <p14:tracePt t="336394" x="9048750" y="3778250"/>
          <p14:tracePt t="337898" x="9042400" y="3778250"/>
          <p14:tracePt t="337902" x="9023350" y="3778250"/>
          <p14:tracePt t="337916" x="8997950" y="3778250"/>
          <p14:tracePt t="337934" x="8972550" y="3778250"/>
          <p14:tracePt t="337949" x="8959850" y="3778250"/>
          <p14:tracePt t="337966" x="8953500" y="3778250"/>
          <p14:tracePt t="338780" x="8953500" y="3784600"/>
          <p14:tracePt t="338790" x="8915400" y="3803650"/>
          <p14:tracePt t="338799" x="8877300" y="3822700"/>
          <p14:tracePt t="338816" x="8807450" y="3873500"/>
          <p14:tracePt t="338832" x="8693150" y="3917950"/>
          <p14:tracePt t="338849" x="8553450" y="3975100"/>
          <p14:tracePt t="338866" x="8420100" y="4032250"/>
          <p14:tracePt t="338882" x="8299450" y="4076700"/>
          <p14:tracePt t="338899" x="8216900" y="4102100"/>
          <p14:tracePt t="338916" x="8166100" y="4127500"/>
          <p14:tracePt t="338932" x="8083550" y="4159250"/>
          <p14:tracePt t="338949" x="8070850" y="4165600"/>
          <p14:tracePt t="338953" x="8051800" y="4171950"/>
          <p14:tracePt t="338966" x="8026400" y="4184650"/>
          <p14:tracePt t="338982" x="7969250" y="4191000"/>
          <p14:tracePt t="338999" x="7924800" y="4197350"/>
          <p14:tracePt t="339016" x="7867650" y="4210050"/>
          <p14:tracePt t="339032" x="7848600" y="4210050"/>
          <p14:tracePt t="339049" x="7797800" y="4210050"/>
          <p14:tracePt t="339066" x="7785100" y="4210050"/>
          <p14:tracePt t="339083" x="7772400" y="4210050"/>
          <p14:tracePt t="339099" x="7766050" y="4210050"/>
          <p14:tracePt t="339116" x="7753350" y="4210050"/>
          <p14:tracePt t="339132" x="7747000" y="4210050"/>
          <p14:tracePt t="339149" x="7734300" y="4210050"/>
          <p14:tracePt t="339166" x="7708900" y="4197350"/>
          <p14:tracePt t="339182" x="7670800" y="4191000"/>
          <p14:tracePt t="339199" x="7645400" y="4184650"/>
          <p14:tracePt t="339218" x="7607300" y="4178300"/>
          <p14:tracePt t="339232" x="7594600" y="4171950"/>
          <p14:tracePt t="339249" x="7575550" y="4159250"/>
          <p14:tracePt t="339266" x="7550150" y="4152900"/>
          <p14:tracePt t="339282" x="7543800" y="4152900"/>
          <p14:tracePt t="339299" x="7543800" y="4146550"/>
          <p14:tracePt t="339332" x="7537450" y="4140200"/>
          <p14:tracePt t="339349" x="7537450" y="4133850"/>
          <p14:tracePt t="339366" x="7531100" y="4127500"/>
          <p14:tracePt t="339382" x="7524750" y="4121150"/>
          <p14:tracePt t="339399" x="7512050" y="4102100"/>
          <p14:tracePt t="339417" x="7512050" y="4095750"/>
          <p14:tracePt t="339432" x="7505700" y="4089400"/>
          <p14:tracePt t="339449" x="7505700" y="4083050"/>
          <p14:tracePt t="339466" x="7499350" y="4064000"/>
          <p14:tracePt t="339482" x="7499350" y="4057650"/>
          <p14:tracePt t="339499" x="7499350" y="4051300"/>
          <p14:tracePt t="339516" x="7493000" y="4038600"/>
          <p14:tracePt t="339532" x="7493000" y="4032250"/>
          <p14:tracePt t="339549" x="7493000" y="4019550"/>
          <p14:tracePt t="339566" x="7493000" y="4006850"/>
          <p14:tracePt t="339583" x="7499350" y="3987800"/>
          <p14:tracePt t="339599" x="7505700" y="3968750"/>
          <p14:tracePt t="339616" x="7512050" y="3949700"/>
          <p14:tracePt t="339633" x="7543800" y="3924300"/>
          <p14:tracePt t="339649" x="7562850" y="3911600"/>
          <p14:tracePt t="339666" x="7569200" y="3905250"/>
          <p14:tracePt t="339682" x="7581900" y="3892550"/>
          <p14:tracePt t="339699" x="7588250" y="3892550"/>
          <p14:tracePt t="339718" x="7600950" y="3886200"/>
          <p14:tracePt t="339732" x="7620000" y="3886200"/>
          <p14:tracePt t="339749" x="7620000" y="3879850"/>
          <p14:tracePt t="339766" x="7632700" y="3879850"/>
          <p14:tracePt t="339782" x="7639050" y="3879850"/>
          <p14:tracePt t="339799" x="7670800" y="3886200"/>
          <p14:tracePt t="339816" x="7696200" y="3892550"/>
          <p14:tracePt t="339832" x="7727950" y="3911600"/>
          <p14:tracePt t="339849" x="7772400" y="3930650"/>
          <p14:tracePt t="339866" x="7816850" y="3962400"/>
          <p14:tracePt t="339882" x="7842250" y="3975100"/>
          <p14:tracePt t="339899" x="7867650" y="3981450"/>
          <p14:tracePt t="339934" x="7874000" y="3981450"/>
          <p14:tracePt t="339950" x="7886700" y="3981450"/>
          <p14:tracePt t="339966" x="7905750" y="3981450"/>
          <p14:tracePt t="339982" x="7943850" y="3962400"/>
          <p14:tracePt t="339999" x="7969250" y="3943350"/>
          <p14:tracePt t="340017" x="7975600" y="3930650"/>
          <p14:tracePt t="340032" x="7981950" y="3924300"/>
          <p14:tracePt t="340066" x="7981950" y="3917950"/>
          <p14:tracePt t="340082" x="7988300" y="3917950"/>
          <p14:tracePt t="340338" x="7994650" y="3917950"/>
          <p14:tracePt t="340364" x="8007350" y="3917950"/>
          <p14:tracePt t="340369" x="8013700" y="3917950"/>
          <p14:tracePt t="340382" x="8039100" y="3917950"/>
          <p14:tracePt t="340399" x="8070850" y="3930650"/>
          <p14:tracePt t="340416" x="8102600" y="3937000"/>
          <p14:tracePt t="340432" x="8134350" y="3943350"/>
          <p14:tracePt t="340450" x="8197850" y="3956050"/>
          <p14:tracePt t="340466" x="8210550" y="3962400"/>
          <p14:tracePt t="340482" x="8235950" y="3968750"/>
          <p14:tracePt t="340499" x="8261350" y="3975100"/>
          <p14:tracePt t="340516" x="8280400" y="3987800"/>
          <p14:tracePt t="340532" x="8299450" y="3994150"/>
          <p14:tracePt t="340550" x="8305800" y="4006850"/>
          <p14:tracePt t="340566" x="8324850" y="4019550"/>
          <p14:tracePt t="340582" x="8337550" y="4025900"/>
          <p14:tracePt t="340599" x="8343900" y="4038600"/>
          <p14:tracePt t="340616" x="8356600" y="4051300"/>
          <p14:tracePt t="340632" x="8369300" y="4070350"/>
          <p14:tracePt t="340649" x="8382000" y="4083050"/>
          <p14:tracePt t="340666" x="8388350" y="4095750"/>
          <p14:tracePt t="340682" x="8394700" y="4108450"/>
          <p14:tracePt t="340701" x="8407400" y="4114800"/>
          <p14:tracePt t="340718" x="8413750" y="4121150"/>
          <p14:tracePt t="340798" x="8420100" y="4121150"/>
          <p14:tracePt t="340808" x="8426450" y="4121150"/>
          <p14:tracePt t="340816" x="8432800" y="4121150"/>
          <p14:tracePt t="340832" x="8439150" y="4121150"/>
          <p14:tracePt t="340849" x="8464550" y="4121150"/>
          <p14:tracePt t="340866" x="8477250" y="4121150"/>
          <p14:tracePt t="340882" x="8483600" y="4121150"/>
          <p14:tracePt t="340899" x="8496300" y="4121150"/>
          <p14:tracePt t="340916" x="8502650" y="4121150"/>
          <p14:tracePt t="340932" x="8502650" y="4114800"/>
          <p14:tracePt t="340949" x="8509000" y="4114800"/>
          <p14:tracePt t="340952" x="8509000" y="4108450"/>
          <p14:tracePt t="340966" x="8515350" y="4089400"/>
          <p14:tracePt t="340982" x="8534400" y="4076700"/>
          <p14:tracePt t="340999" x="8534400" y="4070350"/>
          <p14:tracePt t="341016" x="8534400" y="4064000"/>
          <p14:tracePt t="341032" x="8540750" y="4057650"/>
          <p14:tracePt t="341049" x="8540750" y="4044950"/>
          <p14:tracePt t="341066" x="8540750" y="4038600"/>
          <p14:tracePt t="341082" x="8540750" y="4025900"/>
          <p14:tracePt t="341100" x="8540750" y="4013200"/>
          <p14:tracePt t="341116" x="8540750" y="4006850"/>
          <p14:tracePt t="341132" x="8547100" y="3994150"/>
          <p14:tracePt t="341149" x="8547100" y="3981450"/>
          <p14:tracePt t="341166" x="8547100" y="3975100"/>
          <p14:tracePt t="341182" x="8547100" y="3962400"/>
          <p14:tracePt t="341199" x="8547100" y="3949700"/>
          <p14:tracePt t="341216" x="8547100" y="3943350"/>
          <p14:tracePt t="341232" x="8547100" y="3937000"/>
          <p14:tracePt t="341249" x="8553450" y="3924300"/>
          <p14:tracePt t="341266" x="8553450" y="3911600"/>
          <p14:tracePt t="341282" x="8553450" y="3905250"/>
          <p14:tracePt t="341316" x="8553450" y="3886200"/>
          <p14:tracePt t="341332" x="8553450" y="3879850"/>
          <p14:tracePt t="341349" x="8553450" y="3867150"/>
          <p14:tracePt t="341366" x="8553450" y="3860800"/>
          <p14:tracePt t="341382" x="8553450" y="3854450"/>
          <p14:tracePt t="341399" x="8553450" y="3841750"/>
          <p14:tracePt t="341432" x="8553450" y="3835400"/>
          <p14:tracePt t="341452" x="8553450" y="3829050"/>
          <p14:tracePt t="341481" x="8547100" y="3829050"/>
          <p14:tracePt t="341516" x="8540750" y="3829050"/>
          <p14:tracePt t="341526" x="8540750" y="3822700"/>
          <p14:tracePt t="341536" x="8534400" y="3822700"/>
          <p14:tracePt t="341556" x="8528050" y="3822700"/>
          <p14:tracePt t="341590" x="8521700" y="3816350"/>
          <p14:tracePt t="341606" x="8515350" y="3816350"/>
          <p14:tracePt t="341630" x="8515350" y="3822700"/>
          <p14:tracePt t="341636" x="8515350" y="3835400"/>
          <p14:tracePt t="341649" x="8515350" y="3841750"/>
          <p14:tracePt t="341666" x="8521700" y="3873500"/>
          <p14:tracePt t="341682" x="8547100" y="3911600"/>
          <p14:tracePt t="341699" x="8578850" y="3949700"/>
          <p14:tracePt t="341718" x="8712200" y="4025900"/>
          <p14:tracePt t="341732" x="8750300" y="4025900"/>
          <p14:tracePt t="341749" x="8788400" y="4032250"/>
          <p14:tracePt t="341766" x="8832850" y="4032250"/>
          <p14:tracePt t="341782" x="8877300" y="4032250"/>
          <p14:tracePt t="341799" x="8890000" y="4025900"/>
          <p14:tracePt t="341816" x="8902700" y="4019550"/>
          <p14:tracePt t="341832" x="8940800" y="3981450"/>
          <p14:tracePt t="341849" x="8978900" y="3949700"/>
          <p14:tracePt t="341866" x="9017000" y="3911600"/>
          <p14:tracePt t="341882" x="9055100" y="3860800"/>
          <p14:tracePt t="341899" x="9086850" y="3822700"/>
          <p14:tracePt t="341916" x="9112250" y="3784600"/>
          <p14:tracePt t="341932" x="9124950" y="3765550"/>
          <p14:tracePt t="341949" x="9124950" y="3759200"/>
          <p14:tracePt t="341966" x="9131300" y="3752850"/>
          <p14:tracePt t="341993" x="9137650" y="3746500"/>
          <p14:tracePt t="342009" x="9137650" y="3740150"/>
          <p14:tracePt t="342023" x="9144000" y="3740150"/>
          <p14:tracePt t="342039" x="9150350" y="3740150"/>
          <p14:tracePt t="342050" x="9156700" y="3740150"/>
          <p14:tracePt t="342066" x="9169400" y="3733800"/>
          <p14:tracePt t="342082" x="9188450" y="3733800"/>
          <p14:tracePt t="342099" x="9207500" y="3733800"/>
          <p14:tracePt t="342116" x="9226550" y="3733800"/>
          <p14:tracePt t="342155" x="9232900" y="3733800"/>
          <p14:tracePt t="342166" x="9239250" y="3752850"/>
          <p14:tracePt t="342182" x="9245600" y="3765550"/>
          <p14:tracePt t="342199" x="9251950" y="3771900"/>
          <p14:tracePt t="342216" x="9251950" y="3784600"/>
          <p14:tracePt t="342232" x="9264650" y="3797300"/>
          <p14:tracePt t="342249" x="9264650" y="3803650"/>
          <p14:tracePt t="342266" x="9271000" y="3810000"/>
          <p14:tracePt t="342282" x="9277350" y="3822700"/>
          <p14:tracePt t="342474" x="9277350" y="3829050"/>
          <p14:tracePt t="342484" x="9283700" y="3835400"/>
          <p14:tracePt t="342494" x="9283700" y="3841750"/>
          <p14:tracePt t="342501" x="9290050" y="3854450"/>
          <p14:tracePt t="342516" x="9302750" y="3867150"/>
          <p14:tracePt t="342533" x="9315450" y="3886200"/>
          <p14:tracePt t="342550" x="9378950" y="3924300"/>
          <p14:tracePt t="342566" x="9448800" y="3956050"/>
          <p14:tracePt t="342582" x="9499600" y="3975100"/>
          <p14:tracePt t="342599" x="9531350" y="3975100"/>
          <p14:tracePt t="342616" x="9550400" y="3975100"/>
          <p14:tracePt t="342632" x="9563100" y="3975100"/>
          <p14:tracePt t="342649" x="9569450" y="3975100"/>
          <p14:tracePt t="342667" x="9575800" y="3975100"/>
          <p14:tracePt t="342688" x="9582150" y="3975100"/>
          <p14:tracePt t="342699" x="9588500" y="3975100"/>
          <p14:tracePt t="342719" x="9594850" y="3975100"/>
          <p14:tracePt t="342732" x="9594850" y="3968750"/>
          <p14:tracePt t="342749" x="9601200" y="3968750"/>
          <p14:tracePt t="342789" x="9607550" y="3968750"/>
          <p14:tracePt t="342799" x="9613900" y="3968750"/>
          <p14:tracePt t="342946" x="9613900" y="3956050"/>
          <p14:tracePt t="342956" x="9607550" y="3956050"/>
          <p14:tracePt t="343137" x="9613900" y="3956050"/>
          <p14:tracePt t="343147" x="9620250" y="3956050"/>
          <p14:tracePt t="343153" x="9626600" y="3956050"/>
          <p14:tracePt t="343166" x="9632950" y="3956050"/>
          <p14:tracePt t="343182" x="9639300" y="3956050"/>
          <p14:tracePt t="343199" x="9690100" y="3968750"/>
          <p14:tracePt t="343216" x="9734550" y="3987800"/>
          <p14:tracePt t="343232" x="9798050" y="4000500"/>
          <p14:tracePt t="343249" x="9893300" y="4019550"/>
          <p14:tracePt t="343266" x="9925050" y="4025900"/>
          <p14:tracePt t="343282" x="9944100" y="4025900"/>
          <p14:tracePt t="343299" x="9975850" y="4025900"/>
          <p14:tracePt t="343316" x="10007600" y="4025900"/>
          <p14:tracePt t="343332" x="10052050" y="4025900"/>
          <p14:tracePt t="343350" x="10090150" y="4025900"/>
          <p14:tracePt t="343365" x="10115550" y="4025900"/>
          <p14:tracePt t="343382" x="10134600" y="4025900"/>
          <p14:tracePt t="343399" x="10140950" y="4025900"/>
          <p14:tracePt t="343432" x="10147300" y="4025900"/>
          <p14:tracePt t="343449" x="10166350" y="4025900"/>
          <p14:tracePt t="343465" x="10179050" y="4019550"/>
          <p14:tracePt t="343499" x="10191750" y="4013200"/>
          <p14:tracePt t="343516" x="10198100" y="4006850"/>
          <p14:tracePt t="343532" x="10204450" y="4006850"/>
          <p14:tracePt t="343550" x="10223500" y="3994150"/>
          <p14:tracePt t="343566" x="10236200" y="3987800"/>
          <p14:tracePt t="343599" x="10248900" y="3981450"/>
          <p14:tracePt t="343616" x="10255250" y="3975100"/>
          <p14:tracePt t="343632" x="10261600" y="3968750"/>
          <p14:tracePt t="343649" x="10261600" y="3962400"/>
          <p14:tracePt t="343666" x="10261600" y="3956050"/>
          <p14:tracePt t="343682" x="10261600" y="3949700"/>
          <p14:tracePt t="343699" x="10261600" y="3943350"/>
          <p14:tracePt t="343715" x="10261600" y="3937000"/>
          <p14:tracePt t="343732" x="10255250" y="3930650"/>
          <p14:tracePt t="343750" x="10255250" y="3924300"/>
          <p14:tracePt t="343765" x="10248900" y="3917950"/>
          <p14:tracePt t="343815" x="10242550" y="3917950"/>
          <p14:tracePt t="343861" x="10242550" y="3911600"/>
          <p14:tracePt t="343871" x="10236200" y="3911600"/>
          <p14:tracePt t="343881" x="10229850" y="3911600"/>
          <p14:tracePt t="343897" x="10223500" y="3911600"/>
          <p14:tracePt t="343911" x="10217150" y="3911600"/>
          <p14:tracePt t="343927" x="10210800" y="3911600"/>
          <p14:tracePt t="343937" x="10204450" y="3911600"/>
          <p14:tracePt t="343953" x="10198100" y="3911600"/>
          <p14:tracePt t="343968" x="10191750" y="3911600"/>
          <p14:tracePt t="343993" x="10185400" y="3911600"/>
          <p14:tracePt t="344018" x="10179050" y="3911600"/>
          <p14:tracePt t="344034" x="10172700" y="3911600"/>
          <p14:tracePt t="344047" x="10166350" y="3911600"/>
          <p14:tracePt t="344065" x="10160000" y="3911600"/>
          <p14:tracePt t="344079" x="10153650" y="3911600"/>
          <p14:tracePt t="344089" x="10147300" y="3911600"/>
          <p14:tracePt t="344105" x="10140950" y="3911600"/>
          <p14:tracePt t="344119" x="10134600" y="3911600"/>
          <p14:tracePt t="344308" x="10128250" y="3911600"/>
          <p14:tracePt t="344342" x="10128250" y="3917950"/>
          <p14:tracePt t="344348" x="10121900" y="3930650"/>
          <p14:tracePt t="344362" x="10115550" y="3943350"/>
          <p14:tracePt t="344382" x="10115550" y="3949700"/>
          <p14:tracePt t="344388" x="10115550" y="3956050"/>
          <p14:tracePt t="344399" x="10115550" y="3962400"/>
          <p14:tracePt t="344427" x="10115550" y="3968750"/>
          <p14:tracePt t="344520" x="10121900" y="3968750"/>
          <p14:tracePt t="344534" x="10128250" y="3968750"/>
          <p14:tracePt t="344544" x="10134600" y="3968750"/>
          <p14:tracePt t="344549" x="10140950" y="3968750"/>
          <p14:tracePt t="344566" x="10166350" y="3968750"/>
          <p14:tracePt t="344582" x="10179050" y="3968750"/>
          <p14:tracePt t="344599" x="10185400" y="3968750"/>
          <p14:tracePt t="344616" x="10191750" y="3968750"/>
          <p14:tracePt t="344634" x="10223500" y="3968750"/>
          <p14:tracePt t="344649" x="10242550" y="3968750"/>
          <p14:tracePt t="344666" x="10261600" y="3968750"/>
          <p14:tracePt t="344682" x="10274300" y="3968750"/>
          <p14:tracePt t="344699" x="10299700" y="3968750"/>
          <p14:tracePt t="344718" x="10312400" y="3968750"/>
          <p14:tracePt t="344732" x="10318750" y="3968750"/>
          <p14:tracePt t="344864" x="10325100" y="3968750"/>
          <p14:tracePt t="344874" x="10331450" y="3968750"/>
          <p14:tracePt t="344884" x="10337800" y="3968750"/>
          <p14:tracePt t="344899" x="10356850" y="3962400"/>
          <p14:tracePt t="344916" x="10375900" y="3962400"/>
          <p14:tracePt t="344932" x="10394950" y="3956050"/>
          <p14:tracePt t="344949" x="10414000" y="3949700"/>
          <p14:tracePt t="344966" x="10433050" y="3943350"/>
          <p14:tracePt t="344982" x="10452100" y="3937000"/>
          <p14:tracePt t="344999" x="10534650" y="3898900"/>
          <p14:tracePt t="345016" x="10560050" y="3886200"/>
          <p14:tracePt t="345032" x="10604500" y="3873500"/>
          <p14:tracePt t="345049" x="10642600" y="3854450"/>
          <p14:tracePt t="345065" x="10655300" y="3848100"/>
          <p14:tracePt t="345082" x="10668000" y="3841750"/>
          <p14:tracePt t="345099" x="10674350" y="3841750"/>
          <p14:tracePt t="345116" x="10680700" y="3841750"/>
          <p14:tracePt t="345198" x="10674350" y="3841750"/>
          <p14:tracePt t="345212" x="10668000" y="3841750"/>
          <p14:tracePt t="345228" x="10661650" y="3841750"/>
          <p14:tracePt t="345238" x="10655300" y="3841750"/>
          <p14:tracePt t="345253" x="10648950" y="3841750"/>
          <p14:tracePt t="345269" x="10636250" y="3841750"/>
          <p14:tracePt t="345282" x="10629900" y="3841750"/>
          <p14:tracePt t="345299" x="10617200" y="3841750"/>
          <p14:tracePt t="345316" x="10598150" y="3841750"/>
          <p14:tracePt t="345332" x="10572750" y="3841750"/>
          <p14:tracePt t="345349" x="10553700" y="3835400"/>
          <p14:tracePt t="345366" x="10534650" y="3835400"/>
          <p14:tracePt t="345382" x="10521950" y="3829050"/>
          <p14:tracePt t="345399" x="10490200" y="3822700"/>
          <p14:tracePt t="345416" x="10471150" y="3822700"/>
          <p14:tracePt t="345432" x="10464800" y="3822700"/>
          <p14:tracePt t="345449" x="10439400" y="3829050"/>
          <p14:tracePt t="345466" x="10414000" y="3841750"/>
          <p14:tracePt t="345482" x="10388600" y="3848100"/>
          <p14:tracePt t="345499" x="10344150" y="3860800"/>
          <p14:tracePt t="345516" x="10280650" y="3873500"/>
          <p14:tracePt t="345532" x="10185400" y="3879850"/>
          <p14:tracePt t="345549" x="10039350" y="3879850"/>
          <p14:tracePt t="345566" x="9702800" y="3879850"/>
          <p14:tracePt t="345583" x="9512300" y="3879850"/>
          <p14:tracePt t="345600" x="9093200" y="3879850"/>
          <p14:tracePt t="345616" x="8883650" y="3879850"/>
          <p14:tracePt t="345632" x="8420100" y="3854450"/>
          <p14:tracePt t="345649" x="7905750" y="3797300"/>
          <p14:tracePt t="345666" x="7493000" y="3746500"/>
          <p14:tracePt t="345682" x="7080250" y="3683000"/>
          <p14:tracePt t="345699" x="6775450" y="3613150"/>
          <p14:tracePt t="345718" x="6534150" y="3562350"/>
          <p14:tracePt t="345732" x="6305550" y="3498850"/>
          <p14:tracePt t="345749" x="6115050" y="3435350"/>
          <p14:tracePt t="345766" x="5975350" y="3378200"/>
          <p14:tracePt t="345782" x="5886450" y="3333750"/>
          <p14:tracePt t="345799" x="5842000" y="3295650"/>
          <p14:tracePt t="345816" x="5829300" y="3270250"/>
          <p14:tracePt t="345832" x="5803900" y="3232150"/>
          <p14:tracePt t="345849" x="5778500" y="3213100"/>
          <p14:tracePt t="345866" x="5765800" y="3194050"/>
          <p14:tracePt t="345882" x="5715000" y="3162300"/>
          <p14:tracePt t="345899" x="5695950" y="3143250"/>
          <p14:tracePt t="345916" x="5676900" y="3130550"/>
          <p14:tracePt t="345932" x="5664200" y="3117850"/>
          <p14:tracePt t="345949" x="5651500" y="3098800"/>
          <p14:tracePt t="345966" x="5645150" y="3086100"/>
          <p14:tracePt t="345982" x="5638800" y="3067050"/>
          <p14:tracePt t="345999" x="5632450" y="3054350"/>
          <p14:tracePt t="346016" x="5626100" y="3041650"/>
          <p14:tracePt t="346032" x="5619750" y="3035300"/>
          <p14:tracePt t="346049" x="5613400" y="3035300"/>
          <p14:tracePt t="346066" x="5613400" y="3028950"/>
          <p14:tracePt t="346082" x="5607050" y="3022600"/>
          <p14:tracePt t="346099" x="5607050" y="3016250"/>
          <p14:tracePt t="346116" x="5600700" y="3009900"/>
          <p14:tracePt t="346132" x="5575300" y="2978150"/>
          <p14:tracePt t="346149" x="5568950" y="2971800"/>
          <p14:tracePt t="346166" x="5556250" y="2952750"/>
          <p14:tracePt t="346182" x="5556250" y="2946400"/>
          <p14:tracePt t="346199" x="5549900" y="2946400"/>
          <p14:tracePt t="346216" x="5549900" y="2940050"/>
          <p14:tracePt t="346302" x="5543550" y="2940050"/>
          <p14:tracePt t="346332" x="5537200" y="2940050"/>
          <p14:tracePt t="346342" x="5530850" y="2940050"/>
          <p14:tracePt t="346356" x="5524500" y="2940050"/>
          <p14:tracePt t="346369" x="5492750" y="2927350"/>
          <p14:tracePt t="346382" x="5461000" y="2914650"/>
          <p14:tracePt t="346399" x="5441950" y="2908300"/>
          <p14:tracePt t="346416" x="5422900" y="2908300"/>
          <p14:tracePt t="346432" x="5416550" y="2908300"/>
          <p14:tracePt t="346598" x="5410200" y="2908300"/>
          <p14:tracePt t="346634" x="5403850" y="2908300"/>
          <p14:tracePt t="346640" x="5391150" y="2908300"/>
          <p14:tracePt t="346656" x="5384800" y="2908300"/>
          <p14:tracePt t="346672" x="5378450" y="2908300"/>
          <p14:tracePt t="346708" x="5372100" y="2908300"/>
          <p14:tracePt t="346714" x="5365750" y="2908300"/>
          <p14:tracePt t="346728" x="5359400" y="2908300"/>
          <p14:tracePt t="346744" x="5346700" y="2901950"/>
          <p14:tracePt t="346764" x="5340350" y="2901950"/>
          <p14:tracePt t="346771" x="5334000" y="2901950"/>
          <p14:tracePt t="346785" x="5327650" y="2901950"/>
          <p14:tracePt t="346914" x="5334000" y="2901950"/>
          <p14:tracePt t="346932" x="5340350" y="2901950"/>
          <p14:tracePt t="346937" x="5346700" y="2901950"/>
          <p14:tracePt t="346949" x="5353050" y="2901950"/>
          <p14:tracePt t="347068" x="5346700" y="2901950"/>
          <p14:tracePt t="347085" x="5340350" y="2901950"/>
          <p14:tracePt t="347098" x="5334000" y="2901950"/>
          <p14:tracePt t="347326" x="5334000" y="2895600"/>
          <p14:tracePt t="347339" x="5334000" y="2889250"/>
          <p14:tracePt t="347345" x="5334000" y="2882900"/>
          <p14:tracePt t="347352" x="5340350" y="2876550"/>
          <p14:tracePt t="347366" x="5346700" y="2870200"/>
          <p14:tracePt t="347382" x="5353050" y="2863850"/>
          <p14:tracePt t="347402" x="5365750" y="2851150"/>
          <p14:tracePt t="347415" x="5378450" y="2838450"/>
          <p14:tracePt t="347432" x="5384800" y="2832100"/>
          <p14:tracePt t="347450" x="5391150" y="2825750"/>
          <p14:tracePt t="347497" x="5391150" y="2819400"/>
          <p14:tracePt t="347513" x="5397500" y="2819400"/>
          <p14:tracePt t="347527" x="5403850" y="2819400"/>
          <p14:tracePt t="347541" x="5416550" y="2819400"/>
          <p14:tracePt t="347555" x="5429250" y="2813050"/>
          <p14:tracePt t="347566" x="5435600" y="2806700"/>
          <p14:tracePt t="347582" x="5467350" y="2800350"/>
          <p14:tracePt t="347599" x="5518150" y="2787650"/>
          <p14:tracePt t="347616" x="5562600" y="2774950"/>
          <p14:tracePt t="347632" x="5607050" y="2762250"/>
          <p14:tracePt t="347650" x="5632450" y="2762250"/>
          <p14:tracePt t="347665" x="5746750" y="2743200"/>
          <p14:tracePt t="347682" x="5816600" y="2736850"/>
          <p14:tracePt t="347699" x="5873750" y="2736850"/>
          <p14:tracePt t="347716" x="5924550" y="2736850"/>
          <p14:tracePt t="347732" x="5981700" y="2736850"/>
          <p14:tracePt t="347749" x="6038850" y="2749550"/>
          <p14:tracePt t="347765" x="6038850" y="2755900"/>
          <p14:tracePt t="347782" x="6045200" y="2755900"/>
          <p14:tracePt t="348004" x="6051550" y="2755900"/>
          <p14:tracePt t="348014" x="6057900" y="2755900"/>
          <p14:tracePt t="348021" x="6076950" y="2768600"/>
          <p14:tracePt t="348032" x="6083300" y="2768600"/>
          <p14:tracePt t="348049" x="6102350" y="2787650"/>
          <p14:tracePt t="348066" x="6134100" y="2813050"/>
          <p14:tracePt t="348082" x="6184900" y="2832100"/>
          <p14:tracePt t="348099" x="6229350" y="2844800"/>
          <p14:tracePt t="348116" x="6235700" y="2851150"/>
          <p14:tracePt t="348132" x="6242050" y="2851150"/>
          <p14:tracePt t="348514" x="6273800" y="2870200"/>
          <p14:tracePt t="348520" x="6318250" y="2889250"/>
          <p14:tracePt t="348534" x="6381750" y="2914650"/>
          <p14:tracePt t="348549" x="6489700" y="2965450"/>
          <p14:tracePt t="348566" x="6635750" y="3028950"/>
          <p14:tracePt t="348582" x="6915150" y="3155950"/>
          <p14:tracePt t="348599" x="7213600" y="3302000"/>
          <p14:tracePt t="348616" x="7886700" y="3575050"/>
          <p14:tracePt t="348632" x="8382000" y="3714750"/>
          <p14:tracePt t="348649" x="8591550" y="3771900"/>
          <p14:tracePt t="348666" x="9023350" y="3854450"/>
          <p14:tracePt t="348682" x="9213850" y="3886200"/>
          <p14:tracePt t="348699" x="9328150" y="3911600"/>
          <p14:tracePt t="348718" x="9417050" y="3924300"/>
          <p14:tracePt t="348734" x="9486900" y="3943350"/>
          <p14:tracePt t="348749" x="9550400" y="3949700"/>
          <p14:tracePt t="348766" x="9607550" y="3956050"/>
          <p14:tracePt t="348782" x="9645650" y="3956050"/>
          <p14:tracePt t="348799" x="9658350" y="3956050"/>
          <p14:tracePt t="348832" x="9664700" y="3956050"/>
          <p14:tracePt t="348849" x="9702800" y="3956050"/>
          <p14:tracePt t="348866" x="9759950" y="3956050"/>
          <p14:tracePt t="348882" x="9804400" y="3956050"/>
          <p14:tracePt t="348899" x="9829800" y="3956050"/>
          <p14:tracePt t="348973" x="9842500" y="3956050"/>
          <p14:tracePt t="348979" x="9861550" y="3956050"/>
          <p14:tracePt t="348989" x="9893300" y="3962400"/>
          <p14:tracePt t="348999" x="9912350" y="3968750"/>
          <p14:tracePt t="349016" x="9975850" y="3975100"/>
          <p14:tracePt t="349032" x="10007600" y="3981450"/>
          <p14:tracePt t="349049" x="10026650" y="3981450"/>
          <p14:tracePt t="349066" x="10033000" y="3981450"/>
          <p14:tracePt t="349115" x="10039350" y="3981450"/>
          <p14:tracePt t="349155" x="10045700" y="3981450"/>
          <p14:tracePt t="349175" x="10052050" y="3981450"/>
          <p14:tracePt t="349191" x="10058400" y="3981450"/>
          <p14:tracePt t="349195" x="10064750" y="3981450"/>
          <p14:tracePt t="349205" x="10071100" y="3981450"/>
          <p14:tracePt t="349221" x="10077450" y="3981450"/>
          <p14:tracePt t="349232" x="10083800" y="3981450"/>
          <p14:tracePt t="349249" x="10090150" y="3975100"/>
          <p14:tracePt t="349266" x="10102850" y="3968750"/>
          <p14:tracePt t="349282" x="10115550" y="3968750"/>
          <p14:tracePt t="349316" x="10121900" y="3968750"/>
          <p14:tracePt t="349337" x="10121900" y="3962400"/>
          <p14:tracePt t="349407" x="10115550" y="3962400"/>
          <p14:tracePt t="349419" x="10109200" y="3962400"/>
          <p14:tracePt t="349434" x="10102850" y="3962400"/>
          <p14:tracePt t="349438" x="10096500" y="3962400"/>
          <p14:tracePt t="349449" x="10083800" y="3962400"/>
          <p14:tracePt t="349466" x="10071100" y="3968750"/>
          <p14:tracePt t="349482" x="10058400" y="3981450"/>
          <p14:tracePt t="349499" x="10045700" y="3981450"/>
          <p14:tracePt t="349516" x="10045700" y="3987800"/>
          <p14:tracePt t="349549" x="10045700" y="3994150"/>
          <p14:tracePt t="349569" x="10045700" y="4000500"/>
          <p14:tracePt t="349762" x="10033000" y="3987800"/>
          <p14:tracePt t="349772" x="10020300" y="3975100"/>
          <p14:tracePt t="349783" x="10007600" y="3962400"/>
          <p14:tracePt t="349799" x="9988550" y="3930650"/>
          <p14:tracePt t="349816" x="9975850" y="3917950"/>
          <p14:tracePt t="349832" x="9969500" y="3905250"/>
          <p14:tracePt t="349849" x="9969500" y="3898900"/>
          <p14:tracePt t="350054" x="9963150" y="3898900"/>
          <p14:tracePt t="350064" x="9963150" y="3911600"/>
          <p14:tracePt t="350073" x="9956800" y="3924300"/>
          <p14:tracePt t="350086" x="9956800" y="3937000"/>
          <p14:tracePt t="350100" x="9950450" y="3937000"/>
          <p14:tracePt t="350117" x="9950450" y="3949700"/>
          <p14:tracePt t="350134" x="9950450" y="3956050"/>
          <p14:tracePt t="350149" x="9937750" y="3962400"/>
          <p14:tracePt t="350166" x="9931400" y="3962400"/>
          <p14:tracePt t="350182" x="9918700" y="3962400"/>
          <p14:tracePt t="350199" x="9912350" y="3962400"/>
          <p14:tracePt t="350216" x="9906000" y="3962400"/>
          <p14:tracePt t="350232" x="9893300" y="3962400"/>
          <p14:tracePt t="350249" x="9874250" y="3962400"/>
          <p14:tracePt t="350266" x="9867900" y="3962400"/>
          <p14:tracePt t="350282" x="9855200" y="3962400"/>
          <p14:tracePt t="350299" x="9848850" y="3962400"/>
          <p14:tracePt t="350316" x="9842500" y="3962400"/>
          <p14:tracePt t="350349" x="9836150" y="3962400"/>
          <p14:tracePt t="350366" x="9823450" y="3962400"/>
          <p14:tracePt t="350382" x="9823450" y="3956050"/>
          <p14:tracePt t="350399" x="9817100" y="3956050"/>
          <p14:tracePt t="350416" x="9804400" y="3949700"/>
          <p14:tracePt t="350432" x="9798050" y="3949700"/>
          <p14:tracePt t="350466" x="9791700" y="3949700"/>
          <p14:tracePt t="350578" x="9798050" y="3949700"/>
          <p14:tracePt t="350588" x="9804400" y="3949700"/>
          <p14:tracePt t="350594" x="9817100" y="3949700"/>
          <p14:tracePt t="350604" x="9829800" y="3949700"/>
          <p14:tracePt t="350616" x="9836150" y="3949700"/>
          <p14:tracePt t="350632" x="9842500" y="3949700"/>
          <p14:tracePt t="350649" x="9855200" y="3956050"/>
          <p14:tracePt t="350666" x="9861550" y="3956050"/>
          <p14:tracePt t="350683" x="9880600" y="3956050"/>
          <p14:tracePt t="350701" x="9893300" y="3956050"/>
          <p14:tracePt t="350717" x="9912350" y="3956050"/>
          <p14:tracePt t="350732" x="9925050" y="3962400"/>
          <p14:tracePt t="350749" x="9931400" y="3962400"/>
          <p14:tracePt t="350836" x="9937750" y="3962400"/>
          <p14:tracePt t="350851" x="9944100" y="3962400"/>
          <p14:tracePt t="350862" x="9950450" y="3962400"/>
          <p14:tracePt t="350912" x="9956800" y="3962400"/>
          <p14:tracePt t="350942" x="9963150" y="3962400"/>
          <p14:tracePt t="350956" x="9975850" y="3962400"/>
          <p14:tracePt t="350966" x="9988550" y="3962400"/>
          <p14:tracePt t="350982" x="9994900" y="3962400"/>
          <p14:tracePt t="350998" x="10001250" y="3962400"/>
          <p14:tracePt t="351008" x="10007600" y="3962400"/>
          <p14:tracePt t="351016" x="10013950" y="3962400"/>
          <p14:tracePt t="351032" x="10020300" y="3962400"/>
          <p14:tracePt t="351049" x="10033000" y="3962400"/>
          <p14:tracePt t="351066" x="10039350" y="3962400"/>
          <p14:tracePt t="351082" x="10052050" y="3962400"/>
          <p14:tracePt t="351102" x="10058400" y="3962400"/>
          <p14:tracePt t="351116" x="10064750" y="3962400"/>
          <p14:tracePt t="351132" x="10077450" y="3962400"/>
          <p14:tracePt t="351149" x="10083800" y="3962400"/>
          <p14:tracePt t="351166" x="10096500" y="3962400"/>
          <p14:tracePt t="351182" x="10109200" y="3962400"/>
          <p14:tracePt t="351200" x="10121900" y="3962400"/>
          <p14:tracePt t="351216" x="10134600" y="3962400"/>
          <p14:tracePt t="351232" x="10147300" y="3962400"/>
          <p14:tracePt t="351249" x="10160000" y="3956050"/>
          <p14:tracePt t="351266" x="10172700" y="3956050"/>
          <p14:tracePt t="351282" x="10179050" y="3956050"/>
          <p14:tracePt t="351300" x="10191750" y="3956050"/>
          <p14:tracePt t="351332" x="10229850" y="3956050"/>
          <p14:tracePt t="351349" x="10242550" y="3956050"/>
          <p14:tracePt t="351508" x="10248900" y="3956050"/>
          <p14:tracePt t="351522" x="10255250" y="3956050"/>
          <p14:tracePt t="351548" x="10261600" y="3956050"/>
          <p14:tracePt t="351574" x="10267950" y="3956050"/>
          <p14:tracePt t="351578" x="10287000" y="3956050"/>
          <p14:tracePt t="351588" x="10299700" y="3956050"/>
          <p14:tracePt t="351599" x="10306050" y="3956050"/>
          <p14:tracePt t="351616" x="10318750" y="3956050"/>
          <p14:tracePt t="351632" x="10331450" y="3956050"/>
          <p14:tracePt t="351649" x="10337800" y="3956050"/>
          <p14:tracePt t="351666" x="10350500" y="3956050"/>
          <p14:tracePt t="351700" x="10356850" y="3949700"/>
          <p14:tracePt t="351822" x="10350500" y="3956050"/>
          <p14:tracePt t="351830" x="10344150" y="3956050"/>
          <p14:tracePt t="351839" x="10331450" y="3956050"/>
          <p14:tracePt t="351851" x="10325100" y="3968750"/>
          <p14:tracePt t="351867" x="10318750" y="3968750"/>
          <p14:tracePt t="351889" x="10312400" y="3968750"/>
          <p14:tracePt t="351933" x="10306050" y="3968750"/>
          <p14:tracePt t="351960" x="10299700" y="3968750"/>
          <p14:tracePt t="351964" x="10293350" y="3968750"/>
          <p14:tracePt t="351990" x="10287000" y="3968750"/>
          <p14:tracePt t="352056" x="10280650" y="3968750"/>
          <p14:tracePt t="352070" x="10274300" y="3975100"/>
          <p14:tracePt t="352248" x="10267950" y="3975100"/>
          <p14:tracePt t="352470" x="10261600" y="3975100"/>
          <p14:tracePt t="352490" x="10248900" y="3975100"/>
          <p14:tracePt t="352510" x="10242550" y="3975100"/>
          <p14:tracePt t="352514" x="10236200" y="3975100"/>
          <p14:tracePt t="352524" x="10223500" y="3975100"/>
          <p14:tracePt t="352533" x="10217150" y="3981450"/>
          <p14:tracePt t="352549" x="10204450" y="3987800"/>
          <p14:tracePt t="352566" x="10179050" y="4000500"/>
          <p14:tracePt t="352582" x="10179050" y="4006850"/>
          <p14:tracePt t="352599" x="10160000" y="4025900"/>
          <p14:tracePt t="352616" x="10134600" y="4038600"/>
          <p14:tracePt t="352632" x="10115550" y="4070350"/>
          <p14:tracePt t="352649" x="10083800" y="4121150"/>
          <p14:tracePt t="352666" x="10033000" y="4197350"/>
          <p14:tracePt t="352682" x="10020300" y="4216400"/>
          <p14:tracePt t="352699" x="10001250" y="4248150"/>
          <p14:tracePt t="352716" x="9988550" y="4260850"/>
          <p14:tracePt t="352749" x="9982200" y="4260850"/>
          <p14:tracePt t="352767" x="9975850" y="4260850"/>
          <p14:tracePt t="352782" x="9963150" y="4267200"/>
          <p14:tracePt t="352799" x="9950450" y="4273550"/>
          <p14:tracePt t="352815" x="9918700" y="4279900"/>
          <p14:tracePt t="352832" x="9874250" y="4292600"/>
          <p14:tracePt t="352849" x="9836150" y="4311650"/>
          <p14:tracePt t="352865" x="9785350" y="4337050"/>
          <p14:tracePt t="352882" x="9740900" y="4356100"/>
          <p14:tracePt t="352899" x="9709150" y="4381500"/>
          <p14:tracePt t="352916" x="9664700" y="4419600"/>
          <p14:tracePt t="352932" x="9601200" y="4457700"/>
          <p14:tracePt t="352949" x="9499600" y="4533900"/>
          <p14:tracePt t="352966" x="9467850" y="4559300"/>
          <p14:tracePt t="352982" x="9398000" y="4610100"/>
          <p14:tracePt t="352999" x="9277350" y="4673600"/>
          <p14:tracePt t="353015" x="9194800" y="4699000"/>
          <p14:tracePt t="353032" x="9099550" y="4724400"/>
          <p14:tracePt t="353049" x="8902700" y="4756150"/>
          <p14:tracePt t="353065" x="8775700" y="4756150"/>
          <p14:tracePt t="353082" x="8686800" y="4756150"/>
          <p14:tracePt t="353099" x="8610600" y="4756150"/>
          <p14:tracePt t="353116" x="8547100" y="4737100"/>
          <p14:tracePt t="353132" x="8483600" y="4711700"/>
          <p14:tracePt t="353149" x="8413750" y="4679950"/>
          <p14:tracePt t="353166" x="8337550" y="4654550"/>
          <p14:tracePt t="353182" x="8286750" y="4616450"/>
          <p14:tracePt t="353199" x="8235950" y="4591050"/>
          <p14:tracePt t="353216" x="8166100" y="4533900"/>
          <p14:tracePt t="353232" x="8128000" y="4508500"/>
          <p14:tracePt t="353249" x="8121650" y="4502150"/>
          <p14:tracePt t="353265" x="8089900" y="4476750"/>
          <p14:tracePt t="353282" x="8077200" y="4470400"/>
          <p14:tracePt t="353299" x="8070850" y="4470400"/>
          <p14:tracePt t="353316" x="8058150" y="4464050"/>
          <p14:tracePt t="353332" x="8051800" y="4457700"/>
          <p14:tracePt t="353349" x="8045450" y="4457700"/>
          <p14:tracePt t="353366" x="8039100" y="4457700"/>
          <p14:tracePt t="353399" x="8032750" y="4451350"/>
          <p14:tracePt t="353435" x="8026400" y="4451350"/>
          <p14:tracePt t="353483" x="8020050" y="4445000"/>
          <p14:tracePt t="353497" x="8020050" y="4438650"/>
          <p14:tracePt t="353508" x="8013700" y="4438650"/>
          <p14:tracePt t="353524" x="8007350" y="4438650"/>
          <p14:tracePt t="353551" x="8001000" y="4432300"/>
          <p14:tracePt t="353555" x="7994650" y="4432300"/>
          <p14:tracePt t="353566" x="7988300" y="4425950"/>
          <p14:tracePt t="353584" x="7981950" y="4425950"/>
          <p14:tracePt t="353599" x="7975600" y="4413250"/>
          <p14:tracePt t="353616" x="7962900" y="4406900"/>
          <p14:tracePt t="353632" x="7962900" y="4400550"/>
          <p14:tracePt t="353649" x="7956550" y="4394200"/>
          <p14:tracePt t="353666" x="7950200" y="4387850"/>
          <p14:tracePt t="353683" x="7950200" y="4381500"/>
          <p14:tracePt t="353699" x="7943850" y="4381500"/>
          <p14:tracePt t="353742" x="7943850" y="4375150"/>
          <p14:tracePt t="353756" x="7943850" y="4368800"/>
          <p14:tracePt t="353766" x="7937500" y="4368800"/>
          <p14:tracePt t="353796" x="7931150" y="4362450"/>
          <p14:tracePt t="353856" x="7924800" y="4356100"/>
          <p14:tracePt t="353872" x="7918450" y="4349750"/>
          <p14:tracePt t="353878" x="7912100" y="4349750"/>
          <p14:tracePt t="353888" x="7912100" y="4343400"/>
          <p14:tracePt t="353899" x="7905750" y="4343400"/>
          <p14:tracePt t="353928" x="7905750" y="4337050"/>
          <p14:tracePt t="353943" x="7899400" y="4330700"/>
          <p14:tracePt t="353952" x="7893050" y="4330700"/>
          <p14:tracePt t="353966" x="7880350" y="4318000"/>
          <p14:tracePt t="353982" x="7867650" y="4292600"/>
          <p14:tracePt t="353999" x="7861300" y="4279900"/>
          <p14:tracePt t="354016" x="7861300" y="4267200"/>
          <p14:tracePt t="354033" x="7848600" y="4222750"/>
          <p14:tracePt t="354049" x="7835900" y="4178300"/>
          <p14:tracePt t="354067" x="7835900" y="4171950"/>
          <p14:tracePt t="354083" x="7829550" y="4165600"/>
          <p14:tracePt t="354184" x="7829550" y="4159250"/>
          <p14:tracePt t="354201" x="7829550" y="4152900"/>
          <p14:tracePt t="354220" x="7816850" y="4140200"/>
          <p14:tracePt t="354226" x="7816850" y="4133850"/>
          <p14:tracePt t="354236" x="7810500" y="4127500"/>
          <p14:tracePt t="354249" x="7804150" y="4114800"/>
          <p14:tracePt t="354267" x="7797800" y="4083050"/>
          <p14:tracePt t="354282" x="7791450" y="4076700"/>
          <p14:tracePt t="354299" x="7791450" y="4070350"/>
          <p14:tracePt t="354316" x="7791450" y="4064000"/>
          <p14:tracePt t="354333" x="7785100" y="4057650"/>
          <p14:tracePt t="354534" x="7785100" y="4051300"/>
          <p14:tracePt t="354538" x="7778750" y="4044950"/>
          <p14:tracePt t="354551" x="7778750" y="4038600"/>
          <p14:tracePt t="354566" x="7772400" y="4019550"/>
          <p14:tracePt t="354582" x="7772400" y="3994150"/>
          <p14:tracePt t="354599" x="7759700" y="3949700"/>
          <p14:tracePt t="354616" x="7747000" y="3905250"/>
          <p14:tracePt t="354632" x="7734300" y="3860800"/>
          <p14:tracePt t="354649" x="7721600" y="3829050"/>
          <p14:tracePt t="354666" x="7708900" y="3816350"/>
          <p14:tracePt t="354699" x="7708900" y="3810000"/>
          <p14:tracePt t="354944" x="7708900" y="3803650"/>
          <p14:tracePt t="354955" x="7715250" y="3784600"/>
          <p14:tracePt t="354962" x="7721600" y="3759200"/>
          <p14:tracePt t="354970" x="7734300" y="3733800"/>
          <p14:tracePt t="354984" x="7753350" y="3676650"/>
          <p14:tracePt t="355001" x="7804150" y="3505200"/>
          <p14:tracePt t="355017" x="7810500" y="3448050"/>
          <p14:tracePt t="355032" x="7823200" y="3333750"/>
          <p14:tracePt t="355049" x="7829550" y="3219450"/>
          <p14:tracePt t="355066" x="7835900" y="3175000"/>
          <p14:tracePt t="355082" x="7835900" y="3143250"/>
          <p14:tracePt t="355099" x="7835900" y="3124200"/>
          <p14:tracePt t="355116" x="7835900" y="3079750"/>
          <p14:tracePt t="355132" x="7835900" y="3048000"/>
          <p14:tracePt t="355150" x="7829550" y="3009900"/>
          <p14:tracePt t="355165" x="7823200" y="2965450"/>
          <p14:tracePt t="355182" x="7823200" y="2921000"/>
          <p14:tracePt t="355199" x="7823200" y="2882900"/>
          <p14:tracePt t="355215" x="7823200" y="2838450"/>
          <p14:tracePt t="355232" x="7823200" y="2800350"/>
          <p14:tracePt t="355249" x="7823200" y="2762250"/>
          <p14:tracePt t="355265" x="7804150" y="2692400"/>
          <p14:tracePt t="355282" x="7778750" y="2590800"/>
          <p14:tracePt t="355299" x="7747000" y="2508250"/>
          <p14:tracePt t="355316" x="7734300" y="2476500"/>
          <p14:tracePt t="355332" x="7715250" y="2393950"/>
          <p14:tracePt t="355350" x="7708900" y="2324100"/>
          <p14:tracePt t="355365" x="7708900" y="2254250"/>
          <p14:tracePt t="355382" x="7702550" y="2190750"/>
          <p14:tracePt t="355399" x="7696200" y="2114550"/>
          <p14:tracePt t="355415" x="7683500" y="2032000"/>
          <p14:tracePt t="355432" x="7670800" y="1968500"/>
          <p14:tracePt t="355449" x="7639050" y="1905000"/>
          <p14:tracePt t="355465" x="7620000" y="1854200"/>
          <p14:tracePt t="355482" x="7613650" y="1816100"/>
          <p14:tracePt t="355499" x="7588250" y="1758950"/>
          <p14:tracePt t="355515" x="7581900" y="1752600"/>
          <p14:tracePt t="355532" x="7569200" y="1720850"/>
          <p14:tracePt t="355549" x="7562850" y="1689100"/>
          <p14:tracePt t="355565" x="7550150" y="1657350"/>
          <p14:tracePt t="355582" x="7543800" y="1631950"/>
          <p14:tracePt t="355599" x="7543800" y="1606550"/>
          <p14:tracePt t="355615" x="7537450" y="1581150"/>
          <p14:tracePt t="355632" x="7531100" y="1562100"/>
          <p14:tracePt t="355649" x="7531100" y="1549400"/>
          <p14:tracePt t="355665" x="7531100" y="1543050"/>
          <p14:tracePt t="355682" x="7531100" y="1536700"/>
          <p14:tracePt t="356073" x="7537450" y="1549400"/>
          <p14:tracePt t="356085" x="7556500" y="1600200"/>
          <p14:tracePt t="356091" x="7581900" y="1682750"/>
          <p14:tracePt t="356102" x="7620000" y="1771650"/>
          <p14:tracePt t="356116" x="7658100" y="1911350"/>
          <p14:tracePt t="356132" x="7670800" y="1987550"/>
          <p14:tracePt t="356149" x="7670800" y="2032000"/>
          <p14:tracePt t="356165" x="7658100" y="2063750"/>
          <p14:tracePt t="356184" x="7651750" y="2076450"/>
          <p14:tracePt t="356199" x="7651750" y="2101850"/>
          <p14:tracePt t="356215" x="7645400" y="2127250"/>
          <p14:tracePt t="356232" x="7639050" y="2159000"/>
          <p14:tracePt t="356249" x="7639050" y="2228850"/>
          <p14:tracePt t="356265" x="7639050" y="2266950"/>
          <p14:tracePt t="356282" x="7639050" y="2286000"/>
          <p14:tracePt t="356299" x="7639050" y="2317750"/>
          <p14:tracePt t="356316" x="7632700" y="2349500"/>
          <p14:tracePt t="356332" x="7632700" y="2374900"/>
          <p14:tracePt t="356349" x="7626350" y="2393950"/>
          <p14:tracePt t="356366" x="7626350" y="2419350"/>
          <p14:tracePt t="356382" x="7626350" y="2425700"/>
          <p14:tracePt t="356415" x="7626350" y="2432050"/>
          <p14:tracePt t="356432" x="7626350" y="2438400"/>
          <p14:tracePt t="356449" x="7626350" y="2444750"/>
          <p14:tracePt t="356465" x="7626350" y="2457450"/>
          <p14:tracePt t="356482" x="7626350" y="2495550"/>
          <p14:tracePt t="356499" x="7626350" y="2527300"/>
          <p14:tracePt t="356515" x="7626350" y="2540000"/>
          <p14:tracePt t="356532" x="7626350" y="2559050"/>
          <p14:tracePt t="356549" x="7626350" y="2578100"/>
          <p14:tracePt t="356582" x="7626350" y="2590800"/>
          <p14:tracePt t="356600" x="7626350" y="2616200"/>
          <p14:tracePt t="356616" x="7626350" y="2628900"/>
          <p14:tracePt t="357959" x="7626350" y="2635250"/>
          <p14:tracePt t="357969" x="7626350" y="2641600"/>
          <p14:tracePt t="357976" x="7626350" y="2647950"/>
          <p14:tracePt t="357986" x="7626350" y="2660650"/>
          <p14:tracePt t="357999" x="7620000" y="2667000"/>
          <p14:tracePt t="358016" x="7613650" y="2711450"/>
          <p14:tracePt t="358032" x="7600950" y="2736850"/>
          <p14:tracePt t="358049" x="7600950" y="2762250"/>
          <p14:tracePt t="358066" x="7600950" y="2781300"/>
          <p14:tracePt t="358082" x="7600950" y="2794000"/>
          <p14:tracePt t="358099" x="7600950" y="2806700"/>
          <p14:tracePt t="358116" x="7594600" y="2819400"/>
          <p14:tracePt t="358134" x="7594600" y="2825750"/>
          <p14:tracePt t="358149" x="7594600" y="2838450"/>
          <p14:tracePt t="358166" x="7594600" y="2851150"/>
          <p14:tracePt t="358182" x="7594600" y="2857500"/>
          <p14:tracePt t="358199" x="7588250" y="2863850"/>
          <p14:tracePt t="358216" x="7588250" y="2870200"/>
          <p14:tracePt t="358232" x="7588250" y="2876550"/>
          <p14:tracePt t="358249" x="7581900" y="2895600"/>
          <p14:tracePt t="358266" x="7581900" y="2908300"/>
          <p14:tracePt t="358283" x="7581900" y="2914650"/>
          <p14:tracePt t="358299" x="7575550" y="2927350"/>
          <p14:tracePt t="358316" x="7575550" y="2933700"/>
          <p14:tracePt t="358334" x="7575550" y="2946400"/>
          <p14:tracePt t="358366" x="7575550" y="2952750"/>
          <p14:tracePt t="358986" x="7569200" y="2952750"/>
          <p14:tracePt t="359066" x="7562850" y="2965450"/>
          <p14:tracePt t="359072" x="7562850" y="2990850"/>
          <p14:tracePt t="359082" x="7550150" y="3022600"/>
          <p14:tracePt t="359099" x="7550150" y="3092450"/>
          <p14:tracePt t="359116" x="7550150" y="3194050"/>
          <p14:tracePt t="359132" x="7556500" y="3321050"/>
          <p14:tracePt t="359149" x="7569200" y="3454400"/>
          <p14:tracePt t="359166" x="7569200" y="3575050"/>
          <p14:tracePt t="359182" x="7569200" y="3676650"/>
          <p14:tracePt t="359199" x="7569200" y="3771900"/>
          <p14:tracePt t="359216" x="7569200" y="3841750"/>
          <p14:tracePt t="359232" x="7575550" y="3898900"/>
          <p14:tracePt t="359249" x="7600950" y="3937000"/>
          <p14:tracePt t="359266" x="7607300" y="3949700"/>
          <p14:tracePt t="359282" x="7613650" y="3968750"/>
          <p14:tracePt t="359299" x="7626350" y="3981450"/>
          <p14:tracePt t="359316" x="7626350" y="3987800"/>
          <p14:tracePt t="359332" x="7632700" y="4006850"/>
          <p14:tracePt t="359349" x="7639050" y="4019550"/>
          <p14:tracePt t="359366" x="7645400" y="4025900"/>
          <p14:tracePt t="359382" x="7651750" y="4032250"/>
          <p14:tracePt t="359444" x="7670800" y="4032250"/>
          <p14:tracePt t="359451" x="7677150" y="4019550"/>
          <p14:tracePt t="359460" x="7689850" y="4006850"/>
          <p14:tracePt t="359470" x="7696200" y="3994150"/>
          <p14:tracePt t="359483" x="7708900" y="3987800"/>
          <p14:tracePt t="359500" x="7721600" y="3975100"/>
          <p14:tracePt t="359516" x="7721600" y="3968750"/>
          <p14:tracePt t="359532" x="7727950" y="3949700"/>
          <p14:tracePt t="359549" x="7734300" y="3937000"/>
          <p14:tracePt t="359566" x="7740650" y="3924300"/>
          <p14:tracePt t="359582" x="7747000" y="3905250"/>
          <p14:tracePt t="359599" x="7753350" y="3892550"/>
          <p14:tracePt t="359617" x="7753350" y="3879850"/>
          <p14:tracePt t="359632" x="7753350" y="3873500"/>
          <p14:tracePt t="359649" x="7753350" y="3860800"/>
          <p14:tracePt t="359666" x="7753350" y="3854450"/>
          <p14:tracePt t="359682" x="7753350" y="3841750"/>
          <p14:tracePt t="359699" x="7753350" y="3829050"/>
          <p14:tracePt t="359718" x="7753350" y="3816350"/>
          <p14:tracePt t="359732" x="7753350" y="3803650"/>
          <p14:tracePt t="359749" x="7753350" y="3797300"/>
          <p14:tracePt t="359765" x="7753350" y="3790950"/>
          <p14:tracePt t="359782" x="7753350" y="3778250"/>
          <p14:tracePt t="359799" x="7753350" y="3765550"/>
          <p14:tracePt t="359815" x="7753350" y="3759200"/>
          <p14:tracePt t="359832" x="7747000" y="3752850"/>
          <p14:tracePt t="359849" x="7747000" y="3740150"/>
          <p14:tracePt t="359865" x="7740650" y="3721100"/>
          <p14:tracePt t="359882" x="7740650" y="3714750"/>
          <p14:tracePt t="359899" x="7727950" y="3708400"/>
          <p14:tracePt t="359915" x="7727950" y="3702050"/>
          <p14:tracePt t="359932" x="7721600" y="3689350"/>
          <p14:tracePt t="359949" x="7708900" y="3683000"/>
          <p14:tracePt t="359973" x="7702550" y="3683000"/>
          <p14:tracePt t="359989" x="7696200" y="3683000"/>
          <p14:tracePt t="360015" x="7689850" y="3676650"/>
          <p14:tracePt t="360025" x="7683500" y="3676650"/>
          <p14:tracePt t="360039" x="7677150" y="3676650"/>
          <p14:tracePt t="360055" x="7670800" y="3676650"/>
          <p14:tracePt t="360069" x="7664450" y="3676650"/>
          <p14:tracePt t="360089" x="7658100" y="3676650"/>
          <p14:tracePt t="360111" x="7651750" y="3676650"/>
          <p14:tracePt t="360136" x="7645400" y="3676650"/>
          <p14:tracePt t="360152" x="7639050" y="3676650"/>
          <p14:tracePt t="360161" x="7639050" y="3683000"/>
          <p14:tracePt t="360175" x="7639050" y="3689350"/>
          <p14:tracePt t="360185" x="7639050" y="3695700"/>
          <p14:tracePt t="360199" x="7639050" y="3708400"/>
          <p14:tracePt t="360216" x="7639050" y="3733800"/>
          <p14:tracePt t="360232" x="7639050" y="3790950"/>
          <p14:tracePt t="360249" x="7639050" y="3803650"/>
          <p14:tracePt t="360265" x="7651750" y="3829050"/>
          <p14:tracePt t="360282" x="7658100" y="3848100"/>
          <p14:tracePt t="360299" x="7664450" y="3867150"/>
          <p14:tracePt t="360315" x="7677150" y="3879850"/>
          <p14:tracePt t="360332" x="7683500" y="3886200"/>
          <p14:tracePt t="360349" x="7702550" y="3905250"/>
          <p14:tracePt t="360365" x="7727950" y="3917950"/>
          <p14:tracePt t="360382" x="7753350" y="3924300"/>
          <p14:tracePt t="360399" x="7772400" y="3930650"/>
          <p14:tracePt t="360415" x="7804150" y="3930650"/>
          <p14:tracePt t="360432" x="7823200" y="3930650"/>
          <p14:tracePt t="360449" x="7835900" y="3930650"/>
          <p14:tracePt t="360465" x="7854950" y="3930650"/>
          <p14:tracePt t="360482" x="7861300" y="3917950"/>
          <p14:tracePt t="360499" x="7874000" y="3898900"/>
          <p14:tracePt t="360515" x="7886700" y="3873500"/>
          <p14:tracePt t="360532" x="7886700" y="3860800"/>
          <p14:tracePt t="360549" x="7893050" y="3822700"/>
          <p14:tracePt t="360565" x="7893050" y="3803650"/>
          <p14:tracePt t="360582" x="7886700" y="3784600"/>
          <p14:tracePt t="360599" x="7880350" y="3765550"/>
          <p14:tracePt t="360616" x="7874000" y="3752850"/>
          <p14:tracePt t="360632" x="7861300" y="3740150"/>
          <p14:tracePt t="360649" x="7854950" y="3721100"/>
          <p14:tracePt t="360665" x="7842250" y="3708400"/>
          <p14:tracePt t="360682" x="7823200" y="3689350"/>
          <p14:tracePt t="360699" x="7804150" y="3676650"/>
          <p14:tracePt t="360715" x="7797800" y="3670300"/>
          <p14:tracePt t="360732" x="7791450" y="3670300"/>
          <p14:tracePt t="360749" x="7778750" y="3657600"/>
          <p14:tracePt t="360765" x="7772400" y="3651250"/>
          <p14:tracePt t="360782" x="7766050" y="3651250"/>
          <p14:tracePt t="360799" x="7759700" y="3651250"/>
          <p14:tracePt t="360816" x="7753350" y="3651250"/>
          <p14:tracePt t="360832" x="7747000" y="3651250"/>
          <p14:tracePt t="360849" x="7721600" y="3657600"/>
          <p14:tracePt t="360865" x="7702550" y="3670300"/>
          <p14:tracePt t="360882" x="7677150" y="3702050"/>
          <p14:tracePt t="360899" x="7658100" y="3727450"/>
          <p14:tracePt t="360915" x="7645400" y="3752850"/>
          <p14:tracePt t="360932" x="7632700" y="3784600"/>
          <p14:tracePt t="360949" x="7626350" y="3829050"/>
          <p14:tracePt t="360966" x="7626350" y="3860800"/>
          <p14:tracePt t="360982" x="7626350" y="3911600"/>
          <p14:tracePt t="360999" x="7639050" y="3975100"/>
          <p14:tracePt t="361015" x="7651750" y="4006850"/>
          <p14:tracePt t="361032" x="7664450" y="4032250"/>
          <p14:tracePt t="361049" x="7677150" y="4064000"/>
          <p14:tracePt t="361082" x="7689850" y="4070350"/>
          <p14:tracePt t="361099" x="7696200" y="4070350"/>
          <p14:tracePt t="361116" x="7715250" y="4070350"/>
          <p14:tracePt t="361132" x="7734300" y="4070350"/>
          <p14:tracePt t="361149" x="7747000" y="4064000"/>
          <p14:tracePt t="361166" x="7759700" y="4051300"/>
          <p14:tracePt t="361182" x="7791450" y="4013200"/>
          <p14:tracePt t="361199" x="7810500" y="3962400"/>
          <p14:tracePt t="361215" x="7816850" y="3956050"/>
          <p14:tracePt t="361232" x="7816850" y="3943350"/>
          <p14:tracePt t="361249" x="7816850" y="3937000"/>
          <p14:tracePt t="361265" x="7816850" y="3930650"/>
          <p14:tracePt t="362280" x="7816850" y="3937000"/>
          <p14:tracePt t="362291" x="7816850" y="3943350"/>
          <p14:tracePt t="362301" x="7816850" y="3956050"/>
          <p14:tracePt t="362318" x="7816850" y="3981450"/>
          <p14:tracePt t="362334" x="7829550" y="4000500"/>
          <p14:tracePt t="362349" x="7835900" y="4006850"/>
          <p14:tracePt t="362403" x="7835900" y="3994150"/>
          <p14:tracePt t="362409" x="7835900" y="3968750"/>
          <p14:tracePt t="362419" x="7835900" y="3930650"/>
          <p14:tracePt t="362432" x="7835900" y="3898900"/>
          <p14:tracePt t="362449" x="7816850" y="3822700"/>
          <p14:tracePt t="362466" x="7785100" y="3778250"/>
          <p14:tracePt t="362482" x="7753350" y="3752850"/>
          <p14:tracePt t="362499" x="7708900" y="3733800"/>
          <p14:tracePt t="362515" x="7658100" y="3721100"/>
          <p14:tracePt t="362532" x="7645400" y="3721100"/>
          <p14:tracePt t="362549" x="7639050" y="3721100"/>
          <p14:tracePt t="362566" x="7626350" y="3727450"/>
          <p14:tracePt t="362582" x="7613650" y="3771900"/>
          <p14:tracePt t="362599" x="7607300" y="3873500"/>
          <p14:tracePt t="362615" x="7607300" y="3962400"/>
          <p14:tracePt t="362632" x="7639050" y="4025900"/>
          <p14:tracePt t="362649" x="7658100" y="4076700"/>
          <p14:tracePt t="362665" x="7664450" y="4102100"/>
          <p14:tracePt t="362731" x="7664450" y="4108450"/>
          <p14:tracePt t="362747" x="7664450" y="4114800"/>
          <p14:tracePt t="362757" x="7664450" y="4121150"/>
          <p14:tracePt t="362768" x="7664450" y="4133850"/>
          <p14:tracePt t="362784" x="7664450" y="4140200"/>
          <p14:tracePt t="362799" x="7664450" y="4171950"/>
          <p14:tracePt t="362816" x="7664450" y="4203700"/>
          <p14:tracePt t="362832" x="7670800" y="4222750"/>
          <p14:tracePt t="362849" x="7683500" y="4286250"/>
          <p14:tracePt t="362865" x="7702550" y="4343400"/>
          <p14:tracePt t="362882" x="7702550" y="4362450"/>
          <p14:tracePt t="363746" x="7702550" y="4356100"/>
          <p14:tracePt t="363766" x="7702550" y="4349750"/>
          <p14:tracePt t="363772" x="7702550" y="4343400"/>
          <p14:tracePt t="363782" x="7696200" y="4330700"/>
          <p14:tracePt t="363799" x="7683500" y="4318000"/>
          <p14:tracePt t="363816" x="7677150" y="4311650"/>
          <p14:tracePt t="363832" x="7664450" y="4298950"/>
          <p14:tracePt t="363849" x="7658100" y="4286250"/>
          <p14:tracePt t="363866" x="7645400" y="4279900"/>
          <p14:tracePt t="363882" x="7639050" y="4267200"/>
          <p14:tracePt t="363899" x="7626350" y="4267200"/>
          <p14:tracePt t="363916" x="7620000" y="4260850"/>
          <p14:tracePt t="363932" x="7613650" y="4254500"/>
          <p14:tracePt t="363950" x="7594600" y="4241800"/>
          <p14:tracePt t="363952" x="7581900" y="4229100"/>
          <p14:tracePt t="363966" x="7537450" y="4197350"/>
          <p14:tracePt t="363982" x="7505700" y="4178300"/>
          <p14:tracePt t="363999" x="7448550" y="4127500"/>
          <p14:tracePt t="364015" x="7416800" y="4095750"/>
          <p14:tracePt t="364032" x="7404100" y="4064000"/>
          <p14:tracePt t="364049" x="7385050" y="4044950"/>
          <p14:tracePt t="364066" x="7372350" y="4019550"/>
          <p14:tracePt t="364082" x="7372350" y="3987800"/>
          <p14:tracePt t="364099" x="7366000" y="3968750"/>
          <p14:tracePt t="364116" x="7366000" y="3943350"/>
          <p14:tracePt t="364132" x="7359650" y="3930650"/>
          <p14:tracePt t="364151" x="7359650" y="3924300"/>
          <p14:tracePt t="364166" x="7359650" y="3917950"/>
          <p14:tracePt t="364182" x="7359650" y="3911600"/>
          <p14:tracePt t="364242" x="7359650" y="3930650"/>
          <p14:tracePt t="364248" x="7378700" y="3962400"/>
          <p14:tracePt t="364258" x="7404100" y="4000500"/>
          <p14:tracePt t="364266" x="7429500" y="4019550"/>
          <p14:tracePt t="364282" x="7442200" y="4032250"/>
          <p14:tracePt t="364299" x="7461250" y="4044950"/>
          <p14:tracePt t="364345" x="7461250" y="4032250"/>
          <p14:tracePt t="364355" x="7461250" y="3981450"/>
          <p14:tracePt t="364365" x="7467600" y="3937000"/>
          <p14:tracePt t="364382" x="7486650" y="3835400"/>
          <p14:tracePt t="364399" x="7505700" y="3727450"/>
          <p14:tracePt t="364415" x="7537450" y="3638550"/>
          <p14:tracePt t="364432" x="7537450" y="3625850"/>
          <p14:tracePt t="364449" x="7556500" y="3594100"/>
          <p14:tracePt t="364465" x="7581900" y="3581400"/>
          <p14:tracePt t="364482" x="7607300" y="3568700"/>
          <p14:tracePt t="364499" x="7632700" y="3568700"/>
          <p14:tracePt t="364532" x="7651750" y="3568700"/>
          <p14:tracePt t="364549" x="7689850" y="3587750"/>
          <p14:tracePt t="364565" x="7734300" y="3606800"/>
          <p14:tracePt t="364582" x="7778750" y="3638550"/>
          <p14:tracePt t="364599" x="7823200" y="3670300"/>
          <p14:tracePt t="364615" x="7861300" y="3721100"/>
          <p14:tracePt t="364632" x="7880350" y="3759200"/>
          <p14:tracePt t="364649" x="7893050" y="3822700"/>
          <p14:tracePt t="364665" x="7893050" y="3841750"/>
          <p14:tracePt t="364682" x="7874000" y="3898900"/>
          <p14:tracePt t="364699" x="7867650" y="3949700"/>
          <p14:tracePt t="364715" x="7854950" y="4000500"/>
          <p14:tracePt t="364732" x="7848600" y="4025900"/>
          <p14:tracePt t="364749" x="7848600" y="4038600"/>
          <p14:tracePt t="364765" x="7848600" y="4044950"/>
          <p14:tracePt t="364835" x="7854950" y="4044950"/>
          <p14:tracePt t="364845" x="7861300" y="4044950"/>
          <p14:tracePt t="364861" x="7867650" y="4038600"/>
          <p14:tracePt t="364871" x="7893050" y="4019550"/>
          <p14:tracePt t="364882" x="7931150" y="4006850"/>
          <p14:tracePt t="364899" x="8013700" y="3956050"/>
          <p14:tracePt t="364917" x="8096250" y="3898900"/>
          <p14:tracePt t="364932" x="8140700" y="3867150"/>
          <p14:tracePt t="364949" x="8140700" y="3860800"/>
          <p14:tracePt t="364966" x="8140700" y="3848100"/>
          <p14:tracePt t="364982" x="8140700" y="3841750"/>
          <p14:tracePt t="364999" x="8134350" y="3829050"/>
          <p14:tracePt t="365047" x="8128000" y="3822700"/>
          <p14:tracePt t="365063" x="8128000" y="3816350"/>
          <p14:tracePt t="365089" x="8128000" y="3810000"/>
          <p14:tracePt t="365093" x="8121650" y="3810000"/>
          <p14:tracePt t="365103" x="8121650" y="3803650"/>
          <p14:tracePt t="365134" x="8121650" y="3810000"/>
          <p14:tracePt t="365145" x="8147050" y="3841750"/>
          <p14:tracePt t="365153" x="8159750" y="3873500"/>
          <p14:tracePt t="365165" x="8178800" y="3905250"/>
          <p14:tracePt t="365182" x="8216900" y="3956050"/>
          <p14:tracePt t="365200" x="8255000" y="4006850"/>
          <p14:tracePt t="365216" x="8267700" y="4019550"/>
          <p14:tracePt t="365250" x="8274050" y="4013200"/>
          <p14:tracePt t="365265" x="8280400" y="3937000"/>
          <p14:tracePt t="365282" x="8318500" y="3822700"/>
          <p14:tracePt t="365299" x="8350250" y="3689350"/>
          <p14:tracePt t="365316" x="8362950" y="3606800"/>
          <p14:tracePt t="365332" x="8362950" y="3562350"/>
          <p14:tracePt t="365349" x="8369300" y="3549650"/>
          <p14:tracePt t="365366" x="8369300" y="3543300"/>
          <p14:tracePt t="365382" x="8407400" y="3536950"/>
          <p14:tracePt t="365400" x="8470900" y="3517900"/>
          <p14:tracePt t="365416" x="8515350" y="3505200"/>
          <p14:tracePt t="365432" x="8655050" y="3498850"/>
          <p14:tracePt t="365449" x="8839200" y="3498850"/>
          <p14:tracePt t="365451" x="8928100" y="3498850"/>
          <p14:tracePt t="365465" x="9023350" y="3498850"/>
          <p14:tracePt t="365482" x="9309100" y="3505200"/>
          <p14:tracePt t="365499" x="9448800" y="3505200"/>
          <p14:tracePt t="365515" x="9499600" y="3505200"/>
          <p14:tracePt t="365532" x="9639300" y="3511550"/>
          <p14:tracePt t="365549" x="9836150" y="3511550"/>
          <p14:tracePt t="365565" x="9975850" y="3511550"/>
          <p14:tracePt t="365582" x="10128250" y="3517900"/>
          <p14:tracePt t="365599" x="10236200" y="3517900"/>
          <p14:tracePt t="365615" x="10331450" y="3517900"/>
          <p14:tracePt t="365632" x="10433050" y="3517900"/>
          <p14:tracePt t="365649" x="10515600" y="3517900"/>
          <p14:tracePt t="365665" x="10610850" y="3524250"/>
          <p14:tracePt t="365682" x="10706100" y="3536950"/>
          <p14:tracePt t="365699" x="10820400" y="3562350"/>
          <p14:tracePt t="365715" x="10858500" y="3575050"/>
          <p14:tracePt t="365732" x="10909300" y="3594100"/>
          <p14:tracePt t="365749" x="10928350" y="3606800"/>
          <p14:tracePt t="365765" x="10953750" y="3619500"/>
          <p14:tracePt t="365782" x="10985500" y="3644900"/>
          <p14:tracePt t="365799" x="11042650" y="3676650"/>
          <p14:tracePt t="365815" x="11074400" y="3695700"/>
          <p14:tracePt t="365832" x="11087100" y="3714750"/>
          <p14:tracePt t="365849" x="11112500" y="3733800"/>
          <p14:tracePt t="365866" x="11137900" y="3771900"/>
          <p14:tracePt t="365884" x="11163300" y="3816350"/>
          <p14:tracePt t="365899" x="11195050" y="3867150"/>
          <p14:tracePt t="365916" x="11201400" y="3911600"/>
          <p14:tracePt t="365932" x="11201400" y="3949700"/>
          <p14:tracePt t="365949" x="11195050" y="3994150"/>
          <p14:tracePt t="365952" x="11182350" y="4025900"/>
          <p14:tracePt t="365966" x="11163300" y="4083050"/>
          <p14:tracePt t="365982" x="11156950" y="4133850"/>
          <p14:tracePt t="365999" x="11150600" y="4165600"/>
          <p14:tracePt t="366015" x="11137900" y="4197350"/>
          <p14:tracePt t="366032" x="11131550" y="4216400"/>
          <p14:tracePt t="366049" x="11125200" y="4222750"/>
          <p14:tracePt t="366065" x="11112500" y="4235450"/>
          <p14:tracePt t="366082" x="11099800" y="4241800"/>
          <p14:tracePt t="366099" x="11068050" y="4260850"/>
          <p14:tracePt t="366115" x="11029950" y="4298950"/>
          <p14:tracePt t="366132" x="10985500" y="4330700"/>
          <p14:tracePt t="366149" x="10928350" y="4381500"/>
          <p14:tracePt t="366166" x="10871200" y="4413250"/>
          <p14:tracePt t="366182" x="10725150" y="4476750"/>
          <p14:tracePt t="366199" x="10598150" y="4502150"/>
          <p14:tracePt t="366215" x="10483850" y="4527550"/>
          <p14:tracePt t="366232" x="10363200" y="4546600"/>
          <p14:tracePt t="366249" x="10255250" y="4572000"/>
          <p14:tracePt t="366266" x="10140950" y="4591050"/>
          <p14:tracePt t="366282" x="10102850" y="4597400"/>
          <p14:tracePt t="366299" x="10026650" y="4603750"/>
          <p14:tracePt t="366316" x="9982200" y="4603750"/>
          <p14:tracePt t="366332" x="9950450" y="4603750"/>
          <p14:tracePt t="366349" x="9906000" y="4610100"/>
          <p14:tracePt t="366366" x="9874250" y="4610100"/>
          <p14:tracePt t="366382" x="9842500" y="4610100"/>
          <p14:tracePt t="366399" x="9823450" y="4616450"/>
          <p14:tracePt t="366416" x="9810750" y="4616450"/>
          <p14:tracePt t="366432" x="9798050" y="4616450"/>
          <p14:tracePt t="366466" x="9785350" y="4616450"/>
          <p14:tracePt t="366499" x="9779000" y="4616450"/>
          <p14:tracePt t="366515" x="9772650" y="4616450"/>
          <p14:tracePt t="366532" x="9759950" y="4616450"/>
          <p14:tracePt t="366549" x="9715500" y="4622800"/>
          <p14:tracePt t="366565" x="9696450" y="4629150"/>
          <p14:tracePt t="366582" x="9632950" y="4635500"/>
          <p14:tracePt t="366599" x="9588500" y="4641850"/>
          <p14:tracePt t="366615" x="9556750" y="4648200"/>
          <p14:tracePt t="366632" x="9467850" y="4654550"/>
          <p14:tracePt t="366650" x="9385300" y="4667250"/>
          <p14:tracePt t="366665" x="9315450" y="4679950"/>
          <p14:tracePt t="366682" x="9226550" y="4686300"/>
          <p14:tracePt t="366699" x="9131300" y="4686300"/>
          <p14:tracePt t="366715" x="9048750" y="4686300"/>
          <p14:tracePt t="366732" x="8985250" y="4686300"/>
          <p14:tracePt t="366750" x="8909050" y="4686300"/>
          <p14:tracePt t="366765" x="8870950" y="4679950"/>
          <p14:tracePt t="366782" x="8826500" y="4673600"/>
          <p14:tracePt t="366799" x="8794750" y="4667250"/>
          <p14:tracePt t="366815" x="8769350" y="4660900"/>
          <p14:tracePt t="366832" x="8750300" y="4654550"/>
          <p14:tracePt t="366850" x="8731250" y="4648200"/>
          <p14:tracePt t="366865" x="8699500" y="4641850"/>
          <p14:tracePt t="366882" x="8667750" y="4629150"/>
          <p14:tracePt t="366899" x="8629650" y="4622800"/>
          <p14:tracePt t="366915" x="8585200" y="4616450"/>
          <p14:tracePt t="366932" x="8553450" y="4610100"/>
          <p14:tracePt t="366949" x="8515350" y="4603750"/>
          <p14:tracePt t="366951" x="8502650" y="4603750"/>
          <p14:tracePt t="366966" x="8489950" y="4603750"/>
          <p14:tracePt t="366982" x="8451850" y="4603750"/>
          <p14:tracePt t="366999" x="8413750" y="4597400"/>
          <p14:tracePt t="367015" x="8362950" y="4591050"/>
          <p14:tracePt t="367032" x="8343900" y="4584700"/>
          <p14:tracePt t="367050" x="8331200" y="4584700"/>
          <p14:tracePt t="367065" x="8312150" y="4584700"/>
          <p14:tracePt t="367082" x="8293100" y="4584700"/>
          <p14:tracePt t="367099" x="8267700" y="4578350"/>
          <p14:tracePt t="367115" x="8216900" y="4565650"/>
          <p14:tracePt t="367132" x="8178800" y="4559300"/>
          <p14:tracePt t="367149" x="8153400" y="4552950"/>
          <p14:tracePt t="367165" x="8128000" y="4546600"/>
          <p14:tracePt t="367182" x="8108950" y="4533900"/>
          <p14:tracePt t="367199" x="8089900" y="4527550"/>
          <p14:tracePt t="367215" x="8077200" y="4521200"/>
          <p14:tracePt t="367232" x="8045450" y="4508500"/>
          <p14:tracePt t="367265" x="8039100" y="4508500"/>
          <p14:tracePt t="367282" x="8032750" y="4508500"/>
          <p14:tracePt t="367299" x="7988300" y="4502150"/>
          <p14:tracePt t="367315" x="7969250" y="4495800"/>
          <p14:tracePt t="367332" x="7956550" y="4495800"/>
          <p14:tracePt t="367349" x="7943850" y="4489450"/>
          <p14:tracePt t="367365" x="7931150" y="4483100"/>
          <p14:tracePt t="367382" x="7924800" y="4483100"/>
          <p14:tracePt t="367399" x="7912100" y="4483100"/>
          <p14:tracePt t="367416" x="7905750" y="4476750"/>
          <p14:tracePt t="367450" x="7899400" y="4470400"/>
          <p14:tracePt t="367466" x="7893050" y="4470400"/>
          <p14:tracePt t="367483" x="7886700" y="4464050"/>
          <p14:tracePt t="367516" x="7886700" y="4457700"/>
          <p14:tracePt t="367733" x="7880350" y="4457700"/>
          <p14:tracePt t="367749" x="7874000" y="4457700"/>
          <p14:tracePt t="367766" x="7842250" y="4457700"/>
          <p14:tracePt t="367783" x="7740650" y="4470400"/>
          <p14:tracePt t="367799" x="7651750" y="4483100"/>
          <p14:tracePt t="367816" x="7581900" y="4489450"/>
          <p14:tracePt t="367833" x="7315200" y="4489450"/>
          <p14:tracePt t="367851" x="7105650" y="4489450"/>
          <p14:tracePt t="367866" x="6915150" y="4489450"/>
          <p14:tracePt t="367883" x="6781800" y="4489450"/>
          <p14:tracePt t="367899" x="6705600" y="4489450"/>
          <p14:tracePt t="367915" x="6673850" y="4489450"/>
          <p14:tracePt t="367932" x="6661150" y="4483100"/>
          <p14:tracePt t="367949" x="6654800" y="4470400"/>
          <p14:tracePt t="367966" x="6648450" y="4432300"/>
          <p14:tracePt t="367982" x="6648450" y="4387850"/>
          <p14:tracePt t="367999" x="6648450" y="4343400"/>
          <p14:tracePt t="368016" x="6680200" y="4292600"/>
          <p14:tracePt t="368032" x="6718300" y="4267200"/>
          <p14:tracePt t="368049" x="6750050" y="4248150"/>
          <p14:tracePt t="368066" x="6826250" y="4203700"/>
          <p14:tracePt t="368082" x="6927850" y="4127500"/>
          <p14:tracePt t="368099" x="7029450" y="4057650"/>
          <p14:tracePt t="368115" x="7092950" y="4025900"/>
          <p14:tracePt t="368132" x="7143750" y="3994150"/>
          <p14:tracePt t="368149" x="7181850" y="3975100"/>
          <p14:tracePt t="368165" x="7194550" y="3968750"/>
          <p14:tracePt t="368182" x="7207250" y="3956050"/>
          <p14:tracePt t="368199" x="7219950" y="3949700"/>
          <p14:tracePt t="368215" x="7232650" y="3949700"/>
          <p14:tracePt t="368232" x="7245350" y="3949700"/>
          <p14:tracePt t="368249" x="7277100" y="3949700"/>
          <p14:tracePt t="368265" x="7315200" y="3949700"/>
          <p14:tracePt t="368282" x="7353300" y="3956050"/>
          <p14:tracePt t="368299" x="7404100" y="3962400"/>
          <p14:tracePt t="368315" x="7429500" y="3962400"/>
          <p14:tracePt t="368332" x="7442200" y="3962400"/>
          <p14:tracePt t="368349" x="7486650" y="3962400"/>
          <p14:tracePt t="368365" x="7524750" y="3949700"/>
          <p14:tracePt t="368382" x="7550150" y="3943350"/>
          <p14:tracePt t="368399" x="7569200" y="3930650"/>
          <p14:tracePt t="368415" x="7588250" y="3911600"/>
          <p14:tracePt t="368432" x="7600950" y="3898900"/>
          <p14:tracePt t="368449" x="7613650" y="3886200"/>
          <p14:tracePt t="368465" x="7626350" y="3867150"/>
          <p14:tracePt t="368482" x="7651750" y="3841750"/>
          <p14:tracePt t="368499" x="7677150" y="3816350"/>
          <p14:tracePt t="368515" x="7708900" y="3784600"/>
          <p14:tracePt t="368532" x="7721600" y="3771900"/>
          <p14:tracePt t="368549" x="7721600" y="3765550"/>
          <p14:tracePt t="368566" x="7727950" y="3752850"/>
          <p14:tracePt t="368582" x="7727950" y="3721100"/>
          <p14:tracePt t="368599" x="7734300" y="3708400"/>
          <p14:tracePt t="368615" x="7734300" y="3676650"/>
          <p14:tracePt t="368632" x="7734300" y="3663950"/>
          <p14:tracePt t="368649" x="7721600" y="3638550"/>
          <p14:tracePt t="368682" x="7721600" y="3632200"/>
          <p14:tracePt t="368718" x="7721600" y="3651250"/>
          <p14:tracePt t="368727" x="7734300" y="3689350"/>
          <p14:tracePt t="368736" x="7740650" y="3721100"/>
          <p14:tracePt t="368749" x="7753350" y="3746500"/>
          <p14:tracePt t="368765" x="7772400" y="3790950"/>
          <p14:tracePt t="368782" x="7791450" y="3816350"/>
          <p14:tracePt t="368799" x="7797800" y="3822700"/>
          <p14:tracePt t="368959" x="7797800" y="3816350"/>
          <p14:tracePt t="368986" x="7797800" y="3810000"/>
          <p14:tracePt t="369148" x="7797800" y="3822700"/>
          <p14:tracePt t="369158" x="7797800" y="3829050"/>
          <p14:tracePt t="369166" x="7797800" y="3841750"/>
          <p14:tracePt t="369182" x="7797800" y="3898900"/>
          <p14:tracePt t="369199" x="7797800" y="3949700"/>
          <p14:tracePt t="369216" x="7791450" y="4000500"/>
          <p14:tracePt t="369232" x="7791450" y="4044950"/>
          <p14:tracePt t="369249" x="7791450" y="4102100"/>
          <p14:tracePt t="369266" x="7791450" y="4184650"/>
          <p14:tracePt t="369283" x="7791450" y="4273550"/>
          <p14:tracePt t="369299" x="7791450" y="4330700"/>
          <p14:tracePt t="369316" x="7791450" y="4413250"/>
          <p14:tracePt t="369333" x="7791450" y="4425950"/>
          <p14:tracePt t="369349" x="7791450" y="4451350"/>
          <p14:tracePt t="369366" x="7772400" y="4495800"/>
          <p14:tracePt t="369382" x="7766050" y="4527550"/>
          <p14:tracePt t="369399" x="7753350" y="4559300"/>
          <p14:tracePt t="369416" x="7740650" y="4584700"/>
          <p14:tracePt t="369432" x="7721600" y="4610100"/>
          <p14:tracePt t="369449" x="7689850" y="4635500"/>
          <p14:tracePt t="369452" x="7677150" y="4635500"/>
          <p14:tracePt t="369466" x="7670800" y="4641850"/>
          <p14:tracePt t="369482" x="7658100" y="4641850"/>
          <p14:tracePt t="369516" x="7645400" y="4641850"/>
          <p14:tracePt t="369532" x="7620000" y="4616450"/>
          <p14:tracePt t="369549" x="7620000" y="4610100"/>
          <p14:tracePt t="369566" x="7600950" y="4591050"/>
          <p14:tracePt t="369583" x="7575550" y="4565650"/>
          <p14:tracePt t="369599" x="7556500" y="4552950"/>
          <p14:tracePt t="369616" x="7531100" y="4527550"/>
          <p14:tracePt t="369633" x="7518400" y="4521200"/>
          <p14:tracePt t="369649" x="7512050" y="4514850"/>
          <p14:tracePt t="369666" x="7505700" y="4514850"/>
          <p14:tracePt t="369682" x="7505700" y="4508500"/>
          <p14:tracePt t="369700" x="7499350" y="4508500"/>
          <p14:tracePt t="369720" x="7493000" y="4508500"/>
          <p14:tracePt t="369826" x="7486650" y="4508500"/>
          <p14:tracePt t="369840" x="7486650" y="4514850"/>
          <p14:tracePt t="369852" x="7480300" y="4514850"/>
          <p14:tracePt t="369875" x="7480300" y="4521200"/>
          <p14:tracePt t="369895" x="7480300" y="4527550"/>
          <p14:tracePt t="369905" x="7467600" y="4540250"/>
          <p14:tracePt t="369915" x="7467600" y="4565650"/>
          <p14:tracePt t="369921" x="7467600" y="4591050"/>
          <p14:tracePt t="369932" x="7467600" y="4610100"/>
          <p14:tracePt t="369949" x="7467600" y="4641850"/>
          <p14:tracePt t="370012" x="7467600" y="4629150"/>
          <p14:tracePt t="370016" x="7461250" y="4616450"/>
          <p14:tracePt t="370032" x="7461250" y="4603750"/>
          <p14:tracePt t="370049" x="7461250" y="4584700"/>
          <p14:tracePt t="370066" x="7454900" y="4572000"/>
          <p14:tracePt t="370082" x="7448550" y="4565650"/>
          <p14:tracePt t="370158" x="7448550" y="4572000"/>
          <p14:tracePt t="370164" x="7448550" y="4578350"/>
          <p14:tracePt t="370174" x="7448550" y="4584700"/>
          <p14:tracePt t="370188" x="7448550" y="4591050"/>
          <p14:tracePt t="370204" x="7448550" y="4597400"/>
          <p14:tracePt t="370216" x="7448550" y="4603750"/>
          <p14:tracePt t="370259" x="7448550" y="4610100"/>
          <p14:tracePt t="370280" x="7442200" y="4610100"/>
          <p14:tracePt t="370436" x="7435850" y="4597400"/>
          <p14:tracePt t="370445" x="7435850" y="4584700"/>
          <p14:tracePt t="370460" x="7435850" y="4578350"/>
          <p14:tracePt t="370562" x="7435850" y="4584700"/>
          <p14:tracePt t="370578" x="7435850" y="4591050"/>
          <p14:tracePt t="370688" x="7429500" y="4597400"/>
          <p14:tracePt t="370698" x="7423150" y="4603750"/>
          <p14:tracePt t="370703" x="7416800" y="4622800"/>
          <p14:tracePt t="370718" x="7416800" y="4629150"/>
          <p14:tracePt t="370732" x="7410450" y="4641850"/>
          <p14:tracePt t="370860" x="7410450" y="4648200"/>
          <p14:tracePt t="370874" x="7410450" y="4654550"/>
          <p14:tracePt t="370890" x="7404100" y="4660900"/>
          <p14:tracePt t="370901" x="7404100" y="4667250"/>
          <p14:tracePt t="370913" x="7404100" y="4673600"/>
          <p14:tracePt t="370924" x="7397750" y="4679950"/>
          <p14:tracePt t="370940" x="7391400" y="4686300"/>
          <p14:tracePt t="371030" x="7397750" y="4686300"/>
          <p14:tracePt t="371045" x="7416800" y="4679950"/>
          <p14:tracePt t="371053" x="7429500" y="4667250"/>
          <p14:tracePt t="371068" x="7448550" y="4660900"/>
          <p14:tracePt t="371084" x="7467600" y="4641850"/>
          <p14:tracePt t="371101" x="7480300" y="4635500"/>
          <p14:tracePt t="371115" x="7486650" y="4629150"/>
          <p14:tracePt t="371187" x="7493000" y="4629150"/>
          <p14:tracePt t="371208" x="7499350" y="4629150"/>
          <p14:tracePt t="371222" x="7505700" y="4629150"/>
          <p14:tracePt t="371238" x="7512050" y="4629150"/>
          <p14:tracePt t="371253" x="7518400" y="4629150"/>
          <p14:tracePt t="371428" x="7518400" y="4635500"/>
          <p14:tracePt t="371440" x="7518400" y="4641850"/>
          <p14:tracePt t="371454" x="7518400" y="4648200"/>
          <p14:tracePt t="371464" x="7518400" y="4654550"/>
          <p14:tracePt t="371470" x="7518400" y="4660900"/>
          <p14:tracePt t="371482" x="7518400" y="4667250"/>
          <p14:tracePt t="371510" x="7524750" y="4673600"/>
          <p14:tracePt t="371590" x="7531100" y="4673600"/>
          <p14:tracePt t="371610" x="7543800" y="4673600"/>
          <p14:tracePt t="371626" x="7550150" y="4673600"/>
          <p14:tracePt t="371632" x="7550150" y="4679950"/>
          <p14:tracePt t="371640" x="7562850" y="4679950"/>
          <p14:tracePt t="371652" x="7569200" y="4686300"/>
          <p14:tracePt t="371667" x="7581900" y="4686300"/>
          <p14:tracePt t="371682" x="7588250" y="4686300"/>
          <p14:tracePt t="371699" x="7620000" y="4686300"/>
          <p14:tracePt t="371717" x="7658100" y="4686300"/>
          <p14:tracePt t="371732" x="7696200" y="4686300"/>
          <p14:tracePt t="371749" x="7734300" y="4679950"/>
          <p14:tracePt t="371765" x="7791450" y="4654550"/>
          <p14:tracePt t="371782" x="7816850" y="4641850"/>
          <p14:tracePt t="371799" x="7848600" y="4622800"/>
          <p14:tracePt t="371816" x="7861300" y="4616450"/>
          <p14:tracePt t="371832" x="7867650" y="4610100"/>
          <p14:tracePt t="371849" x="7874000" y="4610100"/>
          <p14:tracePt t="371884" x="7880350" y="4610100"/>
          <p14:tracePt t="371907" x="7912100" y="4610100"/>
          <p14:tracePt t="371915" x="7924800" y="4610100"/>
          <p14:tracePt t="371932" x="7950200" y="4616450"/>
          <p14:tracePt t="371949" x="8007350" y="4629150"/>
          <p14:tracePt t="371966" x="8032750" y="4641850"/>
          <p14:tracePt t="371982" x="8045450" y="4648200"/>
          <p14:tracePt t="371999" x="8064500" y="4660900"/>
          <p14:tracePt t="372015" x="8102600" y="4673600"/>
          <p14:tracePt t="372032" x="8134350" y="4673600"/>
          <p14:tracePt t="372049" x="8166100" y="4673600"/>
          <p14:tracePt t="372066" x="8191500" y="4673600"/>
          <p14:tracePt t="372082" x="8235950" y="4686300"/>
          <p14:tracePt t="372099" x="8362950" y="4699000"/>
          <p14:tracePt t="372115" x="8407400" y="4692650"/>
          <p14:tracePt t="372132" x="8426450" y="4686300"/>
          <p14:tracePt t="372149" x="8470900" y="4667250"/>
          <p14:tracePt t="372165" x="8489950" y="4667250"/>
          <p14:tracePt t="372182" x="8489950" y="4660900"/>
          <p14:tracePt t="372199" x="8509000" y="4654550"/>
          <p14:tracePt t="372215" x="8528050" y="4654550"/>
          <p14:tracePt t="372232" x="8540750" y="4654550"/>
          <p14:tracePt t="372249" x="8547100" y="4654550"/>
          <p14:tracePt t="372266" x="8559800" y="4654550"/>
          <p14:tracePt t="372282" x="8566150" y="4654550"/>
          <p14:tracePt t="373034" x="8566150" y="4648200"/>
          <p14:tracePt t="373054" x="8566150" y="4641850"/>
          <p14:tracePt t="373059" x="8566150" y="4635500"/>
          <p14:tracePt t="373084" x="8566150" y="4629150"/>
          <p14:tracePt t="373110" x="8559800" y="4622800"/>
          <p14:tracePt t="373134" x="8553450" y="4622800"/>
          <p14:tracePt t="373138" x="8553450" y="4616450"/>
          <p14:tracePt t="373396" x="8547100" y="4610100"/>
          <p14:tracePt t="373416" x="8540750" y="4610100"/>
          <p14:tracePt t="373422" x="8534400" y="4603750"/>
          <p14:tracePt t="373434" x="8528050" y="4603750"/>
          <p14:tracePt t="373449" x="8521700" y="4597400"/>
          <p14:tracePt t="373466" x="8509000" y="4584700"/>
          <p14:tracePt t="373482" x="8496300" y="4565650"/>
          <p14:tracePt t="373499" x="8489950" y="4552950"/>
          <p14:tracePt t="373515" x="8483600" y="4540250"/>
          <p14:tracePt t="373638" x="8483600" y="4546600"/>
          <p14:tracePt t="373648" x="8489950" y="4565650"/>
          <p14:tracePt t="373658" x="8496300" y="4584700"/>
          <p14:tracePt t="373666" x="8509000" y="4610100"/>
          <p14:tracePt t="373682" x="8534400" y="4660900"/>
          <p14:tracePt t="373699" x="8559800" y="4705350"/>
          <p14:tracePt t="373715" x="8591550" y="4743450"/>
          <p14:tracePt t="373732" x="8636000" y="4787900"/>
          <p14:tracePt t="373749" x="8686800" y="4819650"/>
          <p14:tracePt t="373765" x="8731250" y="4845050"/>
          <p14:tracePt t="373782" x="8763000" y="4857750"/>
          <p14:tracePt t="373799" x="8769350" y="4857750"/>
          <p14:tracePt t="373839" x="8775700" y="4857750"/>
          <p14:tracePt t="373850" x="8775700" y="4864100"/>
          <p14:tracePt t="373865" x="8794750" y="4864100"/>
          <p14:tracePt t="373882" x="8864600" y="4876800"/>
          <p14:tracePt t="373899" x="8934450" y="4883150"/>
          <p14:tracePt t="373915" x="9010650" y="4889500"/>
          <p14:tracePt t="373932" x="9118600" y="4908550"/>
          <p14:tracePt t="373949" x="9213850" y="4914900"/>
          <p14:tracePt t="373966" x="9315450" y="4921250"/>
          <p14:tracePt t="373982" x="9486900" y="4921250"/>
          <p14:tracePt t="373999" x="9671050" y="4921250"/>
          <p14:tracePt t="374015" x="9925050" y="4921250"/>
          <p14:tracePt t="374032" x="10153650" y="4914900"/>
          <p14:tracePt t="374049" x="10394950" y="4914900"/>
          <p14:tracePt t="374065" x="10591800" y="4902200"/>
          <p14:tracePt t="374082" x="10839450" y="4864100"/>
          <p14:tracePt t="374099" x="10871200" y="4857750"/>
          <p14:tracePt t="374115" x="10922000" y="4857750"/>
          <p14:tracePt t="374132" x="10941050" y="4851400"/>
          <p14:tracePt t="374149" x="10941050" y="4845050"/>
          <p14:tracePt t="374165" x="10941050" y="4832350"/>
          <p14:tracePt t="374182" x="10928350" y="4813300"/>
          <p14:tracePt t="374199" x="10890250" y="4768850"/>
          <p14:tracePt t="374215" x="10845800" y="4743450"/>
          <p14:tracePt t="374232" x="10795000" y="4718050"/>
          <p14:tracePt t="374249" x="10737850" y="4699000"/>
          <p14:tracePt t="374265" x="10693400" y="4686300"/>
          <p14:tracePt t="374282" x="10604500" y="4679950"/>
          <p14:tracePt t="374299" x="10477500" y="4679950"/>
          <p14:tracePt t="374315" x="10267950" y="4667250"/>
          <p14:tracePt t="374332" x="9931400" y="4648200"/>
          <p14:tracePt t="374349" x="9271000" y="4629150"/>
          <p14:tracePt t="374365" x="8820150" y="4629150"/>
          <p14:tracePt t="374382" x="8629650" y="4629150"/>
          <p14:tracePt t="374399" x="8242300" y="4629150"/>
          <p14:tracePt t="374415" x="8134350" y="4629150"/>
          <p14:tracePt t="374432" x="8096250" y="4629150"/>
          <p14:tracePt t="374449" x="8089900" y="4629150"/>
          <p14:tracePt t="374469" x="8089900" y="4635500"/>
          <p14:tracePt t="374482" x="8083550" y="4635500"/>
          <p14:tracePt t="374586" x="8102600" y="4641850"/>
          <p14:tracePt t="374592" x="8134350" y="4654550"/>
          <p14:tracePt t="374602" x="8197850" y="4673600"/>
          <p14:tracePt t="374616" x="8337550" y="4718050"/>
          <p14:tracePt t="374632" x="8547100" y="4762500"/>
          <p14:tracePt t="374649" x="8896350" y="4813300"/>
          <p14:tracePt t="374666" x="9036050" y="4819650"/>
          <p14:tracePt t="374682" x="9385300" y="4819650"/>
          <p14:tracePt t="374699" x="9467850" y="4819650"/>
          <p14:tracePt t="374718" x="9512300" y="4819650"/>
          <p14:tracePt t="374732" x="9537700" y="4819650"/>
          <p14:tracePt t="374749" x="9563100" y="4813300"/>
          <p14:tracePt t="374765" x="9601200" y="4794250"/>
          <p14:tracePt t="374782" x="9632950" y="4781550"/>
          <p14:tracePt t="374799" x="9696450" y="4749800"/>
          <p14:tracePt t="374815" x="9734550" y="4743450"/>
          <p14:tracePt t="374832" x="9766300" y="4724400"/>
          <p14:tracePt t="374849" x="9798050" y="4718050"/>
          <p14:tracePt t="374865" x="9810750" y="4711700"/>
          <p14:tracePt t="374882" x="9842500" y="4705350"/>
          <p14:tracePt t="374899" x="9848850" y="4705350"/>
          <p14:tracePt t="374915" x="9855200" y="4705350"/>
          <p14:tracePt t="374932" x="9861550" y="4705350"/>
          <p14:tracePt t="375060" x="9855200" y="4705350"/>
          <p14:tracePt t="375070" x="9842500" y="4705350"/>
          <p14:tracePt t="375076" x="9829800" y="4705350"/>
          <p14:tracePt t="375089" x="9810750" y="4711700"/>
          <p14:tracePt t="375101" x="9779000" y="4724400"/>
          <p14:tracePt t="375117" x="9753600" y="4730750"/>
          <p14:tracePt t="376008" x="9740900" y="4730750"/>
          <p14:tracePt t="376019" x="9728200" y="4730750"/>
          <p14:tracePt t="376028" x="9715500" y="4737100"/>
          <p14:tracePt t="376035" x="9702800" y="4743450"/>
          <p14:tracePt t="376051" x="9677400" y="4762500"/>
          <p14:tracePt t="376067" x="9671050" y="4768850"/>
          <p14:tracePt t="376085" x="9639300" y="4781550"/>
          <p14:tracePt t="376099" x="9601200" y="4806950"/>
          <p14:tracePt t="376115" x="9575800" y="4826000"/>
          <p14:tracePt t="376132" x="9550400" y="4832350"/>
          <p14:tracePt t="376149" x="9525000" y="4845050"/>
          <p14:tracePt t="376165" x="9493250" y="4864100"/>
          <p14:tracePt t="376182" x="9455150" y="4883150"/>
          <p14:tracePt t="376199" x="9417050" y="4902200"/>
          <p14:tracePt t="376215" x="9385300" y="4914900"/>
          <p14:tracePt t="376232" x="9353550" y="4927600"/>
          <p14:tracePt t="376249" x="9315450" y="4927600"/>
          <p14:tracePt t="376265" x="9302750" y="4927600"/>
          <p14:tracePt t="376282" x="9283700" y="4927600"/>
          <p14:tracePt t="376299" x="9251950" y="4914900"/>
          <p14:tracePt t="376315" x="9163050" y="4876800"/>
          <p14:tracePt t="376332" x="9061450" y="4857750"/>
          <p14:tracePt t="376349" x="9004300" y="4845050"/>
          <p14:tracePt t="376365" x="8826500" y="4838700"/>
          <p14:tracePt t="376382" x="8686800" y="4832350"/>
          <p14:tracePt t="376399" x="8559800" y="4826000"/>
          <p14:tracePt t="376415" x="8451850" y="4819650"/>
          <p14:tracePt t="376435" x="8388350" y="4806950"/>
          <p14:tracePt t="376449" x="8337550" y="4800600"/>
          <p14:tracePt t="376465" x="8312150" y="4787900"/>
          <p14:tracePt t="376482" x="8293100" y="4781550"/>
          <p14:tracePt t="376499" x="8267700" y="4775200"/>
          <p14:tracePt t="376515" x="8242300" y="4775200"/>
          <p14:tracePt t="376532" x="8216900" y="4768850"/>
          <p14:tracePt t="376549" x="8191500" y="4762500"/>
          <p14:tracePt t="376565" x="8159750" y="4762500"/>
          <p14:tracePt t="376582" x="8134350" y="4762500"/>
          <p14:tracePt t="376599" x="8096250" y="4762500"/>
          <p14:tracePt t="376615" x="8089900" y="4762500"/>
          <p14:tracePt t="376632" x="8083550" y="4762500"/>
          <p14:tracePt t="376649" x="8077200" y="4762500"/>
          <p14:tracePt t="376665" x="8064500" y="4762500"/>
          <p14:tracePt t="376682" x="8051800" y="4762500"/>
          <p14:tracePt t="376699" x="8039100" y="4762500"/>
          <p14:tracePt t="376715" x="8020050" y="4762500"/>
          <p14:tracePt t="376732" x="7994650" y="4762500"/>
          <p14:tracePt t="376749" x="7975600" y="4762500"/>
          <p14:tracePt t="376765" x="7956550" y="4762500"/>
          <p14:tracePt t="376782" x="7937500" y="4762500"/>
          <p14:tracePt t="376799" x="7918450" y="4762500"/>
          <p14:tracePt t="376815" x="7905750" y="4762500"/>
          <p14:tracePt t="376832" x="7899400" y="4762500"/>
          <p14:tracePt t="376849" x="7893050" y="4762500"/>
          <p14:tracePt t="376865" x="7886700" y="4762500"/>
          <p14:tracePt t="376882" x="7880350" y="4762500"/>
          <p14:tracePt t="376899" x="7861300" y="4762500"/>
          <p14:tracePt t="376915" x="7842250" y="4762500"/>
          <p14:tracePt t="376932" x="7829550" y="4762500"/>
          <p14:tracePt t="376949" x="7823200" y="4762500"/>
          <p14:tracePt t="376966" x="7816850" y="4762500"/>
          <p14:tracePt t="377002" x="7810500" y="4762500"/>
          <p14:tracePt t="377204" x="7810500" y="4756150"/>
          <p14:tracePt t="379156" x="7848600" y="4756150"/>
          <p14:tracePt t="379162" x="7912100" y="4762500"/>
          <p14:tracePt t="379172" x="8026400" y="4762500"/>
          <p14:tracePt t="379182" x="8197850" y="4762500"/>
          <p14:tracePt t="379199" x="8597900" y="4762500"/>
          <p14:tracePt t="379217" x="8921750" y="4762500"/>
          <p14:tracePt t="379232" x="9137650" y="4762500"/>
          <p14:tracePt t="379249" x="9207500" y="4762500"/>
          <p14:tracePt t="379363" x="9220200" y="4762500"/>
          <p14:tracePt t="379374" x="9220200" y="4768850"/>
          <p14:tracePt t="379385" x="9226550" y="4775200"/>
          <p14:tracePt t="379399" x="9232900" y="4781550"/>
          <p14:tracePt t="379416" x="9251950" y="4794250"/>
          <p14:tracePt t="379432" x="9277350" y="4819650"/>
          <p14:tracePt t="379449" x="9309100" y="4851400"/>
          <p14:tracePt t="379466" x="9334500" y="4870450"/>
          <p14:tracePt t="379482" x="9353550" y="4902200"/>
          <p14:tracePt t="379500" x="9359900" y="4914900"/>
          <p14:tracePt t="379516" x="9359900" y="4921250"/>
          <p14:tracePt t="379584" x="9353550" y="4927600"/>
          <p14:tracePt t="379601" x="9347200" y="4933950"/>
          <p14:tracePt t="379606" x="9340850" y="4940300"/>
          <p14:tracePt t="379617" x="9334500" y="4946650"/>
          <p14:tracePt t="379632" x="9315450" y="4953000"/>
          <p14:tracePt t="379649" x="9296400" y="4972050"/>
          <p14:tracePt t="379666" x="9264650" y="4984750"/>
          <p14:tracePt t="379682" x="9232900" y="4997450"/>
          <p14:tracePt t="379699" x="9201150" y="5016500"/>
          <p14:tracePt t="379717" x="9163050" y="5016500"/>
          <p14:tracePt t="379732" x="9112250" y="5022850"/>
          <p14:tracePt t="379749" x="9086850" y="5022850"/>
          <p14:tracePt t="379765" x="9048750" y="5016500"/>
          <p14:tracePt t="379799" x="9048750" y="5010150"/>
          <p14:tracePt t="379816" x="9055100" y="5003800"/>
          <p14:tracePt t="379832" x="9067800" y="5003800"/>
          <p14:tracePt t="379849" x="9093200" y="4991100"/>
          <p14:tracePt t="379865" x="9099550" y="4984750"/>
          <p14:tracePt t="379884" x="9124950" y="4978400"/>
          <p14:tracePt t="379899" x="9137650" y="4972050"/>
          <p14:tracePt t="379915" x="9163050" y="4965700"/>
          <p14:tracePt t="380052" x="9156700" y="4965700"/>
          <p14:tracePt t="380070" x="9144000" y="4965700"/>
          <p14:tracePt t="380078" x="9137650" y="4972050"/>
          <p14:tracePt t="380084" x="9131300" y="4978400"/>
          <p14:tracePt t="380102" x="9118600" y="4991100"/>
          <p14:tracePt t="380117" x="9105900" y="5010150"/>
          <p14:tracePt t="380134" x="9099550" y="5016500"/>
          <p14:tracePt t="380149" x="9086850" y="5029200"/>
          <p14:tracePt t="380165" x="9080500" y="5041900"/>
          <p14:tracePt t="380182" x="9067800" y="5048250"/>
          <p14:tracePt t="380199" x="9061450" y="5054600"/>
          <p14:tracePt t="380215" x="9042400" y="5073650"/>
          <p14:tracePt t="380232" x="9004300" y="5111750"/>
          <p14:tracePt t="380249" x="8909050" y="5181600"/>
          <p14:tracePt t="380265" x="8883650" y="5194300"/>
          <p14:tracePt t="380282" x="8839200" y="5245100"/>
          <p14:tracePt t="380299" x="8807450" y="5270500"/>
          <p14:tracePt t="380315" x="8782050" y="5289550"/>
          <p14:tracePt t="380332" x="8763000" y="5302250"/>
          <p14:tracePt t="380349" x="8750300" y="5302250"/>
          <p14:tracePt t="380365" x="8743950" y="5308600"/>
          <p14:tracePt t="380382" x="8718550" y="5308600"/>
          <p14:tracePt t="380399" x="8712200" y="5308600"/>
          <p14:tracePt t="380415" x="8699500" y="5308600"/>
          <p14:tracePt t="380432" x="8693150" y="5308600"/>
          <p14:tracePt t="380465" x="8680450" y="5308600"/>
          <p14:tracePt t="380482" x="8674100" y="5308600"/>
          <p14:tracePt t="380499" x="8661400" y="5308600"/>
          <p14:tracePt t="380609" x="8655050" y="5308600"/>
          <p14:tracePt t="380705" x="8648700" y="5308600"/>
          <p14:tracePt t="380723" x="8648700" y="5302250"/>
          <p14:tracePt t="380735" x="8642350" y="5302250"/>
          <p14:tracePt t="380752" x="8636000" y="5302250"/>
          <p14:tracePt t="380771" x="8636000" y="5295900"/>
          <p14:tracePt t="380791" x="8636000" y="5289550"/>
          <p14:tracePt t="380825" x="8629650" y="5289550"/>
          <p14:tracePt t="380881" x="8629650" y="5283200"/>
          <p14:tracePt t="380911" x="8623300" y="5283200"/>
          <p14:tracePt t="380947" x="8623300" y="5276850"/>
          <p14:tracePt t="380991" x="8616950" y="5270500"/>
          <p14:tracePt t="381017" x="8616950" y="5264150"/>
          <p14:tracePt t="381033" x="8616950" y="5257800"/>
          <p14:tracePt t="381067" x="8610600" y="5251450"/>
          <p14:tracePt t="381113" x="8610600" y="5245100"/>
          <p14:tracePt t="381371" x="8610600" y="5238750"/>
          <p14:tracePt t="381491" x="8597900" y="5232400"/>
          <p14:tracePt t="381502" x="8591550" y="5219700"/>
          <p14:tracePt t="381511" x="8585200" y="5200650"/>
          <p14:tracePt t="381518" x="8578850" y="5181600"/>
          <p14:tracePt t="381532" x="8572500" y="5168900"/>
          <p14:tracePt t="381549" x="8572500" y="5149850"/>
          <p14:tracePt t="382041" x="8566150" y="5149850"/>
          <p14:tracePt t="382067" x="8559800" y="5149850"/>
          <p14:tracePt t="382092" x="8553450" y="5149850"/>
          <p14:tracePt t="382764" x="8553450" y="5156200"/>
          <p14:tracePt t="382768" x="8553450" y="5162550"/>
          <p14:tracePt t="382782" x="8553450" y="5168900"/>
          <p14:tracePt t="383036" x="8553450" y="5175250"/>
          <p14:tracePt t="383045" x="8566150" y="5181600"/>
          <p14:tracePt t="383052" x="8572500" y="5181600"/>
          <p14:tracePt t="383067" x="8597900" y="5194300"/>
          <p14:tracePt t="383082" x="8604250" y="5200650"/>
          <p14:tracePt t="383099" x="8629650" y="5213350"/>
          <p14:tracePt t="383116" x="8655050" y="5226050"/>
          <p14:tracePt t="383132" x="8667750" y="5232400"/>
          <p14:tracePt t="383149" x="8674100" y="5232400"/>
          <p14:tracePt t="383166" x="8680450" y="5238750"/>
          <p14:tracePt t="383182" x="8686800" y="5245100"/>
          <p14:tracePt t="383199" x="8693150" y="5245100"/>
          <p14:tracePt t="383216" x="8699500" y="5245100"/>
          <p14:tracePt t="383232" x="8699500" y="5251450"/>
          <p14:tracePt t="384034" x="8693150" y="5251450"/>
          <p14:tracePt t="384050" x="8686800" y="5251450"/>
          <p14:tracePt t="384064" x="8680450" y="5251450"/>
          <p14:tracePt t="384074" x="8674100" y="5251450"/>
          <p14:tracePt t="384085" x="8655050" y="5251450"/>
          <p14:tracePt t="384099" x="8610600" y="5251450"/>
          <p14:tracePt t="384116" x="8559800" y="5238750"/>
          <p14:tracePt t="384132" x="8502650" y="5226050"/>
          <p14:tracePt t="384149" x="8401050" y="5213350"/>
          <p14:tracePt t="384166" x="8293100" y="5175250"/>
          <p14:tracePt t="384182" x="8204200" y="5156200"/>
          <p14:tracePt t="384199" x="8140700" y="5143500"/>
          <p14:tracePt t="384216" x="8083550" y="5130800"/>
          <p14:tracePt t="384232" x="8051800" y="5124450"/>
          <p14:tracePt t="384249" x="8032750" y="5118100"/>
          <p14:tracePt t="384266" x="8020050" y="5111750"/>
          <p14:tracePt t="384282" x="8013700" y="5111750"/>
          <p14:tracePt t="384299" x="8001000" y="5105400"/>
          <p14:tracePt t="384316" x="7994650" y="5092700"/>
          <p14:tracePt t="384332" x="7981950" y="5080000"/>
          <p14:tracePt t="384351" x="7975600" y="5073650"/>
          <p14:tracePt t="384366" x="7943850" y="5035550"/>
          <p14:tracePt t="384382" x="7924800" y="5022850"/>
          <p14:tracePt t="384399" x="7918450" y="5003800"/>
          <p14:tracePt t="384416" x="7905750" y="4978400"/>
          <p14:tracePt t="384432" x="7905750" y="4965700"/>
          <p14:tracePt t="384449" x="7905750" y="4953000"/>
          <p14:tracePt t="384466" x="7931150" y="4914900"/>
          <p14:tracePt t="384482" x="7950200" y="4876800"/>
          <p14:tracePt t="384499" x="7988300" y="4851400"/>
          <p14:tracePt t="384516" x="8026400" y="4813300"/>
          <p14:tracePt t="384532" x="8083550" y="4762500"/>
          <p14:tracePt t="384550" x="8096250" y="4749800"/>
          <p14:tracePt t="384566" x="8115300" y="4730750"/>
          <p14:tracePt t="384582" x="8128000" y="4705350"/>
          <p14:tracePt t="384599" x="8140700" y="4692650"/>
          <p14:tracePt t="384616" x="8153400" y="4679950"/>
          <p14:tracePt t="384632" x="8153400" y="4667250"/>
          <p14:tracePt t="384649" x="8172450" y="4648200"/>
          <p14:tracePt t="384666" x="8185150" y="4622800"/>
          <p14:tracePt t="384682" x="8197850" y="4603750"/>
          <p14:tracePt t="384699" x="8204200" y="4591050"/>
          <p14:tracePt t="384718" x="8210550" y="4578350"/>
          <p14:tracePt t="384732" x="8216900" y="4572000"/>
          <p14:tracePt t="384750" x="8229600" y="4559300"/>
          <p14:tracePt t="384765" x="8255000" y="4540250"/>
          <p14:tracePt t="384782" x="8274050" y="4533900"/>
          <p14:tracePt t="384799" x="8299450" y="4521200"/>
          <p14:tracePt t="384815" x="8343900" y="4508500"/>
          <p14:tracePt t="384832" x="8394700" y="4495800"/>
          <p14:tracePt t="384849" x="8496300" y="4483100"/>
          <p14:tracePt t="384865" x="8566150" y="4483100"/>
          <p14:tracePt t="384882" x="8655050" y="4483100"/>
          <p14:tracePt t="384899" x="8870950" y="4483100"/>
          <p14:tracePt t="384915" x="9036050" y="4483100"/>
          <p14:tracePt t="384932" x="9220200" y="4483100"/>
          <p14:tracePt t="384949" x="9372600" y="4483100"/>
          <p14:tracePt t="384966" x="9493250" y="4483100"/>
          <p14:tracePt t="384982" x="9658350" y="4483100"/>
          <p14:tracePt t="384999" x="9842500" y="4483100"/>
          <p14:tracePt t="385015" x="10153650" y="4483100"/>
          <p14:tracePt t="385032" x="10223500" y="4483100"/>
          <p14:tracePt t="385049" x="10356850" y="4483100"/>
          <p14:tracePt t="385065" x="10439400" y="4476750"/>
          <p14:tracePt t="385082" x="10509250" y="4470400"/>
          <p14:tracePt t="385099" x="10541000" y="4470400"/>
          <p14:tracePt t="385115" x="10553700" y="4470400"/>
          <p14:tracePt t="385132" x="10579100" y="4470400"/>
          <p14:tracePt t="385149" x="10585450" y="4470400"/>
          <p14:tracePt t="385165" x="10591800" y="4470400"/>
          <p14:tracePt t="385199" x="10598150" y="4470400"/>
          <p14:tracePt t="385215" x="10623550" y="4470400"/>
          <p14:tracePt t="385232" x="10687050" y="4470400"/>
          <p14:tracePt t="385249" x="10788650" y="4483100"/>
          <p14:tracePt t="385265" x="10871200" y="4489450"/>
          <p14:tracePt t="385282" x="10909300" y="4495800"/>
          <p14:tracePt t="385319" x="10909300" y="4502150"/>
          <p14:tracePt t="385334" x="10896600" y="4508500"/>
          <p14:tracePt t="385349" x="10864850" y="4521200"/>
          <p14:tracePt t="385365" x="10807700" y="4546600"/>
          <p14:tracePt t="385382" x="10731500" y="4578350"/>
          <p14:tracePt t="385399" x="10610850" y="4654550"/>
          <p14:tracePt t="385415" x="10515600" y="4718050"/>
          <p14:tracePt t="385432" x="10394950" y="4813300"/>
          <p14:tracePt t="385449" x="10331450" y="4870450"/>
          <p14:tracePt t="385465" x="10229850" y="4946650"/>
          <p14:tracePt t="385482" x="10153650" y="5003800"/>
          <p14:tracePt t="385499" x="10064750" y="5054600"/>
          <p14:tracePt t="385516" x="10033000" y="5067300"/>
          <p14:tracePt t="385532" x="10007600" y="5080000"/>
          <p14:tracePt t="385549" x="9963150" y="5092700"/>
          <p14:tracePt t="385566" x="9918700" y="5118100"/>
          <p14:tracePt t="385582" x="9874250" y="5130800"/>
          <p14:tracePt t="385599" x="9855200" y="5137150"/>
          <p14:tracePt t="385615" x="9817100" y="5149850"/>
          <p14:tracePt t="385632" x="9747250" y="5168900"/>
          <p14:tracePt t="385649" x="9702800" y="5175250"/>
          <p14:tracePt t="385665" x="9671050" y="5181600"/>
          <p14:tracePt t="385682" x="9632950" y="5194300"/>
          <p14:tracePt t="385699" x="9601200" y="5200650"/>
          <p14:tracePt t="385715" x="9582150" y="5200650"/>
          <p14:tracePt t="385732" x="9563100" y="5213350"/>
          <p14:tracePt t="385749" x="9531350" y="5213350"/>
          <p14:tracePt t="385765" x="9474200" y="5226050"/>
          <p14:tracePt t="385782" x="9417050" y="5232400"/>
          <p14:tracePt t="385799" x="9372600" y="5238750"/>
          <p14:tracePt t="385815" x="9321800" y="5251450"/>
          <p14:tracePt t="385832" x="9245600" y="5270500"/>
          <p14:tracePt t="385849" x="9093200" y="5302250"/>
          <p14:tracePt t="385865" x="9010650" y="5308600"/>
          <p14:tracePt t="385882" x="8959850" y="5321300"/>
          <p14:tracePt t="385899" x="8820150" y="5340350"/>
          <p14:tracePt t="385915" x="8743950" y="5353050"/>
          <p14:tracePt t="385932" x="8629650" y="5365750"/>
          <p14:tracePt t="385949" x="8502650" y="5372100"/>
          <p14:tracePt t="385966" x="8375650" y="5378450"/>
          <p14:tracePt t="385982" x="8261350" y="5384800"/>
          <p14:tracePt t="385999" x="8185150" y="5384800"/>
          <p14:tracePt t="386015" x="8134350" y="5384800"/>
          <p14:tracePt t="386032" x="8102600" y="5384800"/>
          <p14:tracePt t="386049" x="8083550" y="5384800"/>
          <p14:tracePt t="386066" x="8070850" y="5384800"/>
          <p14:tracePt t="386099" x="8064500" y="5384800"/>
          <p14:tracePt t="386116" x="8058150" y="5378450"/>
          <p14:tracePt t="386132" x="8045450" y="5378450"/>
          <p14:tracePt t="386165" x="8039100" y="5378450"/>
          <p14:tracePt t="386182" x="8026400" y="5372100"/>
          <p14:tracePt t="386199" x="8020050" y="5372100"/>
          <p14:tracePt t="386215" x="8013700" y="5365750"/>
          <p14:tracePt t="386232" x="8001000" y="5365750"/>
          <p14:tracePt t="386249" x="7994650" y="5365750"/>
          <p14:tracePt t="386265" x="7981950" y="5365750"/>
          <p14:tracePt t="386282" x="7975600" y="5365750"/>
          <p14:tracePt t="386299" x="7931150" y="5359400"/>
          <p14:tracePt t="386315" x="7905750" y="5353050"/>
          <p14:tracePt t="386332" x="7886700" y="5353050"/>
          <p14:tracePt t="386349" x="7867650" y="5346700"/>
          <p14:tracePt t="386365" x="7861300" y="5346700"/>
          <p14:tracePt t="386382" x="7854950" y="5346700"/>
          <p14:tracePt t="386399" x="7848600" y="5346700"/>
          <p14:tracePt t="386415" x="7842250" y="5340350"/>
          <p14:tracePt t="386450" x="7835900" y="5340350"/>
          <p14:tracePt t="386465" x="7835900" y="5334000"/>
          <p14:tracePt t="386768" x="7829550" y="5334000"/>
          <p14:tracePt t="386888" x="7829550" y="5327650"/>
          <p14:tracePt t="387183" x="7829550" y="5321300"/>
          <p14:tracePt t="387786" x="7835900" y="5321300"/>
          <p14:tracePt t="387791" x="7842250" y="5321300"/>
          <p14:tracePt t="387803" x="7848600" y="5321300"/>
          <p14:tracePt t="387816" x="7861300" y="5321300"/>
          <p14:tracePt t="387832" x="7874000" y="5321300"/>
          <p14:tracePt t="387849" x="7893050" y="5321300"/>
          <p14:tracePt t="387866" x="7912100" y="5321300"/>
          <p14:tracePt t="387882" x="7950200" y="5321300"/>
          <p14:tracePt t="387899" x="7994650" y="5321300"/>
          <p14:tracePt t="387916" x="8070850" y="5321300"/>
          <p14:tracePt t="387932" x="8147050" y="5321300"/>
          <p14:tracePt t="387949" x="8235950" y="5321300"/>
          <p14:tracePt t="387953" x="8267700" y="5321300"/>
          <p14:tracePt t="387966" x="8312150" y="5321300"/>
          <p14:tracePt t="387982" x="8388350" y="5321300"/>
          <p14:tracePt t="388001" x="8483600" y="5321300"/>
          <p14:tracePt t="388016" x="8578850" y="5321300"/>
          <p14:tracePt t="388032" x="8680450" y="5321300"/>
          <p14:tracePt t="388049" x="8743950" y="5327650"/>
          <p14:tracePt t="388066" x="8763000" y="5334000"/>
          <p14:tracePt t="388083" x="8775700" y="5334000"/>
          <p14:tracePt t="388099" x="8813800" y="5353050"/>
          <p14:tracePt t="388116" x="8858250" y="5378450"/>
          <p14:tracePt t="388132" x="8928100" y="5397500"/>
          <p14:tracePt t="388149" x="8985250" y="5403850"/>
          <p14:tracePt t="388166" x="9124950" y="5416550"/>
          <p14:tracePt t="388182" x="9175750" y="5416550"/>
          <p14:tracePt t="388199" x="9188450" y="5416550"/>
          <p14:tracePt t="388276" x="9194800" y="5416550"/>
          <p14:tracePt t="388290" x="9201150" y="5422900"/>
          <p14:tracePt t="388301" x="9207500" y="5422900"/>
          <p14:tracePt t="388310" x="9213850" y="5435600"/>
          <p14:tracePt t="388317" x="9220200" y="5435600"/>
          <p14:tracePt t="388332" x="9264650" y="5492750"/>
          <p14:tracePt t="388349" x="9290050" y="5518150"/>
          <p14:tracePt t="388365" x="9347200" y="5588000"/>
          <p14:tracePt t="388382" x="9366250" y="5619750"/>
          <p14:tracePt t="388399" x="9372600" y="5632450"/>
          <p14:tracePt t="388415" x="9378950" y="5638800"/>
          <p14:tracePt t="388432" x="9378950" y="5645150"/>
          <p14:tracePt t="388518" x="9385300" y="5645150"/>
          <p14:tracePt t="388528" x="9391650" y="5645150"/>
          <p14:tracePt t="388533" x="9398000" y="5645150"/>
          <p14:tracePt t="388549" x="9404350" y="5645150"/>
          <p14:tracePt t="388566" x="9417050" y="5645150"/>
          <p14:tracePt t="388582" x="9467850" y="5626100"/>
          <p14:tracePt t="388599" x="9531350" y="5600700"/>
          <p14:tracePt t="388616" x="9594850" y="5575300"/>
          <p14:tracePt t="388633" x="9620250" y="5562600"/>
          <p14:tracePt t="388649" x="9652000" y="5543550"/>
          <p14:tracePt t="388666" x="9658350" y="5543550"/>
          <p14:tracePt t="388682" x="9658350" y="5537200"/>
          <p14:tracePt t="388720" x="9664700" y="5537200"/>
          <p14:tracePt t="388734" x="9671050" y="5537200"/>
          <p14:tracePt t="388744" x="9677400" y="5537200"/>
          <p14:tracePt t="388754" x="9683750" y="5537200"/>
          <p14:tracePt t="388767" x="9696450" y="5537200"/>
          <p14:tracePt t="388783" x="9709150" y="5537200"/>
          <p14:tracePt t="388799" x="9715500" y="5537200"/>
          <p14:tracePt t="388816" x="9734550" y="5537200"/>
          <p14:tracePt t="389016" x="9734550" y="5543550"/>
          <p14:tracePt t="389026" x="9759950" y="5543550"/>
          <p14:tracePt t="389036" x="9785350" y="5543550"/>
          <p14:tracePt t="389049" x="9823450" y="5543550"/>
          <p14:tracePt t="389066" x="9912350" y="5543550"/>
          <p14:tracePt t="389082" x="9944100" y="5543550"/>
          <p14:tracePt t="389099" x="9956800" y="5543550"/>
          <p14:tracePt t="389132" x="9963150" y="5543550"/>
          <p14:tracePt t="389149" x="9969500" y="5543550"/>
          <p14:tracePt t="389592" x="9975850" y="5543550"/>
          <p14:tracePt t="389602" x="9988550" y="5530850"/>
          <p14:tracePt t="389607" x="10001250" y="5524500"/>
          <p14:tracePt t="389617" x="10020300" y="5499100"/>
          <p14:tracePt t="389632" x="10039350" y="5467350"/>
          <p14:tracePt t="389649" x="10058400" y="5435600"/>
          <p14:tracePt t="389666" x="10064750" y="5416550"/>
          <p14:tracePt t="389682" x="10064750" y="5410200"/>
          <p14:tracePt t="389699" x="10064750" y="5397500"/>
          <p14:tracePt t="389715" x="10064750" y="5391150"/>
          <p14:tracePt t="389732" x="10064750" y="5384800"/>
          <p14:tracePt t="389749" x="10064750" y="5378450"/>
          <p14:tracePt t="389765" x="10064750" y="5372100"/>
          <p14:tracePt t="389782" x="10058400" y="5372100"/>
          <p14:tracePt t="390036" x="10058400" y="5365750"/>
          <p14:tracePt t="390046" x="10052050" y="5365750"/>
          <p14:tracePt t="390053" x="10045700" y="5353050"/>
          <p14:tracePt t="390656" x="10039350" y="5353050"/>
          <p14:tracePt t="390666" x="10033000" y="5353050"/>
          <p14:tracePt t="390671" x="10020300" y="5353050"/>
          <p14:tracePt t="390682" x="10001250" y="5353050"/>
          <p14:tracePt t="390699" x="9956800" y="5365750"/>
          <p14:tracePt t="390718" x="9918700" y="5365750"/>
          <p14:tracePt t="390732" x="9886950" y="5365750"/>
          <p14:tracePt t="390749" x="9848850" y="5353050"/>
          <p14:tracePt t="390765" x="9817100" y="5308600"/>
          <p14:tracePt t="390782" x="9779000" y="5200650"/>
          <p14:tracePt t="390799" x="9728200" y="5029200"/>
          <p14:tracePt t="390815" x="9715500" y="4851400"/>
          <p14:tracePt t="390832" x="9683750" y="4686300"/>
          <p14:tracePt t="390849" x="9658350" y="4483100"/>
          <p14:tracePt t="390865" x="9658350" y="4362450"/>
          <p14:tracePt t="390882" x="9658350" y="4305300"/>
          <p14:tracePt t="390899" x="9658350" y="4133850"/>
          <p14:tracePt t="390915" x="9658350" y="4000500"/>
          <p14:tracePt t="390932" x="9658350" y="3879850"/>
          <p14:tracePt t="390949" x="9671050" y="3778250"/>
          <p14:tracePt t="390966" x="9721850" y="3670300"/>
          <p14:tracePt t="390982" x="9779000" y="3562350"/>
          <p14:tracePt t="390999" x="9817100" y="3486150"/>
          <p14:tracePt t="391015" x="9829800" y="3441700"/>
          <p14:tracePt t="391032" x="9842500" y="3397250"/>
          <p14:tracePt t="391049" x="9861550" y="3359150"/>
          <p14:tracePt t="391065" x="9880600" y="3314700"/>
          <p14:tracePt t="391082" x="9918700" y="3263900"/>
          <p14:tracePt t="391099" x="9937750" y="3232150"/>
          <p14:tracePt t="391115" x="9982200" y="3162300"/>
          <p14:tracePt t="391132" x="10001250" y="3111500"/>
          <p14:tracePt t="391149" x="10007600" y="3067050"/>
          <p14:tracePt t="391165" x="10026650" y="3009900"/>
          <p14:tracePt t="391182" x="10039350" y="2965450"/>
          <p14:tracePt t="391199" x="10045700" y="2927350"/>
          <p14:tracePt t="391215" x="10058400" y="2895600"/>
          <p14:tracePt t="391232" x="10064750" y="2851150"/>
          <p14:tracePt t="391249" x="10083800" y="2794000"/>
          <p14:tracePt t="391265" x="10109200" y="2730500"/>
          <p14:tracePt t="391282" x="10134600" y="2667000"/>
          <p14:tracePt t="391299" x="10147300" y="2641600"/>
          <p14:tracePt t="391315" x="10166350" y="2622550"/>
          <p14:tracePt t="391332" x="10191750" y="2597150"/>
          <p14:tracePt t="391349" x="10217150" y="2571750"/>
          <p14:tracePt t="391365" x="10229850" y="2559050"/>
          <p14:tracePt t="391382" x="10236200" y="2546350"/>
          <p14:tracePt t="391399" x="10261600" y="2527300"/>
          <p14:tracePt t="391415" x="10287000" y="2508250"/>
          <p14:tracePt t="391432" x="10325100" y="2495550"/>
          <p14:tracePt t="391449" x="10350500" y="2489200"/>
          <p14:tracePt t="391465" x="10394950" y="2463800"/>
          <p14:tracePt t="391482" x="10426700" y="2444750"/>
          <p14:tracePt t="391499" x="10452100" y="2432050"/>
          <p14:tracePt t="391515" x="10483850" y="2419350"/>
          <p14:tracePt t="391532" x="10521950" y="2413000"/>
          <p14:tracePt t="391549" x="10610850" y="2393950"/>
          <p14:tracePt t="391565" x="10648950" y="2387600"/>
          <p14:tracePt t="391582" x="10661650" y="2387600"/>
          <p14:tracePt t="391599" x="10674350" y="2381250"/>
          <p14:tracePt t="391770" x="10680700" y="2381250"/>
          <p14:tracePt t="391796" x="10687050" y="2387600"/>
          <p14:tracePt t="391810" x="10693400" y="2387600"/>
          <p14:tracePt t="391856" x="10693400" y="2393950"/>
          <p14:tracePt t="391866" x="10699750" y="2393950"/>
          <p14:tracePt t="391896" x="10706100" y="2393950"/>
          <p14:tracePt t="391916" x="10725150" y="2406650"/>
          <p14:tracePt t="391922" x="10737850" y="2413000"/>
          <p14:tracePt t="391932" x="10750550" y="2419350"/>
          <p14:tracePt t="391949" x="10763250" y="2425700"/>
          <p14:tracePt t="391966" x="10769600" y="2432050"/>
          <p14:tracePt t="391982" x="10775950" y="2432050"/>
          <p14:tracePt t="392016" x="10775950" y="2438400"/>
          <p14:tracePt t="392052" x="10782300" y="2438400"/>
          <p14:tracePt t="392200" x="10775950" y="2438400"/>
          <p14:tracePt t="392204" x="10756900" y="2432050"/>
          <p14:tracePt t="392220" x="10737850" y="2425700"/>
          <p14:tracePt t="392232" x="10718800" y="2419350"/>
          <p14:tracePt t="392249" x="10668000" y="2413000"/>
          <p14:tracePt t="392266" x="10623550" y="2387600"/>
          <p14:tracePt t="392282" x="10572750" y="2374900"/>
          <p14:tracePt t="392301" x="10528300" y="2362200"/>
          <p14:tracePt t="392316" x="10496550" y="2355850"/>
          <p14:tracePt t="392332" x="10464800" y="2349500"/>
          <p14:tracePt t="392349" x="10426700" y="2343150"/>
          <p14:tracePt t="392366" x="10325100" y="2330450"/>
          <p14:tracePt t="392382" x="10274300" y="2324100"/>
          <p14:tracePt t="392399" x="10248900" y="2324100"/>
          <p14:tracePt t="392416" x="10179050" y="2317750"/>
          <p14:tracePt t="392432" x="10140950" y="2317750"/>
          <p14:tracePt t="392449" x="10109200" y="2311400"/>
          <p14:tracePt t="392466" x="10077450" y="2311400"/>
          <p14:tracePt t="392482" x="10026650" y="2311400"/>
          <p14:tracePt t="392499" x="9956800" y="2311400"/>
          <p14:tracePt t="392516" x="9906000" y="2311400"/>
          <p14:tracePt t="392532" x="9867900" y="2311400"/>
          <p14:tracePt t="392549" x="9842500" y="2317750"/>
          <p14:tracePt t="392566" x="9823450" y="2330450"/>
          <p14:tracePt t="392582" x="9791700" y="2343150"/>
          <p14:tracePt t="392599" x="9779000" y="2349500"/>
          <p14:tracePt t="392616" x="9747250" y="2368550"/>
          <p14:tracePt t="392632" x="9721850" y="2387600"/>
          <p14:tracePt t="392649" x="9683750" y="2425700"/>
          <p14:tracePt t="392666" x="9664700" y="2451100"/>
          <p14:tracePt t="392682" x="9664700" y="2463800"/>
          <p14:tracePt t="392699" x="9652000" y="2501900"/>
          <p14:tracePt t="392718" x="9652000" y="2514600"/>
          <p14:tracePt t="392732" x="9652000" y="2527300"/>
          <p14:tracePt t="392749" x="9652000" y="2546350"/>
          <p14:tracePt t="392765" x="9652000" y="2571750"/>
          <p14:tracePt t="392782" x="9690100" y="2616200"/>
          <p14:tracePt t="392799" x="9747250" y="2635250"/>
          <p14:tracePt t="392815" x="9785350" y="2647950"/>
          <p14:tracePt t="392832" x="9842500" y="2660650"/>
          <p14:tracePt t="392849" x="9918700" y="2673350"/>
          <p14:tracePt t="392865" x="10013950" y="2686050"/>
          <p14:tracePt t="392882" x="10064750" y="2686050"/>
          <p14:tracePt t="392899" x="10229850" y="2686050"/>
          <p14:tracePt t="392915" x="10306050" y="2686050"/>
          <p14:tracePt t="392932" x="10401300" y="2686050"/>
          <p14:tracePt t="392949" x="10502900" y="2679700"/>
          <p14:tracePt t="392966" x="10604500" y="2667000"/>
          <p14:tracePt t="392983" x="10706100" y="2641600"/>
          <p14:tracePt t="392999" x="10756900" y="2622550"/>
          <p14:tracePt t="393015" x="10801350" y="2603500"/>
          <p14:tracePt t="393032" x="10826750" y="2590800"/>
          <p14:tracePt t="393049" x="10845800" y="2571750"/>
          <p14:tracePt t="393065" x="10871200" y="2559050"/>
          <p14:tracePt t="393082" x="10902950" y="2527300"/>
          <p14:tracePt t="393099" x="10915650" y="2514600"/>
          <p14:tracePt t="393115" x="10941050" y="2495550"/>
          <p14:tracePt t="393132" x="10947400" y="2476500"/>
          <p14:tracePt t="393149" x="10947400" y="2457450"/>
          <p14:tracePt t="393165" x="10947400" y="2438400"/>
          <p14:tracePt t="393182" x="10947400" y="2432050"/>
          <p14:tracePt t="393199" x="10928350" y="2413000"/>
          <p14:tracePt t="393215" x="10864850" y="2381250"/>
          <p14:tracePt t="393232" x="10775950" y="2343150"/>
          <p14:tracePt t="393249" x="10699750" y="2311400"/>
          <p14:tracePt t="393265" x="10636250" y="2286000"/>
          <p14:tracePt t="393282" x="10585450" y="2266950"/>
          <p14:tracePt t="393299" x="10541000" y="2247900"/>
          <p14:tracePt t="393315" x="10477500" y="2228850"/>
          <p14:tracePt t="393332" x="10401300" y="2209800"/>
          <p14:tracePt t="393349" x="10306050" y="2197100"/>
          <p14:tracePt t="393365" x="10242550" y="2197100"/>
          <p14:tracePt t="393382" x="10217150" y="2197100"/>
          <p14:tracePt t="393399" x="10109200" y="2197100"/>
          <p14:tracePt t="393415" x="10033000" y="2197100"/>
          <p14:tracePt t="393432" x="9956800" y="2209800"/>
          <p14:tracePt t="393449" x="9874250" y="2228850"/>
          <p14:tracePt t="393465" x="9817100" y="2247900"/>
          <p14:tracePt t="393482" x="9785350" y="2260600"/>
          <p14:tracePt t="393499" x="9759950" y="2279650"/>
          <p14:tracePt t="393515" x="9734550" y="2292350"/>
          <p14:tracePt t="393532" x="9702800" y="2324100"/>
          <p14:tracePt t="393549" x="9664700" y="2368550"/>
          <p14:tracePt t="393566" x="9639300" y="2419350"/>
          <p14:tracePt t="393582" x="9626600" y="2489200"/>
          <p14:tracePt t="393599" x="9645650" y="2635250"/>
          <p14:tracePt t="393615" x="9671050" y="2667000"/>
          <p14:tracePt t="393632" x="9766300" y="2730500"/>
          <p14:tracePt t="393649" x="9810750" y="2749550"/>
          <p14:tracePt t="393665" x="9893300" y="2768600"/>
          <p14:tracePt t="393682" x="10090150" y="2774950"/>
          <p14:tracePt t="393699" x="10299700" y="2774950"/>
          <p14:tracePt t="393715" x="10534650" y="2762250"/>
          <p14:tracePt t="393732" x="10744200" y="2724150"/>
          <p14:tracePt t="393749" x="10877550" y="2679700"/>
          <p14:tracePt t="393765" x="10985500" y="2635250"/>
          <p14:tracePt t="393782" x="11036300" y="2597150"/>
          <p14:tracePt t="393799" x="11055350" y="2559050"/>
          <p14:tracePt t="393815" x="11055350" y="2527300"/>
          <p14:tracePt t="393832" x="11055350" y="2476500"/>
          <p14:tracePt t="393849" x="11017250" y="2432050"/>
          <p14:tracePt t="393865" x="10947400" y="2400300"/>
          <p14:tracePt t="393882" x="10763250" y="2355850"/>
          <p14:tracePt t="393899" x="10471150" y="2343150"/>
          <p14:tracePt t="393915" x="10318750" y="2343150"/>
          <p14:tracePt t="393932" x="10261600" y="2349500"/>
          <p14:tracePt t="393949" x="10160000" y="2393950"/>
          <p14:tracePt t="393965" x="10115550" y="2444750"/>
          <p14:tracePt t="393982" x="10064750" y="2514600"/>
          <p14:tracePt t="393999" x="10013950" y="2609850"/>
          <p14:tracePt t="394015" x="9937750" y="2762250"/>
          <p14:tracePt t="394032" x="9867900" y="2927350"/>
          <p14:tracePt t="394049" x="9798050" y="3092450"/>
          <p14:tracePt t="394065" x="9772650" y="3200400"/>
          <p14:tracePt t="394082" x="9753600" y="3276600"/>
          <p14:tracePt t="394099" x="9747250" y="3340100"/>
          <p14:tracePt t="394115" x="9747250" y="3352800"/>
          <p14:tracePt t="394149" x="9747250" y="3359150"/>
          <p14:tracePt t="394165" x="9747250" y="3365500"/>
          <p14:tracePt t="394182" x="9747250" y="3371850"/>
          <p14:tracePt t="394199" x="9747250" y="3378200"/>
          <p14:tracePt t="394816" x="9747250" y="3390900"/>
          <p14:tracePt t="394832" x="9740900" y="3409950"/>
          <p14:tracePt t="394849" x="9734550" y="3422650"/>
          <p14:tracePt t="394867" x="9728200" y="3441700"/>
          <p14:tracePt t="394882" x="9715500" y="3486150"/>
          <p14:tracePt t="394899" x="9709150" y="3492500"/>
          <p14:tracePt t="394916" x="9696450" y="3517900"/>
          <p14:tracePt t="394932" x="9677400" y="3549650"/>
          <p14:tracePt t="394949" x="9664700" y="3575050"/>
          <p14:tracePt t="394966" x="9658350" y="3594100"/>
          <p14:tracePt t="394983" x="9652000" y="3600450"/>
          <p14:tracePt t="394999" x="9639300" y="3632200"/>
          <p14:tracePt t="395016" x="9632950" y="3644900"/>
          <p14:tracePt t="395032" x="9626600" y="3657600"/>
          <p14:tracePt t="395066" x="9626600" y="3663950"/>
          <p14:tracePt t="395082" x="9626600" y="3670300"/>
          <p14:tracePt t="395666" x="9626600" y="3663950"/>
          <p14:tracePt t="395699" x="9626600" y="3657600"/>
          <p14:tracePt t="395717" x="9626600" y="3651250"/>
          <p14:tracePt t="400838" x="9620250" y="3651250"/>
          <p14:tracePt t="400844" x="9613900" y="3651250"/>
          <p14:tracePt t="400854" x="9607550" y="3651250"/>
          <p14:tracePt t="400894" x="9601200" y="3651250"/>
          <p14:tracePt t="400940" x="9594850" y="3657600"/>
          <p14:tracePt t="400951" x="9588500" y="3657600"/>
          <p14:tracePt t="400966" x="9582150" y="3657600"/>
          <p14:tracePt t="400980" x="9575800" y="3657600"/>
          <p14:tracePt t="401006" x="9569450" y="3657600"/>
          <p14:tracePt t="401016" x="9563100" y="3663950"/>
          <p14:tracePt t="401021" x="9556750" y="3663950"/>
          <p14:tracePt t="401040" x="9550400" y="3663950"/>
          <p14:tracePt t="401056" x="9537700" y="3670300"/>
          <p14:tracePt t="401072" x="9531350" y="3676650"/>
          <p14:tracePt t="401086" x="9525000" y="3676650"/>
          <p14:tracePt t="401099" x="9518650" y="3676650"/>
          <p14:tracePt t="401122" x="9512300" y="3683000"/>
          <p14:tracePt t="401152" x="9505950" y="3683000"/>
          <p14:tracePt t="401206" x="9499600" y="3683000"/>
          <p14:tracePt t="401258" x="9493250" y="3683000"/>
          <p14:tracePt t="401324" x="9486900" y="3683000"/>
          <p14:tracePt t="401370" x="9480550" y="3683000"/>
          <p14:tracePt t="401409" x="9480550" y="3676650"/>
          <p14:tracePt t="401424" x="9474200" y="3670300"/>
          <p14:tracePt t="401450" x="9474200" y="3663950"/>
          <p14:tracePt t="401852" x="9474200" y="3657600"/>
          <p14:tracePt t="401861" x="9455150" y="3651250"/>
          <p14:tracePt t="401870" x="9436100" y="3632200"/>
          <p14:tracePt t="401885" x="9398000" y="3619500"/>
          <p14:tracePt t="401899" x="9245600" y="3581400"/>
          <p14:tracePt t="401915" x="8991600" y="3517900"/>
          <p14:tracePt t="401932" x="8559800" y="3467100"/>
          <p14:tracePt t="401949" x="7702550" y="3378200"/>
          <p14:tracePt t="401966" x="7289800" y="3282950"/>
          <p14:tracePt t="401982" x="7137400" y="3232150"/>
          <p14:tracePt t="401999" x="6743700" y="3060700"/>
          <p14:tracePt t="402015" x="6654800" y="3003550"/>
          <p14:tracePt t="402032" x="6616700" y="2971800"/>
          <p14:tracePt t="402050" x="6610350" y="2933700"/>
          <p14:tracePt t="402065" x="6597650" y="2895600"/>
          <p14:tracePt t="402082" x="6591300" y="2851150"/>
          <p14:tracePt t="402099" x="6578600" y="2781300"/>
          <p14:tracePt t="402115" x="6559550" y="2698750"/>
          <p14:tracePt t="402132" x="6546850" y="2628900"/>
          <p14:tracePt t="402149" x="6515100" y="2520950"/>
          <p14:tracePt t="402165" x="6496050" y="2425700"/>
          <p14:tracePt t="402182" x="6489700" y="2368550"/>
          <p14:tracePt t="402199" x="6464300" y="2266950"/>
          <p14:tracePt t="402215" x="6419850" y="2082800"/>
          <p14:tracePt t="402232" x="6400800" y="1968500"/>
          <p14:tracePt t="402250" x="6400800" y="1911350"/>
          <p14:tracePt t="402265" x="6400800" y="1866900"/>
          <p14:tracePt t="402282" x="6419850" y="1822450"/>
          <p14:tracePt t="402299" x="6464300" y="1803400"/>
          <p14:tracePt t="402315" x="6654800" y="1746250"/>
          <p14:tracePt t="402332" x="7200900" y="1676400"/>
          <p14:tracePt t="402349" x="7689850" y="1657350"/>
          <p14:tracePt t="402365" x="8210550" y="1631950"/>
          <p14:tracePt t="402382" x="8699500" y="1619250"/>
          <p14:tracePt t="402399" x="9118600" y="1619250"/>
          <p14:tracePt t="402415" x="9194800" y="1638300"/>
          <p14:tracePt t="402432" x="9296400" y="1663700"/>
          <p14:tracePt t="402450" x="9429750" y="1714500"/>
          <p14:tracePt t="402465" x="9563100" y="1778000"/>
          <p14:tracePt t="402482" x="9728200" y="1860550"/>
          <p14:tracePt t="402499" x="9867900" y="1930400"/>
          <p14:tracePt t="402515" x="9956800" y="1974850"/>
          <p14:tracePt t="402532" x="9994900" y="1993900"/>
          <p14:tracePt t="402549" x="10045700" y="2019300"/>
          <p14:tracePt t="402565" x="10109200" y="2032000"/>
          <p14:tracePt t="402582" x="10166350" y="2051050"/>
          <p14:tracePt t="402599" x="10223500" y="2076450"/>
          <p14:tracePt t="402615" x="10287000" y="2095500"/>
          <p14:tracePt t="402632" x="10331450" y="2120900"/>
          <p14:tracePt t="402649" x="10414000" y="2165350"/>
          <p14:tracePt t="402665" x="10502900" y="2209800"/>
          <p14:tracePt t="402682" x="10566400" y="2228850"/>
          <p14:tracePt t="402699" x="10572750" y="2228850"/>
          <p14:tracePt t="402715" x="10579100" y="2228850"/>
          <p14:tracePt t="402732" x="10598150" y="2222500"/>
          <p14:tracePt t="402749" x="10661650" y="2139950"/>
          <p14:tracePt t="402765" x="10699750" y="2051050"/>
          <p14:tracePt t="402782" x="10731500" y="1962150"/>
          <p14:tracePt t="402799" x="10756900" y="1873250"/>
          <p14:tracePt t="402815" x="10782300" y="1797050"/>
          <p14:tracePt t="402832" x="10801350" y="1739900"/>
          <p14:tracePt t="402850" x="10820400" y="1701800"/>
          <p14:tracePt t="402865" x="10820400" y="1682750"/>
          <p14:tracePt t="402882" x="10820400" y="1676400"/>
          <p14:tracePt t="402899" x="10820400" y="1657350"/>
          <p14:tracePt t="402915" x="10814050" y="1651000"/>
          <p14:tracePt t="402932" x="10801350" y="1631950"/>
          <p14:tracePt t="402949" x="10801350" y="1625600"/>
          <p14:tracePt t="402952" x="10795000" y="1619250"/>
          <p14:tracePt t="402966" x="10788650" y="1619250"/>
          <p14:tracePt t="402982" x="10775950" y="1606550"/>
          <p14:tracePt t="403021" x="10769600" y="1612900"/>
          <p14:tracePt t="403034" x="10756900" y="1638300"/>
          <p14:tracePt t="403049" x="10744200" y="1714500"/>
          <p14:tracePt t="403065" x="10737850" y="1828800"/>
          <p14:tracePt t="403085" x="10737850" y="1962150"/>
          <p14:tracePt t="403099" x="10756900" y="2089150"/>
          <p14:tracePt t="403115" x="10795000" y="2228850"/>
          <p14:tracePt t="403132" x="10864850" y="2355850"/>
          <p14:tracePt t="403149" x="10915650" y="2406650"/>
          <p14:tracePt t="403165" x="10928350" y="2413000"/>
          <p14:tracePt t="403182" x="10928350" y="2419350"/>
          <p14:tracePt t="403223" x="10928350" y="2413000"/>
          <p14:tracePt t="403234" x="10928350" y="2400300"/>
          <p14:tracePt t="403250" x="10922000" y="2387600"/>
          <p14:tracePt t="403265" x="10763250" y="2292350"/>
          <p14:tracePt t="403282" x="10433050" y="2203450"/>
          <p14:tracePt t="403299" x="9950450" y="2133600"/>
          <p14:tracePt t="403315" x="9290050" y="2101850"/>
          <p14:tracePt t="403332" x="8642350" y="2051050"/>
          <p14:tracePt t="403349" x="8197850" y="2051050"/>
          <p14:tracePt t="403365" x="7899400" y="2012950"/>
          <p14:tracePt t="403382" x="7797800" y="2000250"/>
          <p14:tracePt t="403399" x="7778750" y="1993900"/>
          <p14:tracePt t="403415" x="7766050" y="1987550"/>
          <p14:tracePt t="403432" x="7759700" y="1981200"/>
          <p14:tracePt t="403450" x="7740650" y="1968500"/>
          <p14:tracePt t="403452" x="7727950" y="1955800"/>
          <p14:tracePt t="403465" x="7689850" y="1924050"/>
          <p14:tracePt t="403482" x="7626350" y="1892300"/>
          <p14:tracePt t="403499" x="7581900" y="1860550"/>
          <p14:tracePt t="403515" x="7531100" y="1835150"/>
          <p14:tracePt t="403532" x="7467600" y="1816100"/>
          <p14:tracePt t="403549" x="7404100" y="1797050"/>
          <p14:tracePt t="403565" x="7359650" y="1784350"/>
          <p14:tracePt t="403582" x="7321550" y="1765300"/>
          <p14:tracePt t="403599" x="7302500" y="1752600"/>
          <p14:tracePt t="403615" x="7302500" y="1746250"/>
          <p14:tracePt t="403632" x="7302500" y="1733550"/>
          <p14:tracePt t="403649" x="7308850" y="1708150"/>
          <p14:tracePt t="403665" x="7340600" y="1676400"/>
          <p14:tracePt t="403682" x="7372350" y="1644650"/>
          <p14:tracePt t="403699" x="7397750" y="1612900"/>
          <p14:tracePt t="403715" x="7404100" y="1600200"/>
          <p14:tracePt t="403732" x="7410450" y="1581150"/>
          <p14:tracePt t="403749" x="7410450" y="1574800"/>
          <p14:tracePt t="403765" x="7416800" y="1568450"/>
          <p14:tracePt t="403782" x="7423150" y="1562100"/>
          <p14:tracePt t="403799" x="7423150" y="1555750"/>
          <p14:tracePt t="403855" x="7410450" y="1549400"/>
          <p14:tracePt t="403859" x="7397750" y="1543050"/>
          <p14:tracePt t="403869" x="7385050" y="1543050"/>
          <p14:tracePt t="403882" x="7346950" y="1543050"/>
          <p14:tracePt t="403899" x="7277100" y="1543050"/>
          <p14:tracePt t="403915" x="7207250" y="1543050"/>
          <p14:tracePt t="403933" x="7143750" y="1543050"/>
          <p14:tracePt t="403949" x="7092950" y="1543050"/>
          <p14:tracePt t="403951" x="7080250" y="1543050"/>
          <p14:tracePt t="403965" x="7035800" y="1543050"/>
          <p14:tracePt t="403982" x="7004050" y="1543050"/>
          <p14:tracePt t="403999" x="6978650" y="1543050"/>
          <p14:tracePt t="404015" x="6927850" y="1543050"/>
          <p14:tracePt t="404032" x="6883400" y="1543050"/>
          <p14:tracePt t="404049" x="6838950" y="1543050"/>
          <p14:tracePt t="404065" x="6800850" y="1543050"/>
          <p14:tracePt t="404082" x="6769100" y="1530350"/>
          <p14:tracePt t="404099" x="6731000" y="1524000"/>
          <p14:tracePt t="404115" x="6692900" y="1517650"/>
          <p14:tracePt t="404132" x="6642100" y="1517650"/>
          <p14:tracePt t="404149" x="6597650" y="1511300"/>
          <p14:tracePt t="404165" x="6559550" y="1511300"/>
          <p14:tracePt t="404182" x="6508750" y="1511300"/>
          <p14:tracePt t="404199" x="6489700" y="1511300"/>
          <p14:tracePt t="404215" x="6451600" y="1511300"/>
          <p14:tracePt t="404232" x="6413500" y="1511300"/>
          <p14:tracePt t="404249" x="6362700" y="1504950"/>
          <p14:tracePt t="404265" x="6343650" y="1504950"/>
          <p14:tracePt t="404282" x="6337300" y="1504950"/>
          <p14:tracePt t="404299" x="6324600" y="1504950"/>
          <p14:tracePt t="404315" x="6318250" y="1504950"/>
          <p14:tracePt t="404332" x="6311900" y="1504950"/>
          <p14:tracePt t="404349" x="6305550" y="1517650"/>
          <p14:tracePt t="404365" x="6299200" y="1536700"/>
          <p14:tracePt t="404382" x="6286500" y="1562100"/>
          <p14:tracePt t="404399" x="6273800" y="1625600"/>
          <p14:tracePt t="404415" x="6267450" y="1657350"/>
          <p14:tracePt t="404432" x="6267450" y="1682750"/>
          <p14:tracePt t="404449" x="6267450" y="1727200"/>
          <p14:tracePt t="404465" x="6267450" y="1765300"/>
          <p14:tracePt t="404499" x="6280150" y="1797050"/>
          <p14:tracePt t="404515" x="6305550" y="1860550"/>
          <p14:tracePt t="404532" x="6318250" y="1885950"/>
          <p14:tracePt t="404549" x="6337300" y="1917700"/>
          <p14:tracePt t="404565" x="6350000" y="1930400"/>
          <p14:tracePt t="404582" x="6362700" y="1955800"/>
          <p14:tracePt t="404599" x="6388100" y="1968500"/>
          <p14:tracePt t="404615" x="6426200" y="1981200"/>
          <p14:tracePt t="404632" x="6489700" y="2000250"/>
          <p14:tracePt t="404649" x="6559550" y="2000250"/>
          <p14:tracePt t="404665" x="6654800" y="2000250"/>
          <p14:tracePt t="404682" x="6692900" y="2000250"/>
          <p14:tracePt t="404699" x="6769100" y="2000250"/>
          <p14:tracePt t="404715" x="6845300" y="2000250"/>
          <p14:tracePt t="404732" x="6991350" y="2000250"/>
          <p14:tracePt t="404749" x="7073900" y="2000250"/>
          <p14:tracePt t="404765" x="7118350" y="1993900"/>
          <p14:tracePt t="404782" x="7169150" y="1981200"/>
          <p14:tracePt t="404799" x="7226300" y="1936750"/>
          <p14:tracePt t="404815" x="7245350" y="1917700"/>
          <p14:tracePt t="404832" x="7270750" y="1873250"/>
          <p14:tracePt t="404849" x="7283450" y="1854200"/>
          <p14:tracePt t="404865" x="7283450" y="1822450"/>
          <p14:tracePt t="404882" x="7289800" y="1809750"/>
          <p14:tracePt t="404899" x="7289800" y="1803400"/>
          <p14:tracePt t="404915" x="7289800" y="1790700"/>
          <p14:tracePt t="404950" x="7289800" y="1784350"/>
          <p14:tracePt t="405241" x="7289800" y="1790700"/>
          <p14:tracePt t="405253" x="7283450" y="1797050"/>
          <p14:tracePt t="405258" x="7283450" y="1803400"/>
          <p14:tracePt t="406498" x="7283450" y="1809750"/>
          <p14:tracePt t="406508" x="7283450" y="1822450"/>
          <p14:tracePt t="406515" x="7283450" y="1835150"/>
          <p14:tracePt t="406532" x="7289800" y="1841500"/>
          <p14:tracePt t="406549" x="7308850" y="1879600"/>
          <p14:tracePt t="406566" x="7315200" y="1892300"/>
          <p14:tracePt t="406584" x="7321550" y="1892300"/>
          <p14:tracePt t="406599" x="7321550" y="1898650"/>
          <p14:tracePt t="406616" x="7321550" y="1905000"/>
          <p14:tracePt t="406632" x="7321550" y="1911350"/>
          <p14:tracePt t="406670" x="7321550" y="19177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BBCBE52E-9A1B-4935-A2E9-F343E5B8BC8E}"/>
              </a:ext>
            </a:extLst>
          </p:cNvPr>
          <p:cNvSpPr/>
          <p:nvPr/>
        </p:nvSpPr>
        <p:spPr>
          <a:xfrm>
            <a:off x="6095999" y="291749"/>
            <a:ext cx="6029325" cy="584775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CO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Hallar el volumen del cono</a:t>
            </a:r>
            <a:endParaRPr lang="es-CO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C1AD62CF-4D61-418A-B8DE-E80DF694C3EF}"/>
              </a:ext>
            </a:extLst>
          </p:cNvPr>
          <p:cNvSpPr/>
          <p:nvPr/>
        </p:nvSpPr>
        <p:spPr>
          <a:xfrm>
            <a:off x="19050" y="293118"/>
            <a:ext cx="6076949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CO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PASO 1</a:t>
            </a:r>
            <a:endParaRPr lang="es-CO" sz="3200" b="1" dirty="0"/>
          </a:p>
        </p:txBody>
      </p:sp>
      <p:grpSp>
        <p:nvGrpSpPr>
          <p:cNvPr id="8" name="Grupo 7"/>
          <p:cNvGrpSpPr/>
          <p:nvPr/>
        </p:nvGrpSpPr>
        <p:grpSpPr>
          <a:xfrm>
            <a:off x="4694842" y="1061746"/>
            <a:ext cx="7287555" cy="5410030"/>
            <a:chOff x="4694842" y="1061746"/>
            <a:chExt cx="7287555" cy="5410030"/>
          </a:xfrm>
        </p:grpSpPr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99FDF241-AF84-4A3F-959D-7D2617E0ACB4}"/>
                </a:ext>
              </a:extLst>
            </p:cNvPr>
            <p:cNvSpPr/>
            <p:nvPr/>
          </p:nvSpPr>
          <p:spPr>
            <a:xfrm>
              <a:off x="4694842" y="1061746"/>
              <a:ext cx="7287555" cy="541003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CuadroTexto 36">
                  <a:extLst>
                    <a:ext uri="{FF2B5EF4-FFF2-40B4-BE49-F238E27FC236}">
                      <a16:creationId xmlns:a16="http://schemas.microsoft.com/office/drawing/2014/main" id="{FC0083CD-DB00-4ED2-BE37-59BBF6A30438}"/>
                    </a:ext>
                  </a:extLst>
                </p:cNvPr>
                <p:cNvSpPr txBox="1"/>
                <p:nvPr/>
              </p:nvSpPr>
              <p:spPr>
                <a:xfrm>
                  <a:off x="5102770" y="1217149"/>
                  <a:ext cx="2877775" cy="988156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CO" sz="3200" i="1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CO" sz="3200" b="0" i="1" smtClean="0">
                                <a:effectLst/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s-CO" sz="3200" b="0" i="1" smtClean="0">
                                <a:effectLst/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s-CO" sz="3200" b="0" i="1" smtClean="0">
                                <a:effectLst/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s-CO" sz="3200" b="0" i="1" smtClean="0">
                            <a:effectLst/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s-CO" sz="3200" i="1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CO" sz="32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s-CO" sz="32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sSup>
                              <m:sSupPr>
                                <m:ctrlPr>
                                  <a:rPr lang="es-CO" sz="320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s-CO" sz="32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s-CO" sz="32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s-CO" sz="32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es-CO" sz="32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num>
                          <m:den>
                            <m:r>
                              <a:rPr lang="es-CO" sz="3200" b="0" i="1" smtClean="0">
                                <a:effectLst/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s-CO" sz="3200" b="0" i="0" smtClean="0">
                            <a:effectLst/>
                            <a:latin typeface="Cambria Math" panose="02040503050406030204" pitchFamily="18" charset="0"/>
                          </a:rPr>
                          <m:t>    </m:t>
                        </m:r>
                      </m:oMath>
                    </m:oMathPara>
                  </a14:m>
                  <a:endParaRPr lang="es-CO" sz="3200" dirty="0">
                    <a:effectLst/>
                  </a:endParaRPr>
                </a:p>
              </p:txBody>
            </p:sp>
          </mc:Choice>
          <mc:Fallback>
            <p:sp>
              <p:nvSpPr>
                <p:cNvPr id="37" name="CuadroTexto 36">
                  <a:extLst>
                    <a:ext uri="{FF2B5EF4-FFF2-40B4-BE49-F238E27FC236}">
                      <a16:creationId xmlns:a16="http://schemas.microsoft.com/office/drawing/2014/main" id="{FC0083CD-DB00-4ED2-BE37-59BBF6A304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02770" y="1217149"/>
                  <a:ext cx="2877775" cy="98815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ángulo 37">
                <a:extLst>
                  <a:ext uri="{FF2B5EF4-FFF2-40B4-BE49-F238E27FC236}">
                    <a16:creationId xmlns:a16="http://schemas.microsoft.com/office/drawing/2014/main" id="{911DE4CB-E2B2-485F-9083-D20BF838D948}"/>
                  </a:ext>
                </a:extLst>
              </p:cNvPr>
              <p:cNvSpPr/>
              <p:nvPr/>
            </p:nvSpPr>
            <p:spPr>
              <a:xfrm>
                <a:off x="9679497" y="1305857"/>
                <a:ext cx="165981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𝒓</m:t>
                      </m:r>
                      <m:r>
                        <a:rPr lang="es-CO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=6 </m:t>
                      </m:r>
                      <m:r>
                        <a:rPr lang="es-CO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lang="es-CO" sz="28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8" name="Rectángulo 37">
                <a:extLst>
                  <a:ext uri="{FF2B5EF4-FFF2-40B4-BE49-F238E27FC236}">
                    <a16:creationId xmlns:a16="http://schemas.microsoft.com/office/drawing/2014/main" id="{911DE4CB-E2B2-485F-9083-D20BF838D9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9497" y="1305857"/>
                <a:ext cx="1659813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ángulo 44">
            <a:extLst>
              <a:ext uri="{FF2B5EF4-FFF2-40B4-BE49-F238E27FC236}">
                <a16:creationId xmlns:a16="http://schemas.microsoft.com/office/drawing/2014/main" id="{776CF1BE-516D-4763-AA22-A825920E5D6B}"/>
              </a:ext>
            </a:extLst>
          </p:cNvPr>
          <p:cNvSpPr/>
          <p:nvPr/>
        </p:nvSpPr>
        <p:spPr>
          <a:xfrm>
            <a:off x="8400815" y="1275080"/>
            <a:ext cx="12682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Times New Roman" panose="02020603050405020304" pitchFamily="18" charset="0"/>
              </a:rPr>
              <a:t>Datos:</a:t>
            </a:r>
            <a:endParaRPr lang="es-CO" sz="3200" i="1" dirty="0"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ángulo 1">
                <a:extLst>
                  <a:ext uri="{FF2B5EF4-FFF2-40B4-BE49-F238E27FC236}">
                    <a16:creationId xmlns:a16="http://schemas.microsoft.com/office/drawing/2014/main" id="{30E3418D-6B44-4380-8429-31DADD806958}"/>
                  </a:ext>
                </a:extLst>
              </p:cNvPr>
              <p:cNvSpPr/>
              <p:nvPr/>
            </p:nvSpPr>
            <p:spPr>
              <a:xfrm>
                <a:off x="5526996" y="3244694"/>
                <a:ext cx="5344796" cy="9569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O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O" sz="2800" i="1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s-CO" sz="28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s-CO" sz="28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s-CO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CO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s-CO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s-CO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s-CO" sz="2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CO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3,14</m:t>
                              </m:r>
                            </m:e>
                          </m:d>
                          <m:r>
                            <a:rPr lang="es-CO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s-CO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s-CO" sz="2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CO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6 </m:t>
                                  </m:r>
                                  <m:r>
                                    <a:rPr lang="es-CO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𝑐𝑚</m:t>
                                  </m:r>
                                </m:e>
                              </m:d>
                            </m:e>
                            <m:sup>
                              <m:r>
                                <a:rPr lang="es-CO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CO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s-CO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(6,7 </m:t>
                          </m:r>
                          <m:r>
                            <a:rPr lang="es-CO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𝑐𝑚</m:t>
                          </m:r>
                          <m:r>
                            <a:rPr lang="es-CO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s-CO" sz="28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s-CO" sz="280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CO" sz="2800" dirty="0"/>
              </a:p>
            </p:txBody>
          </p:sp>
        </mc:Choice>
        <mc:Fallback>
          <p:sp>
            <p:nvSpPr>
              <p:cNvPr id="2" name="Rectángulo 1">
                <a:extLst>
                  <a:ext uri="{FF2B5EF4-FFF2-40B4-BE49-F238E27FC236}">
                    <a16:creationId xmlns:a16="http://schemas.microsoft.com/office/drawing/2014/main" id="{30E3418D-6B44-4380-8429-31DADD8069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6996" y="3244694"/>
                <a:ext cx="5344796" cy="9569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2B5A1563-1D7C-41E3-89CB-2367FC03609F}"/>
                  </a:ext>
                </a:extLst>
              </p:cNvPr>
              <p:cNvSpPr/>
              <p:nvPr/>
            </p:nvSpPr>
            <p:spPr>
              <a:xfrm>
                <a:off x="6891827" y="4735508"/>
                <a:ext cx="3083088" cy="5329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O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O" sz="2800" b="1" i="1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s-CO" sz="2800" b="1" i="1"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s-CO" sz="2800" b="1" i="1"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s-CO" sz="28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CO" sz="2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s-CO" sz="2800" b="1" i="1" smtClean="0">
                          <a:latin typeface="Cambria Math" panose="02040503050406030204" pitchFamily="18" charset="0"/>
                        </a:rPr>
                        <m:t>𝟐𝟓𝟐</m:t>
                      </m:r>
                      <m:r>
                        <a:rPr lang="es-CO" sz="28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s-CO" sz="2800" b="1" i="1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s-CO" sz="2800" b="1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s-CO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O" sz="2800" b="1" i="1" smtClean="0">
                              <a:latin typeface="Cambria Math" panose="02040503050406030204" pitchFamily="18" charset="0"/>
                            </a:rPr>
                            <m:t>𝒄𝒎</m:t>
                          </m:r>
                        </m:e>
                        <m:sup>
                          <m:r>
                            <a:rPr lang="es-CO" sz="28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s-CO" sz="2800" b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CO" sz="2800" b="1" dirty="0"/>
              </a:p>
            </p:txBody>
          </p:sp>
        </mc:Choice>
        <mc:Fallback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2B5A1563-1D7C-41E3-89CB-2367FC0360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1827" y="4735508"/>
                <a:ext cx="3083088" cy="53296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Grupo 41">
            <a:extLst>
              <a:ext uri="{FF2B5EF4-FFF2-40B4-BE49-F238E27FC236}">
                <a16:creationId xmlns:a16="http://schemas.microsoft.com/office/drawing/2014/main" id="{FD1E53D9-9C7F-4A49-A055-F5F4F588AD46}"/>
              </a:ext>
            </a:extLst>
          </p:cNvPr>
          <p:cNvGrpSpPr/>
          <p:nvPr/>
        </p:nvGrpSpPr>
        <p:grpSpPr>
          <a:xfrm>
            <a:off x="333706" y="6191383"/>
            <a:ext cx="3533456" cy="615553"/>
            <a:chOff x="401591" y="314459"/>
            <a:chExt cx="3533456" cy="615553"/>
          </a:xfrm>
        </p:grpSpPr>
        <p:sp>
          <p:nvSpPr>
            <p:cNvPr id="46" name="Rectángulo 45">
              <a:extLst>
                <a:ext uri="{FF2B5EF4-FFF2-40B4-BE49-F238E27FC236}">
                  <a16:creationId xmlns:a16="http://schemas.microsoft.com/office/drawing/2014/main" id="{D2D09378-E8B1-4330-A92A-DDC90A12D64F}"/>
                </a:ext>
              </a:extLst>
            </p:cNvPr>
            <p:cNvSpPr/>
            <p:nvPr/>
          </p:nvSpPr>
          <p:spPr>
            <a:xfrm>
              <a:off x="970177" y="314459"/>
              <a:ext cx="2964870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CO" sz="1400" dirty="0">
                  <a:latin typeface="Century Gothic" panose="020B0502020202020204" pitchFamily="34" charset="0"/>
                </a:rPr>
                <a:t>Institución Educativa</a:t>
              </a:r>
            </a:p>
            <a:p>
              <a:pPr algn="ctr"/>
              <a:r>
                <a:rPr lang="es-CO" sz="2000" dirty="0">
                  <a:latin typeface="Century Gothic" panose="020B0502020202020204" pitchFamily="34" charset="0"/>
                </a:rPr>
                <a:t>San José de Caunapi</a:t>
              </a:r>
              <a:endParaRPr lang="es-CO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  <p:pic>
          <p:nvPicPr>
            <p:cNvPr id="57" name="Imagen 56">
              <a:extLst>
                <a:ext uri="{FF2B5EF4-FFF2-40B4-BE49-F238E27FC236}">
                  <a16:creationId xmlns:a16="http://schemas.microsoft.com/office/drawing/2014/main" id="{A284A716-82A7-44E7-BBFE-70F5CCE5C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591" y="317926"/>
              <a:ext cx="559336" cy="553852"/>
            </a:xfrm>
            <a:prstGeom prst="rect">
              <a:avLst/>
            </a:prstGeom>
          </p:spPr>
        </p:pic>
      </p:grpSp>
      <p:grpSp>
        <p:nvGrpSpPr>
          <p:cNvPr id="59" name="Grupo 58">
            <a:extLst>
              <a:ext uri="{FF2B5EF4-FFF2-40B4-BE49-F238E27FC236}">
                <a16:creationId xmlns:a16="http://schemas.microsoft.com/office/drawing/2014/main" id="{1BE4011A-B32E-4438-A5BE-4A08068E8C2D}"/>
              </a:ext>
            </a:extLst>
          </p:cNvPr>
          <p:cNvGrpSpPr/>
          <p:nvPr/>
        </p:nvGrpSpPr>
        <p:grpSpPr>
          <a:xfrm>
            <a:off x="870544" y="1597398"/>
            <a:ext cx="3045201" cy="4237402"/>
            <a:chOff x="1262625" y="2181102"/>
            <a:chExt cx="3045201" cy="4237402"/>
          </a:xfrm>
        </p:grpSpPr>
        <p:grpSp>
          <p:nvGrpSpPr>
            <p:cNvPr id="60" name="Grupo 59">
              <a:extLst>
                <a:ext uri="{FF2B5EF4-FFF2-40B4-BE49-F238E27FC236}">
                  <a16:creationId xmlns:a16="http://schemas.microsoft.com/office/drawing/2014/main" id="{DAFB063F-EA32-4646-BEF8-FB45575A0326}"/>
                </a:ext>
              </a:extLst>
            </p:cNvPr>
            <p:cNvGrpSpPr/>
            <p:nvPr/>
          </p:nvGrpSpPr>
          <p:grpSpPr>
            <a:xfrm>
              <a:off x="1262625" y="2403456"/>
              <a:ext cx="3045201" cy="4015048"/>
              <a:chOff x="1262625" y="2403456"/>
              <a:chExt cx="3045201" cy="4015048"/>
            </a:xfrm>
          </p:grpSpPr>
          <p:grpSp>
            <p:nvGrpSpPr>
              <p:cNvPr id="62" name="Grupo 61">
                <a:extLst>
                  <a:ext uri="{FF2B5EF4-FFF2-40B4-BE49-F238E27FC236}">
                    <a16:creationId xmlns:a16="http://schemas.microsoft.com/office/drawing/2014/main" id="{EFF85C49-FD34-43E2-BE9D-38C84FAF4E1F}"/>
                  </a:ext>
                </a:extLst>
              </p:cNvPr>
              <p:cNvGrpSpPr/>
              <p:nvPr/>
            </p:nvGrpSpPr>
            <p:grpSpPr>
              <a:xfrm>
                <a:off x="1262625" y="2403456"/>
                <a:ext cx="3045201" cy="4015048"/>
                <a:chOff x="1298188" y="1989830"/>
                <a:chExt cx="3045201" cy="4015048"/>
              </a:xfrm>
            </p:grpSpPr>
            <p:grpSp>
              <p:nvGrpSpPr>
                <p:cNvPr id="65" name="Grupo 64">
                  <a:extLst>
                    <a:ext uri="{FF2B5EF4-FFF2-40B4-BE49-F238E27FC236}">
                      <a16:creationId xmlns:a16="http://schemas.microsoft.com/office/drawing/2014/main" id="{22C314ED-8BB8-4CAF-9749-8DADD880FEE7}"/>
                    </a:ext>
                  </a:extLst>
                </p:cNvPr>
                <p:cNvGrpSpPr/>
                <p:nvPr/>
              </p:nvGrpSpPr>
              <p:grpSpPr>
                <a:xfrm>
                  <a:off x="1298188" y="1989830"/>
                  <a:ext cx="2859273" cy="4015048"/>
                  <a:chOff x="1298188" y="1989830"/>
                  <a:chExt cx="2859273" cy="4015048"/>
                </a:xfrm>
              </p:grpSpPr>
              <p:pic>
                <p:nvPicPr>
                  <p:cNvPr id="67" name="Imagen 66">
                    <a:extLst>
                      <a:ext uri="{FF2B5EF4-FFF2-40B4-BE49-F238E27FC236}">
                        <a16:creationId xmlns:a16="http://schemas.microsoft.com/office/drawing/2014/main" id="{BDF289E0-6656-4C2F-9F14-71923BC55A54}"/>
                      </a:ext>
                    </a:extLst>
                  </p:cNvPr>
                  <p:cNvPicPr/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298188" y="1989830"/>
                    <a:ext cx="2595012" cy="4015048"/>
                  </a:xfrm>
                  <a:prstGeom prst="rect">
                    <a:avLst/>
                  </a:prstGeom>
                </p:spPr>
              </p:pic>
              <p:grpSp>
                <p:nvGrpSpPr>
                  <p:cNvPr id="68" name="Grupo 67">
                    <a:extLst>
                      <a:ext uri="{FF2B5EF4-FFF2-40B4-BE49-F238E27FC236}">
                        <a16:creationId xmlns:a16="http://schemas.microsoft.com/office/drawing/2014/main" id="{D36822D6-C39A-42C7-9D92-EBD361DD9245}"/>
                      </a:ext>
                    </a:extLst>
                  </p:cNvPr>
                  <p:cNvGrpSpPr/>
                  <p:nvPr/>
                </p:nvGrpSpPr>
                <p:grpSpPr>
                  <a:xfrm>
                    <a:off x="2723327" y="2240782"/>
                    <a:ext cx="1434134" cy="3513574"/>
                    <a:chOff x="2723327" y="2240782"/>
                    <a:chExt cx="1434134" cy="3513574"/>
                  </a:xfrm>
                </p:grpSpPr>
                <p:cxnSp>
                  <p:nvCxnSpPr>
                    <p:cNvPr id="69" name="Conector recto de flecha 68">
                      <a:extLst>
                        <a:ext uri="{FF2B5EF4-FFF2-40B4-BE49-F238E27FC236}">
                          <a16:creationId xmlns:a16="http://schemas.microsoft.com/office/drawing/2014/main" id="{0790EB8A-9C8E-47AB-A9C8-8F213B04CE3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3572189" y="2240782"/>
                      <a:ext cx="532564" cy="1517302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0" name="Conector recto de flecha 69">
                      <a:extLst>
                        <a:ext uri="{FF2B5EF4-FFF2-40B4-BE49-F238E27FC236}">
                          <a16:creationId xmlns:a16="http://schemas.microsoft.com/office/drawing/2014/main" id="{ABE30821-11ED-4D71-A9F0-FE21DB38B30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785560" y="4250453"/>
                      <a:ext cx="595710" cy="1502228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1" name="Conector recto 70">
                      <a:extLst>
                        <a:ext uri="{FF2B5EF4-FFF2-40B4-BE49-F238E27FC236}">
                          <a16:creationId xmlns:a16="http://schemas.microsoft.com/office/drawing/2014/main" id="{1733E43F-44F9-42A3-AA7A-12D1A9D207B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032995" y="2240782"/>
                      <a:ext cx="124466" cy="0"/>
                    </a:xfrm>
                    <a:prstGeom prst="line">
                      <a:avLst/>
                    </a:prstGeom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2" name="Conector recto 71">
                      <a:extLst>
                        <a:ext uri="{FF2B5EF4-FFF2-40B4-BE49-F238E27FC236}">
                          <a16:creationId xmlns:a16="http://schemas.microsoft.com/office/drawing/2014/main" id="{DF7080E4-46C3-4E0C-A04D-06CEB56AA44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723327" y="5754356"/>
                      <a:ext cx="124466" cy="0"/>
                    </a:xfrm>
                    <a:prstGeom prst="line">
                      <a:avLst/>
                    </a:prstGeom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66" name="Rectángulo 65">
                  <a:extLst>
                    <a:ext uri="{FF2B5EF4-FFF2-40B4-BE49-F238E27FC236}">
                      <a16:creationId xmlns:a16="http://schemas.microsoft.com/office/drawing/2014/main" id="{D37DA594-70BD-42AC-957A-5BB18DED7D25}"/>
                    </a:ext>
                  </a:extLst>
                </p:cNvPr>
                <p:cNvSpPr/>
                <p:nvPr/>
              </p:nvSpPr>
              <p:spPr>
                <a:xfrm>
                  <a:off x="3291498" y="3767239"/>
                  <a:ext cx="1051891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s-CO" sz="2800" b="1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entury Gothic" panose="020B0502020202020204" pitchFamily="34" charset="0"/>
                    </a:rPr>
                    <a:t>9 cm</a:t>
                  </a:r>
                  <a:endParaRPr lang="es-CO" sz="2800" b="1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63" name="Rectángulo 62">
                <a:extLst>
                  <a:ext uri="{FF2B5EF4-FFF2-40B4-BE49-F238E27FC236}">
                    <a16:creationId xmlns:a16="http://schemas.microsoft.com/office/drawing/2014/main" id="{B8D23F0E-4ED5-4E92-AD89-AAEBD8F45052}"/>
                  </a:ext>
                </a:extLst>
              </p:cNvPr>
              <p:cNvSpPr/>
              <p:nvPr/>
            </p:nvSpPr>
            <p:spPr>
              <a:xfrm>
                <a:off x="2170281" y="3652717"/>
                <a:ext cx="38985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CO" sz="3200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ook Antiqua" panose="02040602050305030304" pitchFamily="18" charset="0"/>
                    <a:cs typeface="Times New Roman" panose="02020603050405020304" pitchFamily="18" charset="0"/>
                  </a:rPr>
                  <a:t>h</a:t>
                </a:r>
                <a:endParaRPr lang="es-CO" sz="3200" i="1" dirty="0">
                  <a:latin typeface="Book Antiqua" panose="0204060205030503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64" name="Imagen 63">
                <a:extLst>
                  <a:ext uri="{FF2B5EF4-FFF2-40B4-BE49-F238E27FC236}">
                    <a16:creationId xmlns:a16="http://schemas.microsoft.com/office/drawing/2014/main" id="{F68C0E0E-F4B0-4FD2-9E0E-B284E9B1F8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flipV="1">
                <a:off x="2547527" y="2629464"/>
                <a:ext cx="1338858" cy="3563483"/>
              </a:xfrm>
              <a:prstGeom prst="rect">
                <a:avLst/>
              </a:prstGeom>
            </p:spPr>
          </p:pic>
        </p:grpSp>
        <p:sp>
          <p:nvSpPr>
            <p:cNvPr id="61" name="Rectángulo 60">
              <a:extLst>
                <a:ext uri="{FF2B5EF4-FFF2-40B4-BE49-F238E27FC236}">
                  <a16:creationId xmlns:a16="http://schemas.microsoft.com/office/drawing/2014/main" id="{CA142491-BF45-4DEE-A4E0-A5A4622CA28F}"/>
                </a:ext>
              </a:extLst>
            </p:cNvPr>
            <p:cNvSpPr/>
            <p:nvPr/>
          </p:nvSpPr>
          <p:spPr>
            <a:xfrm>
              <a:off x="2745245" y="2181102"/>
              <a:ext cx="105349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6 cm</a:t>
              </a:r>
              <a:endParaRPr lang="es-CO" sz="2800" b="1" dirty="0">
                <a:solidFill>
                  <a:srgbClr val="FF0000"/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Rectángulo 29">
                <a:extLst>
                  <a:ext uri="{FF2B5EF4-FFF2-40B4-BE49-F238E27FC236}">
                    <a16:creationId xmlns:a16="http://schemas.microsoft.com/office/drawing/2014/main" id="{6341012E-3D29-4B0F-B0E6-9FEE8483D90F}"/>
                  </a:ext>
                </a:extLst>
              </p:cNvPr>
              <p:cNvSpPr/>
              <p:nvPr/>
            </p:nvSpPr>
            <p:spPr>
              <a:xfrm>
                <a:off x="9629411" y="1726791"/>
                <a:ext cx="172592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  <m:r>
                        <a:rPr lang="es-CO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s-CO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3,14 </m:t>
                      </m:r>
                    </m:oMath>
                  </m:oMathPara>
                </a14:m>
                <a:endParaRPr lang="es-CO" sz="2800" i="1" dirty="0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0" name="Rectángulo 29">
                <a:extLst>
                  <a:ext uri="{FF2B5EF4-FFF2-40B4-BE49-F238E27FC236}">
                    <a16:creationId xmlns:a16="http://schemas.microsoft.com/office/drawing/2014/main" id="{6341012E-3D29-4B0F-B0E6-9FEE8483D9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9411" y="1726791"/>
                <a:ext cx="1725922" cy="5232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ángulo 30">
                <a:extLst>
                  <a:ext uri="{FF2B5EF4-FFF2-40B4-BE49-F238E27FC236}">
                    <a16:creationId xmlns:a16="http://schemas.microsoft.com/office/drawing/2014/main" id="{C1D41216-A48D-47D4-B118-A5456DE2D307}"/>
                  </a:ext>
                </a:extLst>
              </p:cNvPr>
              <p:cNvSpPr/>
              <p:nvPr/>
            </p:nvSpPr>
            <p:spPr>
              <a:xfrm>
                <a:off x="9629891" y="2207573"/>
                <a:ext cx="198374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𝒉</m:t>
                      </m:r>
                      <m:r>
                        <a:rPr lang="es-CO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=6,7 </m:t>
                      </m:r>
                      <m:r>
                        <a:rPr lang="es-CO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lang="es-CO" sz="2800" i="1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Rectángulo 30">
                <a:extLst>
                  <a:ext uri="{FF2B5EF4-FFF2-40B4-BE49-F238E27FC236}">
                    <a16:creationId xmlns:a16="http://schemas.microsoft.com/office/drawing/2014/main" id="{C1D41216-A48D-47D4-B118-A5456DE2D3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9891" y="2207573"/>
                <a:ext cx="1983748" cy="52322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Llamada de nube 6"/>
          <p:cNvSpPr/>
          <p:nvPr/>
        </p:nvSpPr>
        <p:spPr>
          <a:xfrm>
            <a:off x="4930355" y="1061745"/>
            <a:ext cx="3182867" cy="1481949"/>
          </a:xfrm>
          <a:prstGeom prst="cloudCallout">
            <a:avLst>
              <a:gd name="adj1" fmla="val -87499"/>
              <a:gd name="adj2" fmla="val 3645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6773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6740">
        <p14:flythrough/>
      </p:transition>
    </mc:Choice>
    <mc:Fallback>
      <p:transition spd="slow" advClick="0" advTm="467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40" grpId="0"/>
    </p:bldLst>
  </p:timing>
  <p:extLst>
    <p:ext uri="{3A86A75C-4F4B-4683-9AE1-C65F6400EC91}">
      <p14:laserTraceLst xmlns:p14="http://schemas.microsoft.com/office/powerpoint/2010/main">
        <p14:tracePtLst>
          <p14:tracePt t="445" x="7327900" y="1936750"/>
          <p14:tracePt t="451" x="7346950" y="1962150"/>
          <p14:tracePt t="461" x="7359650" y="1981200"/>
          <p14:tracePt t="471" x="7366000" y="2006600"/>
          <p14:tracePt t="483" x="7378700" y="2019300"/>
          <p14:tracePt t="500" x="7391400" y="2044700"/>
          <p14:tracePt t="517" x="7397750" y="2070100"/>
          <p14:tracePt t="533" x="7397750" y="2082800"/>
          <p14:tracePt t="567" x="7397750" y="2089150"/>
          <p14:tracePt t="583" x="7397750" y="2095500"/>
          <p14:tracePt t="600" x="7397750" y="2108200"/>
          <p14:tracePt t="617" x="7397750" y="2127250"/>
          <p14:tracePt t="633" x="7397750" y="2139950"/>
          <p14:tracePt t="650" x="7404100" y="2146300"/>
          <p14:tracePt t="667" x="7404100" y="2152650"/>
          <p14:tracePt t="1873" x="7416800" y="2152650"/>
          <p14:tracePt t="1880" x="7423150" y="2152650"/>
          <p14:tracePt t="1888" x="7435850" y="2152650"/>
          <p14:tracePt t="1904" x="7448550" y="2152650"/>
          <p14:tracePt t="1921" x="7454900" y="2152650"/>
          <p14:tracePt t="1934" x="7461250" y="2152650"/>
          <p14:tracePt t="1950" x="7480300" y="2152650"/>
          <p14:tracePt t="1967" x="7543800" y="2159000"/>
          <p14:tracePt t="1984" x="7797800" y="2178050"/>
          <p14:tracePt t="2000" x="8147050" y="2178050"/>
          <p14:tracePt t="2017" x="8509000" y="2178050"/>
          <p14:tracePt t="2034" x="8667750" y="2178050"/>
          <p14:tracePt t="2050" x="9017000" y="2178050"/>
          <p14:tracePt t="2067" x="9169400" y="2178050"/>
          <p14:tracePt t="2084" x="9277350" y="2178050"/>
          <p14:tracePt t="2100" x="9391650" y="2178050"/>
          <p14:tracePt t="2117" x="9518650" y="2178050"/>
          <p14:tracePt t="2136" x="9645650" y="2184400"/>
          <p14:tracePt t="2150" x="9766300" y="2209800"/>
          <p14:tracePt t="2166" x="9861550" y="2228850"/>
          <p14:tracePt t="2183" x="9950450" y="2260600"/>
          <p14:tracePt t="2200" x="9988550" y="2273300"/>
          <p14:tracePt t="2217" x="9994900" y="2273300"/>
          <p14:tracePt t="2252" x="10001250" y="2273300"/>
          <p14:tracePt t="2267" x="10026650" y="2273300"/>
          <p14:tracePt t="2283" x="10096500" y="2279650"/>
          <p14:tracePt t="2300" x="10179050" y="2298700"/>
          <p14:tracePt t="2317" x="10204450" y="2298700"/>
          <p14:tracePt t="2333" x="10287000" y="2311400"/>
          <p14:tracePt t="2350" x="10325100" y="2311400"/>
          <p14:tracePt t="2367" x="10356850" y="2311400"/>
          <p14:tracePt t="2383" x="10375900" y="2311400"/>
          <p14:tracePt t="2400" x="10414000" y="2228850"/>
          <p14:tracePt t="2417" x="10433050" y="2044700"/>
          <p14:tracePt t="2433" x="10420350" y="1809750"/>
          <p14:tracePt t="2450" x="10350500" y="1612900"/>
          <p14:tracePt t="2467" x="10274300" y="1466850"/>
          <p14:tracePt t="2483" x="10267950" y="1454150"/>
          <p14:tracePt t="2523" x="10267950" y="1473200"/>
          <p14:tracePt t="2534" x="10280650" y="1530350"/>
          <p14:tracePt t="2551" x="10299700" y="1682750"/>
          <p14:tracePt t="2566" x="10344150" y="1847850"/>
          <p14:tracePt t="2583" x="10363200" y="1974850"/>
          <p14:tracePt t="2600" x="10363200" y="2101850"/>
          <p14:tracePt t="2617" x="10363200" y="2190750"/>
          <p14:tracePt t="2633" x="10363200" y="2235200"/>
          <p14:tracePt t="2650" x="10363200" y="2247900"/>
          <p14:tracePt t="6400" x="10363200" y="2254250"/>
          <p14:tracePt t="6417" x="10363200" y="2273300"/>
          <p14:tracePt t="6434" x="10375900" y="2324100"/>
          <p14:tracePt t="6451" x="10394950" y="2368550"/>
          <p14:tracePt t="6467" x="10407650" y="2432050"/>
          <p14:tracePt t="6484" x="10426700" y="2476500"/>
          <p14:tracePt t="6500" x="10433050" y="2520950"/>
          <p14:tracePt t="6517" x="10439400" y="2565400"/>
          <p14:tracePt t="6534" x="10452100" y="2622550"/>
          <p14:tracePt t="6550" x="10452100" y="2673350"/>
          <p14:tracePt t="6567" x="10452100" y="2736850"/>
          <p14:tracePt t="6584" x="10452100" y="2806700"/>
          <p14:tracePt t="6600" x="10445750" y="2838450"/>
          <p14:tracePt t="6617" x="10439400" y="2876550"/>
          <p14:tracePt t="6634" x="10426700" y="2927350"/>
          <p14:tracePt t="6650" x="10420350" y="2959100"/>
          <p14:tracePt t="6667" x="10401300" y="2990850"/>
          <p14:tracePt t="6684" x="10394950" y="2997200"/>
          <p14:tracePt t="6701" x="10363200" y="3048000"/>
          <p14:tracePt t="6717" x="10331450" y="3086100"/>
          <p14:tracePt t="6734" x="10312400" y="3105150"/>
          <p14:tracePt t="6751" x="10274300" y="3149600"/>
          <p14:tracePt t="6767" x="10229850" y="3200400"/>
          <p14:tracePt t="6784" x="10166350" y="3276600"/>
          <p14:tracePt t="6801" x="10090150" y="3359150"/>
          <p14:tracePt t="6817" x="10007600" y="3441700"/>
          <p14:tracePt t="6834" x="9937750" y="3505200"/>
          <p14:tracePt t="6852" x="9880600" y="3562350"/>
          <p14:tracePt t="6867" x="9804400" y="3638550"/>
          <p14:tracePt t="6871" x="9791700" y="3651250"/>
          <p14:tracePt t="6884" x="9766300" y="3676650"/>
          <p14:tracePt t="6901" x="9715500" y="3727450"/>
          <p14:tracePt t="6917" x="9658350" y="3778250"/>
          <p14:tracePt t="6934" x="9582150" y="3822700"/>
          <p14:tracePt t="6950" x="9544050" y="3848100"/>
          <p14:tracePt t="6967" x="9518650" y="3867150"/>
          <p14:tracePt t="6984" x="9467850" y="3892550"/>
          <p14:tracePt t="7001" x="9429750" y="3911600"/>
          <p14:tracePt t="7017" x="9359900" y="3924300"/>
          <p14:tracePt t="7034" x="9302750" y="3930650"/>
          <p14:tracePt t="7051" x="9220200" y="3930650"/>
          <p14:tracePt t="7067" x="9131300" y="3930650"/>
          <p14:tracePt t="7083" x="9055100" y="3930650"/>
          <p14:tracePt t="7100" x="8985250" y="3930650"/>
          <p14:tracePt t="7117" x="8934450" y="3924300"/>
          <p14:tracePt t="7137" x="8864600" y="3924300"/>
          <p14:tracePt t="7150" x="8743950" y="3924300"/>
          <p14:tracePt t="7167" x="8629650" y="3924300"/>
          <p14:tracePt t="7183" x="8407400" y="3898900"/>
          <p14:tracePt t="7200" x="8293100" y="3867150"/>
          <p14:tracePt t="7217" x="8128000" y="3829050"/>
          <p14:tracePt t="7233" x="7988300" y="3765550"/>
          <p14:tracePt t="7250" x="7861300" y="3695700"/>
          <p14:tracePt t="7267" x="7759700" y="3613150"/>
          <p14:tracePt t="7283" x="7651750" y="3517900"/>
          <p14:tracePt t="7300" x="7543800" y="3429000"/>
          <p14:tracePt t="7317" x="7448550" y="3308350"/>
          <p14:tracePt t="7333" x="7372350" y="3206750"/>
          <p14:tracePt t="7350" x="7283450" y="3105150"/>
          <p14:tracePt t="7367" x="7194550" y="2997200"/>
          <p14:tracePt t="7383" x="7105650" y="2895600"/>
          <p14:tracePt t="7400" x="7048500" y="2819400"/>
          <p14:tracePt t="7417" x="7010400" y="2755900"/>
          <p14:tracePt t="7433" x="6953250" y="2654300"/>
          <p14:tracePt t="7450" x="6896100" y="2584450"/>
          <p14:tracePt t="7467" x="6864350" y="2546350"/>
          <p14:tracePt t="7483" x="6775450" y="2438400"/>
          <p14:tracePt t="7500" x="6718300" y="2387600"/>
          <p14:tracePt t="7516" x="6667500" y="2336800"/>
          <p14:tracePt t="7533" x="6597650" y="2266950"/>
          <p14:tracePt t="7550" x="6540500" y="2209800"/>
          <p14:tracePt t="7568" x="6489700" y="2146300"/>
          <p14:tracePt t="7583" x="6470650" y="2095500"/>
          <p14:tracePt t="7600" x="6438900" y="2032000"/>
          <p14:tracePt t="7616" x="6426200" y="1974850"/>
          <p14:tracePt t="7633" x="6407150" y="1905000"/>
          <p14:tracePt t="7650" x="6394450" y="1860550"/>
          <p14:tracePt t="7667" x="6375400" y="1822450"/>
          <p14:tracePt t="7683" x="6350000" y="1778000"/>
          <p14:tracePt t="7700" x="6318250" y="1701800"/>
          <p14:tracePt t="7716" x="6299200" y="1651000"/>
          <p14:tracePt t="7733" x="6273800" y="1619250"/>
          <p14:tracePt t="7750" x="6267450" y="1587500"/>
          <p14:tracePt t="7766" x="6254750" y="1555750"/>
          <p14:tracePt t="7783" x="6248400" y="1536700"/>
          <p14:tracePt t="7800" x="6229350" y="1517650"/>
          <p14:tracePt t="7816" x="6210300" y="1498600"/>
          <p14:tracePt t="7833" x="6203950" y="1485900"/>
          <p14:tracePt t="7850" x="6197600" y="1479550"/>
          <p14:tracePt t="7866" x="6197600" y="1473200"/>
          <p14:tracePt t="7884" x="6191250" y="1466850"/>
          <p14:tracePt t="7902" x="6191250" y="1460500"/>
          <p14:tracePt t="8289" x="6197600" y="1466850"/>
          <p14:tracePt t="8295" x="6229350" y="1549400"/>
          <p14:tracePt t="8305" x="6267450" y="1657350"/>
          <p14:tracePt t="8316" x="6350000" y="1790700"/>
          <p14:tracePt t="8333" x="6521450" y="2108200"/>
          <p14:tracePt t="8350" x="6667500" y="2406650"/>
          <p14:tracePt t="8366" x="6775450" y="2590800"/>
          <p14:tracePt t="8383" x="6851650" y="2698750"/>
          <p14:tracePt t="8400" x="6908800" y="2787650"/>
          <p14:tracePt t="8417" x="6972300" y="2863850"/>
          <p14:tracePt t="8433" x="7023100" y="2914650"/>
          <p14:tracePt t="8450" x="7080250" y="2984500"/>
          <p14:tracePt t="8467" x="7143750" y="3067050"/>
          <p14:tracePt t="8483" x="7226300" y="3168650"/>
          <p14:tracePt t="8500" x="7264400" y="3206750"/>
          <p14:tracePt t="8517" x="7315200" y="3270250"/>
          <p14:tracePt t="8533" x="7321550" y="3270250"/>
          <p14:tracePt t="8567" x="7321550" y="3276600"/>
          <p14:tracePt t="8587" x="7327900" y="3282950"/>
          <p14:tracePt t="8602" x="7327900" y="3289300"/>
          <p14:tracePt t="8616" x="7334250" y="3295650"/>
          <p14:tracePt t="8633" x="7334250" y="3302000"/>
          <p14:tracePt t="8650" x="7346950" y="3321050"/>
          <p14:tracePt t="8667" x="7378700" y="3403600"/>
          <p14:tracePt t="8683" x="7391400" y="3460750"/>
          <p14:tracePt t="8700" x="7391400" y="3486150"/>
          <p14:tracePt t="8717" x="7404100" y="3511550"/>
          <p14:tracePt t="8733" x="7404100" y="3530600"/>
          <p14:tracePt t="8797" x="7404100" y="3536950"/>
          <p14:tracePt t="8863" x="7397750" y="3524250"/>
          <p14:tracePt t="8870" x="7397750" y="3505200"/>
          <p14:tracePt t="8879" x="7397750" y="3486150"/>
          <p14:tracePt t="8888" x="7397750" y="3467100"/>
          <p14:tracePt t="8900" x="7397750" y="3435350"/>
          <p14:tracePt t="8917" x="7461250" y="3327400"/>
          <p14:tracePt t="8933" x="7664450" y="3187700"/>
          <p14:tracePt t="8950" x="8331200" y="2876550"/>
          <p14:tracePt t="8967" x="8845550" y="2711450"/>
          <p14:tracePt t="8983" x="9105900" y="2641600"/>
          <p14:tracePt t="9000" x="9721850" y="2476500"/>
          <p14:tracePt t="9017" x="9963150" y="2406650"/>
          <p14:tracePt t="9033" x="10102850" y="2368550"/>
          <p14:tracePt t="9050" x="10223500" y="2330450"/>
          <p14:tracePt t="9067" x="10331450" y="2305050"/>
          <p14:tracePt t="9083" x="10445750" y="2279650"/>
          <p14:tracePt t="9100" x="10521950" y="2260600"/>
          <p14:tracePt t="9116" x="10598150" y="2228850"/>
          <p14:tracePt t="9133" x="10655300" y="2197100"/>
          <p14:tracePt t="9150" x="10718800" y="2159000"/>
          <p14:tracePt t="9167" x="10750550" y="2146300"/>
          <p14:tracePt t="9183" x="10858500" y="2101850"/>
          <p14:tracePt t="9200" x="10991850" y="2070100"/>
          <p14:tracePt t="9217" x="11080750" y="2038350"/>
          <p14:tracePt t="9233" x="11131550" y="2025650"/>
          <p14:tracePt t="9313" x="11125200" y="2025650"/>
          <p14:tracePt t="9387" x="11118850" y="2025650"/>
          <p14:tracePt t="9403" x="11112500" y="2025650"/>
          <p14:tracePt t="9429" x="11080750" y="2032000"/>
          <p14:tracePt t="9433" x="11042650" y="2057400"/>
          <p14:tracePt t="9450" x="10915650" y="2152650"/>
          <p14:tracePt t="9466" x="10852150" y="2203450"/>
          <p14:tracePt t="9483" x="10617200" y="2355850"/>
          <p14:tracePt t="9500" x="10140950" y="2692400"/>
          <p14:tracePt t="9517" x="9937750" y="2819400"/>
          <p14:tracePt t="9534" x="9829800" y="2889250"/>
          <p14:tracePt t="9550" x="9740900" y="2952750"/>
          <p14:tracePt t="9567" x="9639300" y="3022600"/>
          <p14:tracePt t="9583" x="9550400" y="3079750"/>
          <p14:tracePt t="9600" x="9448800" y="3149600"/>
          <p14:tracePt t="9618" x="9366250" y="3200400"/>
          <p14:tracePt t="9633" x="9290050" y="3257550"/>
          <p14:tracePt t="9650" x="9213850" y="3321050"/>
          <p14:tracePt t="9667" x="9150350" y="3371850"/>
          <p14:tracePt t="9683" x="9048750" y="3441700"/>
          <p14:tracePt t="9700" x="8940800" y="3492500"/>
          <p14:tracePt t="9717" x="8775700" y="3568700"/>
          <p14:tracePt t="9733" x="8712200" y="3600450"/>
          <p14:tracePt t="9750" x="8680450" y="3613150"/>
          <p14:tracePt t="9766" x="8648700" y="3638550"/>
          <p14:tracePt t="9783" x="8636000" y="3651250"/>
          <p14:tracePt t="9800" x="8623300" y="3663950"/>
          <p14:tracePt t="9818" x="8585200" y="3683000"/>
          <p14:tracePt t="9833" x="8515350" y="3714750"/>
          <p14:tracePt t="9850" x="8464550" y="3733800"/>
          <p14:tracePt t="9866" x="8426450" y="3733800"/>
          <p14:tracePt t="9883" x="8413750" y="3733800"/>
          <p14:tracePt t="9927" x="8401050" y="3733800"/>
          <p14:tracePt t="9933" x="8394700" y="3733800"/>
          <p14:tracePt t="9950" x="8388350" y="3733800"/>
          <p14:tracePt t="9966" x="8362950" y="3740150"/>
          <p14:tracePt t="9983" x="8350250" y="3740150"/>
          <p14:tracePt t="10023" x="8350250" y="3733800"/>
          <p14:tracePt t="10039" x="8350250" y="3721100"/>
          <p14:tracePt t="10053" x="8356600" y="3714750"/>
          <p14:tracePt t="10079" x="8362950" y="3714750"/>
          <p14:tracePt t="10089" x="8369300" y="3708400"/>
          <p14:tracePt t="10119" x="8375650" y="3702050"/>
          <p14:tracePt t="10145" x="8382000" y="3695700"/>
          <p14:tracePt t="10171" x="8382000" y="3689350"/>
          <p14:tracePt t="10215" x="8382000" y="3683000"/>
          <p14:tracePt t="10235" x="8369300" y="3683000"/>
          <p14:tracePt t="10241" x="8362950" y="3683000"/>
          <p14:tracePt t="10252" x="8356600" y="3683000"/>
          <p14:tracePt t="10267" x="8343900" y="3676650"/>
          <p14:tracePt t="10283" x="8331200" y="3670300"/>
          <p14:tracePt t="10437" x="8324850" y="3670300"/>
          <p14:tracePt t="10443" x="8312150" y="3663950"/>
          <p14:tracePt t="10453" x="8286750" y="3638550"/>
          <p14:tracePt t="10467" x="8235950" y="3600450"/>
          <p14:tracePt t="10483" x="8077200" y="3448050"/>
          <p14:tracePt t="10500" x="7937500" y="3295650"/>
          <p14:tracePt t="10517" x="7747000" y="3073400"/>
          <p14:tracePt t="10533" x="7613650" y="2914650"/>
          <p14:tracePt t="10550" x="7512050" y="2774950"/>
          <p14:tracePt t="10566" x="7423150" y="2654300"/>
          <p14:tracePt t="10583" x="7346950" y="2533650"/>
          <p14:tracePt t="10600" x="7289800" y="2444750"/>
          <p14:tracePt t="10617" x="7251700" y="2349500"/>
          <p14:tracePt t="10633" x="7219950" y="2273300"/>
          <p14:tracePt t="10650" x="7194550" y="2216150"/>
          <p14:tracePt t="10667" x="7162800" y="2133600"/>
          <p14:tracePt t="10683" x="7112000" y="2038350"/>
          <p14:tracePt t="10700" x="7073900" y="1974850"/>
          <p14:tracePt t="10717" x="7067550" y="1968500"/>
          <p14:tracePt t="10733" x="7035800" y="1917700"/>
          <p14:tracePt t="10750" x="7004050" y="1866900"/>
          <p14:tracePt t="10766" x="6934200" y="1784350"/>
          <p14:tracePt t="10783" x="6908800" y="1752600"/>
          <p14:tracePt t="10800" x="6896100" y="1727200"/>
          <p14:tracePt t="10816" x="6870700" y="1676400"/>
          <p14:tracePt t="10833" x="6851650" y="1638300"/>
          <p14:tracePt t="10850" x="6832600" y="1606550"/>
          <p14:tracePt t="10866" x="6807200" y="1574800"/>
          <p14:tracePt t="10883" x="6794500" y="1555750"/>
          <p14:tracePt t="10900" x="6794500" y="1543050"/>
          <p14:tracePt t="10933" x="6794500" y="1536700"/>
          <p14:tracePt t="10968" x="6794500" y="1530350"/>
          <p14:tracePt t="10993" x="6794500" y="1524000"/>
          <p14:tracePt t="11017" x="6794500" y="1517650"/>
          <p14:tracePt t="11034" x="6800850" y="1504950"/>
          <p14:tracePt t="11044" x="6819900" y="1498600"/>
          <p14:tracePt t="11050" x="6832600" y="1485900"/>
          <p14:tracePt t="11067" x="6889750" y="1460500"/>
          <p14:tracePt t="11083" x="6927850" y="1441450"/>
          <p14:tracePt t="11102" x="6946900" y="1441450"/>
          <p14:tracePt t="11117" x="6953250" y="1441450"/>
          <p14:tracePt t="11133" x="6972300" y="1504950"/>
          <p14:tracePt t="11150" x="7010400" y="1695450"/>
          <p14:tracePt t="11166" x="7086600" y="1968500"/>
          <p14:tracePt t="11183" x="7219950" y="2305050"/>
          <p14:tracePt t="11200" x="7251700" y="2362200"/>
          <p14:tracePt t="11217" x="7302500" y="2457450"/>
          <p14:tracePt t="11233" x="7359650" y="2571750"/>
          <p14:tracePt t="11250" x="7366000" y="2590800"/>
          <p14:tracePt t="11267" x="7429500" y="2679700"/>
          <p14:tracePt t="11283" x="7486650" y="2774950"/>
          <p14:tracePt t="11301" x="7524750" y="2819400"/>
          <p14:tracePt t="11317" x="7696200" y="2997200"/>
          <p14:tracePt t="11333" x="7785100" y="3073400"/>
          <p14:tracePt t="11350" x="7854950" y="3149600"/>
          <p14:tracePt t="11367" x="7918450" y="3206750"/>
          <p14:tracePt t="11383" x="7969250" y="3263900"/>
          <p14:tracePt t="11400" x="8039100" y="3314700"/>
          <p14:tracePt t="11417" x="8108950" y="3365500"/>
          <p14:tracePt t="11433" x="8204200" y="3416300"/>
          <p14:tracePt t="11450" x="8299450" y="3460750"/>
          <p14:tracePt t="11467" x="8388350" y="3498850"/>
          <p14:tracePt t="11483" x="8420100" y="3517900"/>
          <p14:tracePt t="11500" x="8432800" y="3524250"/>
          <p14:tracePt t="11517" x="8451850" y="3536950"/>
          <p14:tracePt t="11533" x="8496300" y="3568700"/>
          <p14:tracePt t="11550" x="8534400" y="3587750"/>
          <p14:tracePt t="11567" x="8553450" y="3600450"/>
          <p14:tracePt t="11583" x="8578850" y="3619500"/>
          <p14:tracePt t="11600" x="8597900" y="3625850"/>
          <p14:tracePt t="11617" x="8610600" y="3632200"/>
          <p14:tracePt t="11633" x="8623300" y="3638550"/>
          <p14:tracePt t="11650" x="8629650" y="3638550"/>
          <p14:tracePt t="11818" x="8629650" y="3632200"/>
          <p14:tracePt t="11847" x="8616950" y="3632200"/>
          <p14:tracePt t="11859" x="8610600" y="3632200"/>
          <p14:tracePt t="11867" x="8591550" y="3632200"/>
          <p14:tracePt t="11883" x="8566150" y="3632200"/>
          <p14:tracePt t="11900" x="8540750" y="3632200"/>
          <p14:tracePt t="11917" x="8528050" y="3632200"/>
          <p14:tracePt t="11933" x="8509000" y="3632200"/>
          <p14:tracePt t="11950" x="8502650" y="3632200"/>
          <p14:tracePt t="12482" x="8496300" y="3632200"/>
          <p14:tracePt t="12491" x="8489950" y="3632200"/>
          <p14:tracePt t="12508" x="8489950" y="3625850"/>
          <p14:tracePt t="12520" x="8489950" y="3613150"/>
          <p14:tracePt t="12643" x="8489950" y="3606800"/>
          <p14:tracePt t="12654" x="8489950" y="3600450"/>
          <p14:tracePt t="12671" x="8489950" y="3594100"/>
          <p14:tracePt t="12679" x="8489950" y="3587750"/>
          <p14:tracePt t="12685" x="8496300" y="3581400"/>
          <p14:tracePt t="12709" x="8509000" y="3575050"/>
          <p14:tracePt t="12720" x="8509000" y="3568700"/>
          <p14:tracePt t="12733" x="8515350" y="3562350"/>
          <p14:tracePt t="12750" x="8515350" y="3556000"/>
          <p14:tracePt t="12767" x="8521700" y="3556000"/>
          <p14:tracePt t="12800" x="8528050" y="3549650"/>
          <p14:tracePt t="12817" x="8534400" y="3549650"/>
          <p14:tracePt t="12833" x="8547100" y="3524250"/>
          <p14:tracePt t="12850" x="8559800" y="3498850"/>
          <p14:tracePt t="12867" x="8578850" y="3460750"/>
          <p14:tracePt t="12883" x="8591550" y="3435350"/>
          <p14:tracePt t="12900" x="8623300" y="3384550"/>
          <p14:tracePt t="12917" x="8667750" y="3340100"/>
          <p14:tracePt t="12933" x="8820150" y="3200400"/>
          <p14:tracePt t="12950" x="8940800" y="3092450"/>
          <p14:tracePt t="12967" x="9144000" y="2952750"/>
          <p14:tracePt t="12983" x="9226550" y="2895600"/>
          <p14:tracePt t="13000" x="9353550" y="2832100"/>
          <p14:tracePt t="13017" x="9461500" y="2774950"/>
          <p14:tracePt t="13033" x="9537700" y="2724150"/>
          <p14:tracePt t="13050" x="9563100" y="2698750"/>
          <p14:tracePt t="13067" x="9575800" y="2692400"/>
          <p14:tracePt t="13083" x="9620250" y="2660650"/>
          <p14:tracePt t="13100" x="9652000" y="2641600"/>
          <p14:tracePt t="13117" x="9677400" y="2622550"/>
          <p14:tracePt t="13133" x="9702800" y="2616200"/>
          <p14:tracePt t="13150" x="9734550" y="2603500"/>
          <p14:tracePt t="13167" x="9798050" y="2590800"/>
          <p14:tracePt t="13183" x="9855200" y="2571750"/>
          <p14:tracePt t="13200" x="9918700" y="2559050"/>
          <p14:tracePt t="13217" x="9950450" y="2552700"/>
          <p14:tracePt t="13233" x="9969500" y="2546350"/>
          <p14:tracePt t="13293" x="9975850" y="2546350"/>
          <p14:tracePt t="13920" x="9969500" y="2546350"/>
          <p14:tracePt t="13945" x="9963150" y="2546350"/>
          <p14:tracePt t="13970" x="9956800" y="2546350"/>
          <p14:tracePt t="14002" x="9950450" y="2546350"/>
          <p14:tracePt t="14015" x="9944100" y="2559050"/>
          <p14:tracePt t="14025" x="9937750" y="2565400"/>
          <p14:tracePt t="14033" x="9925050" y="2571750"/>
          <p14:tracePt t="14050" x="9925050" y="2578100"/>
          <p14:tracePt t="14068" x="9912350" y="2597150"/>
          <p14:tracePt t="14083" x="9906000" y="2597150"/>
          <p14:tracePt t="14117" x="9906000" y="2603500"/>
          <p14:tracePt t="14152" x="9906000" y="2609850"/>
          <p14:tracePt t="14161" x="9899650" y="2609850"/>
          <p14:tracePt t="14171" x="9899650" y="2622550"/>
          <p14:tracePt t="14183" x="9899650" y="2628900"/>
          <p14:tracePt t="14200" x="9899650" y="2641600"/>
          <p14:tracePt t="14217" x="9899650" y="2654300"/>
          <p14:tracePt t="14348" x="9912350" y="2654300"/>
          <p14:tracePt t="14367" x="9918700" y="2654300"/>
          <p14:tracePt t="14379" x="9944100" y="2654300"/>
          <p14:tracePt t="14389" x="9963150" y="2654300"/>
          <p14:tracePt t="14400" x="9988550" y="2654300"/>
          <p14:tracePt t="14416" x="10077450" y="2654300"/>
          <p14:tracePt t="14433" x="10160000" y="2654300"/>
          <p14:tracePt t="14450" x="10293350" y="2654300"/>
          <p14:tracePt t="14467" x="10356850" y="2654300"/>
          <p14:tracePt t="14487" x="10439400" y="2654300"/>
          <p14:tracePt t="14504" x="10521950" y="2654300"/>
          <p14:tracePt t="14517" x="10629900" y="2654300"/>
          <p14:tracePt t="14533" x="10725150" y="2654300"/>
          <p14:tracePt t="14552" x="10801350" y="2654300"/>
          <p14:tracePt t="14566" x="10858500" y="2654300"/>
          <p14:tracePt t="14583" x="10922000" y="2654300"/>
          <p14:tracePt t="14600" x="10972800" y="2654300"/>
          <p14:tracePt t="14619" x="11068050" y="2654300"/>
          <p14:tracePt t="14635" x="11099800" y="2654300"/>
          <p14:tracePt t="14651" x="11176000" y="2654300"/>
          <p14:tracePt t="14655" x="11214100" y="2654300"/>
          <p14:tracePt t="14666" x="11258550" y="2654300"/>
          <p14:tracePt t="14683" x="11290300" y="2654300"/>
          <p14:tracePt t="14700" x="11303000" y="2654300"/>
          <p14:tracePt t="14991" x="11296650" y="2660650"/>
          <p14:tracePt t="15007" x="11283950" y="2673350"/>
          <p14:tracePt t="15022" x="11271250" y="2692400"/>
          <p14:tracePt t="15027" x="11271250" y="2698750"/>
          <p14:tracePt t="15033" x="11264900" y="2711450"/>
          <p14:tracePt t="15052" x="11258550" y="2717800"/>
          <p14:tracePt t="15169" x="11252200" y="2730500"/>
          <p14:tracePt t="15179" x="11245850" y="2736850"/>
          <p14:tracePt t="15188" x="11239500" y="2743200"/>
          <p14:tracePt t="15209" x="11233150" y="2749550"/>
          <p14:tracePt t="15273" x="11226800" y="2749550"/>
          <p14:tracePt t="15283" x="11220450" y="2749550"/>
          <p14:tracePt t="15300" x="11220450" y="2755900"/>
          <p14:tracePt t="15318" x="11214100" y="2755900"/>
          <p14:tracePt t="15333" x="11207750" y="2762250"/>
          <p14:tracePt t="15350" x="11207750" y="2768600"/>
          <p14:tracePt t="15385" x="11201400" y="2768600"/>
          <p14:tracePt t="15417" x="11195050" y="2768600"/>
          <p14:tracePt t="15461" x="11188700" y="2768600"/>
          <p14:tracePt t="15532" x="11182350" y="2768600"/>
          <p14:tracePt t="15557" x="11182350" y="2774950"/>
          <p14:tracePt t="15599" x="11176000" y="2774950"/>
          <p14:tracePt t="15624" x="11163300" y="2774950"/>
          <p14:tracePt t="15637" x="11150600" y="2787650"/>
          <p14:tracePt t="15650" x="11137900" y="2794000"/>
          <p14:tracePt t="15667" x="11118850" y="2819400"/>
          <p14:tracePt t="15683" x="11080750" y="2857500"/>
          <p14:tracePt t="15700" x="11023600" y="2901950"/>
          <p14:tracePt t="15717" x="10947400" y="2971800"/>
          <p14:tracePt t="15733" x="10820400" y="3079750"/>
          <p14:tracePt t="15750" x="10756900" y="3117850"/>
          <p14:tracePt t="15769" x="10560050" y="3238500"/>
          <p14:tracePt t="15783" x="10344150" y="3321050"/>
          <p14:tracePt t="15802" x="10287000" y="3340100"/>
          <p14:tracePt t="15817" x="10134600" y="3371850"/>
          <p14:tracePt t="15834" x="10071100" y="3378200"/>
          <p14:tracePt t="15850" x="9861550" y="3429000"/>
          <p14:tracePt t="15867" x="9721850" y="3460750"/>
          <p14:tracePt t="15883" x="9632950" y="3492500"/>
          <p14:tracePt t="15900" x="9575800" y="3511550"/>
          <p14:tracePt t="15917" x="9531350" y="3530600"/>
          <p14:tracePt t="15933" x="9512300" y="3543300"/>
          <p14:tracePt t="15950" x="9486900" y="3562350"/>
          <p14:tracePt t="15967" x="9467850" y="3575050"/>
          <p14:tracePt t="15984" x="9448800" y="3587750"/>
          <p14:tracePt t="16000" x="9436100" y="3606800"/>
          <p14:tracePt t="16017" x="9410700" y="3632200"/>
          <p14:tracePt t="16033" x="9404350" y="3632200"/>
          <p14:tracePt t="16050" x="9372600" y="3657600"/>
          <p14:tracePt t="16067" x="9334500" y="3689350"/>
          <p14:tracePt t="16083" x="9302750" y="3708400"/>
          <p14:tracePt t="16100" x="9290050" y="3721100"/>
          <p14:tracePt t="16117" x="9283700" y="3721100"/>
          <p14:tracePt t="16258" x="9271000" y="3721100"/>
          <p14:tracePt t="16269" x="9264650" y="3721100"/>
          <p14:tracePt t="16278" x="9258300" y="3708400"/>
          <p14:tracePt t="16285" x="9251950" y="3708400"/>
          <p14:tracePt t="16300" x="9239250" y="3689350"/>
          <p14:tracePt t="16317" x="9232900" y="3676650"/>
          <p14:tracePt t="16333" x="9213850" y="3651250"/>
          <p14:tracePt t="16350" x="9207500" y="3644900"/>
          <p14:tracePt t="16367" x="9207500" y="3638550"/>
          <p14:tracePt t="16985" x="9201150" y="3644900"/>
          <p14:tracePt t="16993" x="9194800" y="3651250"/>
          <p14:tracePt t="17000" x="9194800" y="3657600"/>
          <p14:tracePt t="17017" x="9194800" y="3670300"/>
          <p14:tracePt t="17033" x="9188450" y="3683000"/>
          <p14:tracePt t="17050" x="9182100" y="3708400"/>
          <p14:tracePt t="17067" x="9182100" y="3740150"/>
          <p14:tracePt t="17083" x="9182100" y="3778250"/>
          <p14:tracePt t="17100" x="9175750" y="3810000"/>
          <p14:tracePt t="17117" x="9169400" y="3829050"/>
          <p14:tracePt t="17136" x="9163050" y="3841750"/>
          <p14:tracePt t="17195" x="9156700" y="3841750"/>
          <p14:tracePt t="17202" x="9156700" y="3848100"/>
          <p14:tracePt t="17211" x="9150350" y="3854450"/>
          <p14:tracePt t="17221" x="9144000" y="3854450"/>
          <p14:tracePt t="17233" x="9137650" y="3860800"/>
          <p14:tracePt t="17250" x="9131300" y="3867150"/>
          <p14:tracePt t="17267" x="9124950" y="3886200"/>
          <p14:tracePt t="17283" x="9099550" y="3937000"/>
          <p14:tracePt t="17300" x="9093200" y="3943350"/>
          <p14:tracePt t="17317" x="9061450" y="3987800"/>
          <p14:tracePt t="17333" x="9042400" y="4013200"/>
          <p14:tracePt t="17350" x="9023350" y="4038600"/>
          <p14:tracePt t="17367" x="9010650" y="4051300"/>
          <p14:tracePt t="17397" x="9010650" y="4057650"/>
          <p14:tracePt t="17403" x="9004300" y="4057650"/>
          <p14:tracePt t="17423" x="8997950" y="4057650"/>
          <p14:tracePt t="17433" x="8991600" y="4064000"/>
          <p14:tracePt t="17450" x="8978900" y="4083050"/>
          <p14:tracePt t="17466" x="8940800" y="4095750"/>
          <p14:tracePt t="17483" x="8909050" y="4108450"/>
          <p14:tracePt t="17500" x="8909050" y="4114800"/>
          <p14:tracePt t="17517" x="8902700" y="4114800"/>
          <p14:tracePt t="17575" x="8896350" y="4114800"/>
          <p14:tracePt t="17583" x="8890000" y="4114800"/>
          <p14:tracePt t="17589" x="8858250" y="4108450"/>
          <p14:tracePt t="17600" x="8813800" y="4095750"/>
          <p14:tracePt t="17617" x="8705850" y="4076700"/>
          <p14:tracePt t="17633" x="8604250" y="4051300"/>
          <p14:tracePt t="17650" x="8458200" y="4019550"/>
          <p14:tracePt t="17667" x="8337550" y="3994150"/>
          <p14:tracePt t="17683" x="8216900" y="3975100"/>
          <p14:tracePt t="17700" x="8108950" y="3968750"/>
          <p14:tracePt t="17717" x="7956550" y="3968750"/>
          <p14:tracePt t="17733" x="7816850" y="3968750"/>
          <p14:tracePt t="17750" x="7645400" y="3968750"/>
          <p14:tracePt t="17768" x="7486650" y="3962400"/>
          <p14:tracePt t="17783" x="7442200" y="3962400"/>
          <p14:tracePt t="17800" x="7404100" y="3962400"/>
          <p14:tracePt t="17817" x="7366000" y="3956050"/>
          <p14:tracePt t="17833" x="7353300" y="3956050"/>
          <p14:tracePt t="17850" x="7340600" y="3956050"/>
          <p14:tracePt t="17867" x="7327900" y="3949700"/>
          <p14:tracePt t="17883" x="7308850" y="3949700"/>
          <p14:tracePt t="17900" x="7302500" y="3943350"/>
          <p14:tracePt t="17933" x="7296150" y="3943350"/>
          <p14:tracePt t="18007" x="7327900" y="3943350"/>
          <p14:tracePt t="18018" x="7378700" y="3943350"/>
          <p14:tracePt t="18030" x="7442200" y="3943350"/>
          <p14:tracePt t="18035" x="7569200" y="3943350"/>
          <p14:tracePt t="18052" x="7842250" y="3943350"/>
          <p14:tracePt t="18067" x="7981950" y="3943350"/>
          <p14:tracePt t="18083" x="8566150" y="3943350"/>
          <p14:tracePt t="18100" x="8794750" y="3943350"/>
          <p14:tracePt t="18117" x="8921750" y="3943350"/>
          <p14:tracePt t="18136" x="8985250" y="3943350"/>
          <p14:tracePt t="18150" x="9017000" y="3943350"/>
          <p14:tracePt t="18392" x="8997950" y="3943350"/>
          <p14:tracePt t="18396" x="8972550" y="3949700"/>
          <p14:tracePt t="18406" x="8915400" y="3956050"/>
          <p14:tracePt t="18417" x="8858250" y="3962400"/>
          <p14:tracePt t="18433" x="8667750" y="3981450"/>
          <p14:tracePt t="18452" x="8502650" y="3994150"/>
          <p14:tracePt t="18467" x="8401050" y="3994150"/>
          <p14:tracePt t="18484" x="8350250" y="4000500"/>
          <p14:tracePt t="18500" x="8343900" y="4000500"/>
          <p14:tracePt t="18544" x="8350250" y="4000500"/>
          <p14:tracePt t="18554" x="8356600" y="4000500"/>
          <p14:tracePt t="18558" x="8369300" y="4000500"/>
          <p14:tracePt t="18569" x="8388350" y="4000500"/>
          <p14:tracePt t="18583" x="8420100" y="4000500"/>
          <p14:tracePt t="18600" x="8445500" y="4000500"/>
          <p14:tracePt t="18617" x="8464550" y="4000500"/>
          <p14:tracePt t="18690" x="8458200" y="4000500"/>
          <p14:tracePt t="18695" x="8439150" y="4000500"/>
          <p14:tracePt t="18704" x="8388350" y="4000500"/>
          <p14:tracePt t="18717" x="8324850" y="3994150"/>
          <p14:tracePt t="18734" x="8058150" y="3867150"/>
          <p14:tracePt t="18750" x="7962900" y="3790950"/>
          <p14:tracePt t="18767" x="7772400" y="3613150"/>
          <p14:tracePt t="18784" x="7588250" y="3422650"/>
          <p14:tracePt t="18800" x="7404100" y="3225800"/>
          <p14:tracePt t="18817" x="7340600" y="3117850"/>
          <p14:tracePt t="18833" x="7308850" y="3067050"/>
          <p14:tracePt t="18850" x="7264400" y="2984500"/>
          <p14:tracePt t="18867" x="7207250" y="2882900"/>
          <p14:tracePt t="18883" x="7175500" y="2806700"/>
          <p14:tracePt t="18900" x="7156450" y="2743200"/>
          <p14:tracePt t="18917" x="7137400" y="2679700"/>
          <p14:tracePt t="18935" x="7124700" y="2622550"/>
          <p14:tracePt t="18950" x="7099300" y="2571750"/>
          <p14:tracePt t="18967" x="7054850" y="2501900"/>
          <p14:tracePt t="18983" x="7016750" y="2451100"/>
          <p14:tracePt t="19000" x="6978650" y="2400300"/>
          <p14:tracePt t="19017" x="6953250" y="2330450"/>
          <p14:tracePt t="19033" x="6946900" y="2311400"/>
          <p14:tracePt t="19050" x="6940550" y="2279650"/>
          <p14:tracePt t="19067" x="6940550" y="2260600"/>
          <p14:tracePt t="19083" x="6927850" y="2228850"/>
          <p14:tracePt t="19100" x="6927850" y="2203450"/>
          <p14:tracePt t="19117" x="6921500" y="2178050"/>
          <p14:tracePt t="19133" x="6915150" y="2159000"/>
          <p14:tracePt t="19166" x="6915150" y="2152650"/>
          <p14:tracePt t="19527" x="6915150" y="2159000"/>
          <p14:tracePt t="19537" x="6915150" y="2171700"/>
          <p14:tracePt t="19542" x="6915150" y="2178050"/>
          <p14:tracePt t="19553" x="6940550" y="2209800"/>
          <p14:tracePt t="19567" x="6959600" y="2235200"/>
          <p14:tracePt t="19584" x="7054850" y="2298700"/>
          <p14:tracePt t="19600" x="7086600" y="2317750"/>
          <p14:tracePt t="19617" x="7092950" y="2330450"/>
          <p14:tracePt t="19634" x="7124700" y="2343150"/>
          <p14:tracePt t="19650" x="7143750" y="2349500"/>
          <p14:tracePt t="19667" x="7169150" y="2362200"/>
          <p14:tracePt t="19684" x="7207250" y="2374900"/>
          <p14:tracePt t="19700" x="7277100" y="2400300"/>
          <p14:tracePt t="19717" x="7334250" y="2425700"/>
          <p14:tracePt t="19733" x="7372350" y="2432050"/>
          <p14:tracePt t="19750" x="7391400" y="2432050"/>
          <p14:tracePt t="19783" x="7397750" y="2432050"/>
          <p14:tracePt t="19800" x="7404100" y="2438400"/>
          <p14:tracePt t="19819" x="7410450" y="2444750"/>
          <p14:tracePt t="19833" x="7454900" y="2476500"/>
          <p14:tracePt t="19850" x="7486650" y="2495550"/>
          <p14:tracePt t="19867" x="7499350" y="2508250"/>
          <p14:tracePt t="19890" x="7505700" y="2520950"/>
          <p14:tracePt t="19915" x="7512050" y="2527300"/>
          <p14:tracePt t="19929" x="7518400" y="2533650"/>
          <p14:tracePt t="19940" x="7524750" y="2540000"/>
          <p14:tracePt t="19950" x="7531100" y="2559050"/>
          <p14:tracePt t="19967" x="7562850" y="2609850"/>
          <p14:tracePt t="19984" x="7594600" y="2679700"/>
          <p14:tracePt t="20000" x="7626350" y="2743200"/>
          <p14:tracePt t="20018" x="7658100" y="2800350"/>
          <p14:tracePt t="20034" x="7683500" y="2870200"/>
          <p14:tracePt t="20050" x="7702550" y="2927350"/>
          <p14:tracePt t="20067" x="7727950" y="2984500"/>
          <p14:tracePt t="20084" x="7753350" y="3060700"/>
          <p14:tracePt t="20100" x="7772400" y="3111500"/>
          <p14:tracePt t="20117" x="7778750" y="3130550"/>
          <p14:tracePt t="20136" x="7791450" y="3175000"/>
          <p14:tracePt t="20150" x="7791450" y="3219450"/>
          <p14:tracePt t="20167" x="7785100" y="3276600"/>
          <p14:tracePt t="20183" x="7766050" y="3321050"/>
          <p14:tracePt t="20200" x="7753350" y="3384550"/>
          <p14:tracePt t="20217" x="7689850" y="3505200"/>
          <p14:tracePt t="20233" x="7639050" y="3581400"/>
          <p14:tracePt t="20250" x="7543800" y="3657600"/>
          <p14:tracePt t="20267" x="7435850" y="3733800"/>
          <p14:tracePt t="20283" x="7213600" y="3860800"/>
          <p14:tracePt t="20301" x="7023100" y="3930650"/>
          <p14:tracePt t="20317" x="6946900" y="3949700"/>
          <p14:tracePt t="20333" x="6838950" y="3975100"/>
          <p14:tracePt t="20350" x="6813550" y="3975100"/>
          <p14:tracePt t="20399" x="6794500" y="3975100"/>
          <p14:tracePt t="20405" x="6775450" y="3975100"/>
          <p14:tracePt t="20417" x="6737350" y="3975100"/>
          <p14:tracePt t="20433" x="6654800" y="3975100"/>
          <p14:tracePt t="20450" x="6591300" y="3975100"/>
          <p14:tracePt t="20467" x="6553200" y="3975100"/>
          <p14:tracePt t="20483" x="6534150" y="3975100"/>
          <p14:tracePt t="20500" x="6527800" y="3975100"/>
          <p14:tracePt t="20517" x="6521450" y="3975100"/>
          <p14:tracePt t="20534" x="6508750" y="3975100"/>
          <p14:tracePt t="20551" x="6483350" y="3968750"/>
          <p14:tracePt t="20567" x="6457950" y="3962400"/>
          <p14:tracePt t="20583" x="6426200" y="3949700"/>
          <p14:tracePt t="20600" x="6426200" y="3943350"/>
          <p14:tracePt t="20617" x="6413500" y="3937000"/>
          <p14:tracePt t="20633" x="6394450" y="3924300"/>
          <p14:tracePt t="20650" x="6381750" y="3911600"/>
          <p14:tracePt t="20667" x="6375400" y="3911600"/>
          <p14:tracePt t="20683" x="6369050" y="3905250"/>
          <p14:tracePt t="20700" x="6369050" y="3898900"/>
          <p14:tracePt t="20717" x="6362700" y="3886200"/>
          <p14:tracePt t="20733" x="6356350" y="3886200"/>
          <p14:tracePt t="20750" x="6350000" y="3879850"/>
          <p14:tracePt t="20784" x="6350000" y="3873500"/>
          <p14:tracePt t="20800" x="6343650" y="3867150"/>
          <p14:tracePt t="20833" x="6343650" y="3860800"/>
          <p14:tracePt t="20955" x="6337300" y="3860800"/>
          <p14:tracePt t="20986" x="6330950" y="3860800"/>
          <p14:tracePt t="20995" x="6324600" y="3860800"/>
          <p14:tracePt t="21022" x="6318250" y="3860800"/>
          <p14:tracePt t="21041" x="6311900" y="3860800"/>
          <p14:tracePt t="21310" x="6318250" y="3860800"/>
          <p14:tracePt t="21320" x="6330950" y="3860800"/>
          <p14:tracePt t="21324" x="6343650" y="3854450"/>
          <p14:tracePt t="21335" x="6362700" y="3854450"/>
          <p14:tracePt t="21350" x="6381750" y="3848100"/>
          <p14:tracePt t="21367" x="6388100" y="3848100"/>
          <p14:tracePt t="21383" x="6407150" y="3835400"/>
          <p14:tracePt t="21400" x="6419850" y="3822700"/>
          <p14:tracePt t="21417" x="6432550" y="3803650"/>
          <p14:tracePt t="21433" x="6438900" y="3790950"/>
          <p14:tracePt t="21450" x="6438900" y="3778250"/>
          <p14:tracePt t="21467" x="6432550" y="3759200"/>
          <p14:tracePt t="21483" x="6426200" y="3740150"/>
          <p14:tracePt t="21500" x="6413500" y="3727450"/>
          <p14:tracePt t="21517" x="6407150" y="3721100"/>
          <p14:tracePt t="21533" x="6375400" y="3689350"/>
          <p14:tracePt t="21550" x="6369050" y="3683000"/>
          <p14:tracePt t="21567" x="6324600" y="3644900"/>
          <p14:tracePt t="21583" x="6261100" y="3575050"/>
          <p14:tracePt t="21600" x="6223000" y="3536950"/>
          <p14:tracePt t="21617" x="6172200" y="3492500"/>
          <p14:tracePt t="21633" x="6121400" y="3460750"/>
          <p14:tracePt t="21650" x="6096000" y="3441700"/>
          <p14:tracePt t="21667" x="6070600" y="3435350"/>
          <p14:tracePt t="21683" x="6057900" y="3435350"/>
          <p14:tracePt t="21700" x="6051550" y="3435350"/>
          <p14:tracePt t="21717" x="6045200" y="3435350"/>
          <p14:tracePt t="21733" x="6000750" y="3435350"/>
          <p14:tracePt t="21750" x="5943600" y="3454400"/>
          <p14:tracePt t="21767" x="5873750" y="3486150"/>
          <p14:tracePt t="21783" x="5797550" y="3517900"/>
          <p14:tracePt t="21800" x="5746750" y="3530600"/>
          <p14:tracePt t="21817" x="5734050" y="3543300"/>
          <p14:tracePt t="21833" x="5727700" y="3543300"/>
          <p14:tracePt t="21850" x="5721350" y="3549650"/>
          <p14:tracePt t="21867" x="5715000" y="3562350"/>
          <p14:tracePt t="21869" x="5708650" y="3568700"/>
          <p14:tracePt t="21883" x="5689600" y="3600450"/>
          <p14:tracePt t="21900" x="5670550" y="3657600"/>
          <p14:tracePt t="21917" x="5651500" y="3727450"/>
          <p14:tracePt t="21933" x="5638800" y="3803650"/>
          <p14:tracePt t="21950" x="5638800" y="3867150"/>
          <p14:tracePt t="21967" x="5638800" y="3905250"/>
          <p14:tracePt t="21983" x="5645150" y="3930650"/>
          <p14:tracePt t="22000" x="5664200" y="3968750"/>
          <p14:tracePt t="22017" x="5702300" y="4000500"/>
          <p14:tracePt t="22033" x="5721350" y="4019550"/>
          <p14:tracePt t="22050" x="5734050" y="4032250"/>
          <p14:tracePt t="22067" x="5759450" y="4057650"/>
          <p14:tracePt t="22083" x="5791200" y="4089400"/>
          <p14:tracePt t="22100" x="5822950" y="4108450"/>
          <p14:tracePt t="22117" x="5848350" y="4127500"/>
          <p14:tracePt t="22133" x="5886450" y="4133850"/>
          <p14:tracePt t="22150" x="5892800" y="4133850"/>
          <p14:tracePt t="22167" x="5905500" y="4133850"/>
          <p14:tracePt t="22183" x="5911850" y="4133850"/>
          <p14:tracePt t="22200" x="5956300" y="4121150"/>
          <p14:tracePt t="22217" x="6000750" y="4083050"/>
          <p14:tracePt t="22233" x="6045200" y="4044950"/>
          <p14:tracePt t="22250" x="6070600" y="4013200"/>
          <p14:tracePt t="22267" x="6083300" y="3975100"/>
          <p14:tracePt t="22283" x="6083300" y="3956050"/>
          <p14:tracePt t="22300" x="6089650" y="3924300"/>
          <p14:tracePt t="22317" x="6089650" y="3860800"/>
          <p14:tracePt t="22333" x="6089650" y="3841750"/>
          <p14:tracePt t="22350" x="6083300" y="3803650"/>
          <p14:tracePt t="22367" x="6064250" y="3740150"/>
          <p14:tracePt t="22383" x="6051550" y="3695700"/>
          <p14:tracePt t="22400" x="6032500" y="3657600"/>
          <p14:tracePt t="22417" x="6019800" y="3625850"/>
          <p14:tracePt t="22433" x="6007100" y="3606800"/>
          <p14:tracePt t="22450" x="5994400" y="3575050"/>
          <p14:tracePt t="22466" x="5975350" y="3562350"/>
          <p14:tracePt t="22483" x="5949950" y="3536950"/>
          <p14:tracePt t="22500" x="5930900" y="3530600"/>
          <p14:tracePt t="22517" x="5918200" y="3517900"/>
          <p14:tracePt t="22533" x="5899150" y="3511550"/>
          <p14:tracePt t="22550" x="5880100" y="3511550"/>
          <p14:tracePt t="22567" x="5842000" y="3511550"/>
          <p14:tracePt t="22583" x="5784850" y="3524250"/>
          <p14:tracePt t="22600" x="5765800" y="3524250"/>
          <p14:tracePt t="22617" x="5753100" y="3530600"/>
          <p14:tracePt t="22633" x="5734050" y="3556000"/>
          <p14:tracePt t="22650" x="5715000" y="3587750"/>
          <p14:tracePt t="22667" x="5683250" y="3657600"/>
          <p14:tracePt t="22683" x="5670550" y="3708400"/>
          <p14:tracePt t="22700" x="5664200" y="3771900"/>
          <p14:tracePt t="22717" x="5664200" y="3848100"/>
          <p14:tracePt t="22733" x="5664200" y="3911600"/>
          <p14:tracePt t="22751" x="5664200" y="3962400"/>
          <p14:tracePt t="22767" x="5676900" y="4006850"/>
          <p14:tracePt t="22783" x="5708650" y="4076700"/>
          <p14:tracePt t="22800" x="5740400" y="4127500"/>
          <p14:tracePt t="22817" x="5759450" y="4146550"/>
          <p14:tracePt t="22833" x="5810250" y="4203700"/>
          <p14:tracePt t="22850" x="5861050" y="4235450"/>
          <p14:tracePt t="22867" x="5905500" y="4267200"/>
          <p14:tracePt t="22883" x="5930900" y="4273550"/>
          <p14:tracePt t="22900" x="5956300" y="4279900"/>
          <p14:tracePt t="22917" x="5975350" y="4279900"/>
          <p14:tracePt t="22933" x="6000750" y="4279900"/>
          <p14:tracePt t="22950" x="6032500" y="4267200"/>
          <p14:tracePt t="22967" x="6064250" y="4248150"/>
          <p14:tracePt t="22983" x="6108700" y="4191000"/>
          <p14:tracePt t="23000" x="6127750" y="4146550"/>
          <p14:tracePt t="23017" x="6127750" y="4102100"/>
          <p14:tracePt t="23033" x="6127750" y="4064000"/>
          <p14:tracePt t="23050" x="6127750" y="4006850"/>
          <p14:tracePt t="23067" x="6127750" y="3968750"/>
          <p14:tracePt t="23083" x="6102350" y="3911600"/>
          <p14:tracePt t="23100" x="6083300" y="3873500"/>
          <p14:tracePt t="23117" x="6076950" y="3854450"/>
          <p14:tracePt t="23133" x="6038850" y="3771900"/>
          <p14:tracePt t="23150" x="6019800" y="3733800"/>
          <p14:tracePt t="23167" x="6000750" y="3683000"/>
          <p14:tracePt t="23183" x="5981700" y="3644900"/>
          <p14:tracePt t="23200" x="5956300" y="3619500"/>
          <p14:tracePt t="23217" x="5943600" y="3600450"/>
          <p14:tracePt t="23233" x="5930900" y="3587750"/>
          <p14:tracePt t="23250" x="5918200" y="3581400"/>
          <p14:tracePt t="23267" x="5911850" y="3575050"/>
          <p14:tracePt t="23283" x="5892800" y="3568700"/>
          <p14:tracePt t="23300" x="5880100" y="3568700"/>
          <p14:tracePt t="23317" x="5835650" y="3568700"/>
          <p14:tracePt t="23333" x="5810250" y="3581400"/>
          <p14:tracePt t="23350" x="5772150" y="3606800"/>
          <p14:tracePt t="23367" x="5753100" y="3638550"/>
          <p14:tracePt t="23383" x="5721350" y="3721100"/>
          <p14:tracePt t="23400" x="5708650" y="3784600"/>
          <p14:tracePt t="23416" x="5708650" y="3835400"/>
          <p14:tracePt t="23433" x="5715000" y="3898900"/>
          <p14:tracePt t="23450" x="5727700" y="3949700"/>
          <p14:tracePt t="23467" x="5759450" y="3994150"/>
          <p14:tracePt t="23483" x="5803900" y="4064000"/>
          <p14:tracePt t="23500" x="5835650" y="4089400"/>
          <p14:tracePt t="23516" x="5886450" y="4133850"/>
          <p14:tracePt t="23533" x="5943600" y="4165600"/>
          <p14:tracePt t="23550" x="6007100" y="4191000"/>
          <p14:tracePt t="23567" x="6026150" y="4191000"/>
          <p14:tracePt t="23583" x="6057900" y="4191000"/>
          <p14:tracePt t="23600" x="6096000" y="4184650"/>
          <p14:tracePt t="23616" x="6165850" y="4165600"/>
          <p14:tracePt t="23633" x="6184900" y="4146550"/>
          <p14:tracePt t="23650" x="6203950" y="4133850"/>
          <p14:tracePt t="23666" x="6223000" y="4095750"/>
          <p14:tracePt t="23683" x="6242050" y="4006850"/>
          <p14:tracePt t="23700" x="6242050" y="3905250"/>
          <p14:tracePt t="23717" x="6242050" y="3822700"/>
          <p14:tracePt t="23733" x="6216650" y="3740150"/>
          <p14:tracePt t="23750" x="6184900" y="3683000"/>
          <p14:tracePt t="23767" x="6159500" y="3638550"/>
          <p14:tracePt t="23783" x="6140450" y="3613150"/>
          <p14:tracePt t="23800" x="6127750" y="3587750"/>
          <p14:tracePt t="23817" x="6108700" y="3556000"/>
          <p14:tracePt t="23834" x="6083300" y="3524250"/>
          <p14:tracePt t="23850" x="6057900" y="3505200"/>
          <p14:tracePt t="23867" x="6032500" y="3486150"/>
          <p14:tracePt t="23884" x="6026150" y="3486150"/>
          <p14:tracePt t="23900" x="6013450" y="3486150"/>
          <p14:tracePt t="23917" x="5994400" y="3486150"/>
          <p14:tracePt t="23933" x="5975350" y="3486150"/>
          <p14:tracePt t="23950" x="5937250" y="3492500"/>
          <p14:tracePt t="23967" x="5911850" y="3511550"/>
          <p14:tracePt t="23983" x="5873750" y="3549650"/>
          <p14:tracePt t="24000" x="5822950" y="3644900"/>
          <p14:tracePt t="24017" x="5810250" y="3733800"/>
          <p14:tracePt t="24033" x="5803900" y="3803650"/>
          <p14:tracePt t="24050" x="5803900" y="3911600"/>
          <p14:tracePt t="24067" x="5816600" y="3949700"/>
          <p14:tracePt t="24083" x="5848350" y="4000500"/>
          <p14:tracePt t="24100" x="5880100" y="4038600"/>
          <p14:tracePt t="24117" x="5937250" y="4089400"/>
          <p14:tracePt t="24133" x="5975350" y="4108450"/>
          <p14:tracePt t="24150" x="5988050" y="4108450"/>
          <p14:tracePt t="24166" x="6070600" y="4108450"/>
          <p14:tracePt t="24183" x="6159500" y="4108450"/>
          <p14:tracePt t="24200" x="6324600" y="4064000"/>
          <p14:tracePt t="24216" x="6489700" y="3987800"/>
          <p14:tracePt t="24233" x="6597650" y="3924300"/>
          <p14:tracePt t="24250" x="6731000" y="3854450"/>
          <p14:tracePt t="24267" x="6845300" y="3784600"/>
          <p14:tracePt t="24283" x="6940550" y="3727450"/>
          <p14:tracePt t="24300" x="6991350" y="3676650"/>
          <p14:tracePt t="24317" x="7035800" y="3638550"/>
          <p14:tracePt t="24333" x="7042150" y="3613150"/>
          <p14:tracePt t="24367" x="7048500" y="3606800"/>
          <p14:tracePt t="24384" x="7048500" y="3600450"/>
          <p14:tracePt t="24413" x="7048500" y="3594100"/>
          <p14:tracePt t="24439" x="7048500" y="3587750"/>
          <p14:tracePt t="24449" x="7048500" y="3581400"/>
          <p14:tracePt t="24473" x="7054850" y="3575050"/>
          <p14:tracePt t="24479" x="7054850" y="3568700"/>
          <p14:tracePt t="24495" x="7061200" y="3562350"/>
          <p14:tracePt t="24503" x="7073900" y="3543300"/>
          <p14:tracePt t="24518" x="7086600" y="3536950"/>
          <p14:tracePt t="24533" x="7099300" y="3524250"/>
          <p14:tracePt t="24550" x="7105650" y="3511550"/>
          <p14:tracePt t="24583" x="7105650" y="3505200"/>
          <p14:tracePt t="24609" x="7105650" y="3498850"/>
          <p14:tracePt t="24625" x="7099300" y="3498850"/>
          <p14:tracePt t="24641" x="7092950" y="3498850"/>
          <p14:tracePt t="24655" x="7086600" y="3498850"/>
          <p14:tracePt t="24675" x="7080250" y="3498850"/>
          <p14:tracePt t="25341" x="7124700" y="3492500"/>
          <p14:tracePt t="25352" x="7219950" y="3473450"/>
          <p14:tracePt t="25357" x="7359650" y="3422650"/>
          <p14:tracePt t="25368" x="7518400" y="3365500"/>
          <p14:tracePt t="25383" x="7943850" y="3200400"/>
          <p14:tracePt t="25400" x="8407400" y="2990850"/>
          <p14:tracePt t="25417" x="8820150" y="2800350"/>
          <p14:tracePt t="25433" x="9124950" y="2628900"/>
          <p14:tracePt t="25450" x="9290050" y="2527300"/>
          <p14:tracePt t="25467" x="9436100" y="2451100"/>
          <p14:tracePt t="25483" x="9569450" y="2387600"/>
          <p14:tracePt t="25500" x="9683750" y="2336800"/>
          <p14:tracePt t="25517" x="9791700" y="2305050"/>
          <p14:tracePt t="25533" x="9829800" y="2305050"/>
          <p14:tracePt t="25550" x="9848850" y="2305050"/>
          <p14:tracePt t="25566" x="9874250" y="2305050"/>
          <p14:tracePt t="25583" x="9925050" y="2298700"/>
          <p14:tracePt t="25601" x="9950450" y="2286000"/>
          <p14:tracePt t="25616" x="9982200" y="2266950"/>
          <p14:tracePt t="25633" x="10013950" y="2260600"/>
          <p14:tracePt t="25650" x="10045700" y="2247900"/>
          <p14:tracePt t="25666" x="10083800" y="2222500"/>
          <p14:tracePt t="25683" x="10128250" y="2203450"/>
          <p14:tracePt t="25700" x="10147300" y="2184400"/>
          <p14:tracePt t="25716" x="10153650" y="2184400"/>
          <p14:tracePt t="25895" x="10160000" y="2184400"/>
          <p14:tracePt t="25905" x="10191750" y="2184400"/>
          <p14:tracePt t="25919" x="10229850" y="2184400"/>
          <p14:tracePt t="25933" x="10331450" y="2184400"/>
          <p14:tracePt t="25950" x="10458450" y="2184400"/>
          <p14:tracePt t="25967" x="10541000" y="2171700"/>
          <p14:tracePt t="25984" x="10579100" y="2159000"/>
          <p14:tracePt t="26002" x="10598150" y="2159000"/>
          <p14:tracePt t="26017" x="10610850" y="2159000"/>
          <p14:tracePt t="26054" x="10572750" y="2178050"/>
          <p14:tracePt t="26067" x="10477500" y="2241550"/>
          <p14:tracePt t="26083" x="9893300" y="2622550"/>
          <p14:tracePt t="26100" x="9290050" y="3028950"/>
          <p14:tracePt t="26117" x="9017000" y="3219450"/>
          <p14:tracePt t="26136" x="8318500" y="3644900"/>
          <p14:tracePt t="26150" x="8064500" y="3797300"/>
          <p14:tracePt t="26166" x="7943850" y="3867150"/>
          <p14:tracePt t="26183" x="7918450" y="3879850"/>
          <p14:tracePt t="26201" x="7899400" y="3892550"/>
          <p14:tracePt t="26217" x="7874000" y="3898900"/>
          <p14:tracePt t="26233" x="7848600" y="3911600"/>
          <p14:tracePt t="26250" x="7804150" y="3924300"/>
          <p14:tracePt t="26267" x="7753350" y="3943350"/>
          <p14:tracePt t="26283" x="7600950" y="3981450"/>
          <p14:tracePt t="26300" x="7461250" y="4006850"/>
          <p14:tracePt t="26317" x="7410450" y="4013200"/>
          <p14:tracePt t="26333" x="7321550" y="4013200"/>
          <p14:tracePt t="26350" x="7219950" y="4013200"/>
          <p14:tracePt t="26367" x="7042150" y="4013200"/>
          <p14:tracePt t="26383" x="6927850" y="3987800"/>
          <p14:tracePt t="26401" x="6908800" y="3975100"/>
          <p14:tracePt t="26417" x="6864350" y="3930650"/>
          <p14:tracePt t="26433" x="6851650" y="3911600"/>
          <p14:tracePt t="26450" x="6845300" y="3886200"/>
          <p14:tracePt t="26467" x="6858000" y="3848100"/>
          <p14:tracePt t="26483" x="6870700" y="3822700"/>
          <p14:tracePt t="26500" x="6889750" y="3797300"/>
          <p14:tracePt t="26517" x="6889750" y="3784600"/>
          <p14:tracePt t="26533" x="6896100" y="3771900"/>
          <p14:tracePt t="26550" x="6896100" y="3759200"/>
          <p14:tracePt t="26567" x="6896100" y="3746500"/>
          <p14:tracePt t="26583" x="6896100" y="3733800"/>
          <p14:tracePt t="26601" x="6896100" y="3727450"/>
          <p14:tracePt t="26616" x="6896100" y="3721100"/>
          <p14:tracePt t="26633" x="6908800" y="3702050"/>
          <p14:tracePt t="26650" x="6915150" y="3695700"/>
          <p14:tracePt t="26667" x="6921500" y="3683000"/>
          <p14:tracePt t="26683" x="6946900" y="3676650"/>
          <p14:tracePt t="26700" x="6965950" y="3670300"/>
          <p14:tracePt t="26717" x="6972300" y="3670300"/>
          <p14:tracePt t="26733" x="6978650" y="3670300"/>
          <p14:tracePt t="26865" x="6985000" y="3670300"/>
          <p14:tracePt t="26875" x="6991350" y="3670300"/>
          <p14:tracePt t="26888" x="6997700" y="3670300"/>
          <p14:tracePt t="26902" x="7004050" y="3676650"/>
          <p14:tracePt t="26918" x="7010400" y="3676650"/>
          <p14:tracePt t="26933" x="7023100" y="3683000"/>
          <p14:tracePt t="26950" x="7029450" y="3683000"/>
          <p14:tracePt t="26967" x="7029450" y="3689350"/>
          <p14:tracePt t="26983" x="7035800" y="3695700"/>
          <p14:tracePt t="27000" x="7042150" y="3702050"/>
          <p14:tracePt t="27017" x="7048500" y="3714750"/>
          <p14:tracePt t="27033" x="7054850" y="3759200"/>
          <p14:tracePt t="27050" x="7061200" y="3810000"/>
          <p14:tracePt t="27067" x="7073900" y="3898900"/>
          <p14:tracePt t="27083" x="7086600" y="3930650"/>
          <p14:tracePt t="27100" x="7112000" y="4006850"/>
          <p14:tracePt t="27117" x="7124700" y="4044950"/>
          <p14:tracePt t="27133" x="7150100" y="4070350"/>
          <p14:tracePt t="27150" x="7194550" y="4095750"/>
          <p14:tracePt t="27167" x="7219950" y="4108450"/>
          <p14:tracePt t="27183" x="7289800" y="4133850"/>
          <p14:tracePt t="27200" x="7334250" y="4140200"/>
          <p14:tracePt t="27217" x="7378700" y="4146550"/>
          <p14:tracePt t="27233" x="7423150" y="4146550"/>
          <p14:tracePt t="27250" x="7454900" y="4152900"/>
          <p14:tracePt t="27267" x="7512050" y="4165600"/>
          <p14:tracePt t="27283" x="7537450" y="4171950"/>
          <p14:tracePt t="27300" x="7588250" y="4184650"/>
          <p14:tracePt t="27317" x="7639050" y="4210050"/>
          <p14:tracePt t="27333" x="7708900" y="4248150"/>
          <p14:tracePt t="27350" x="7753350" y="4267200"/>
          <p14:tracePt t="27367" x="7772400" y="4279900"/>
          <p14:tracePt t="27369" x="7785100" y="4279900"/>
          <p14:tracePt t="27383" x="7791450" y="4286250"/>
          <p14:tracePt t="27400" x="7810500" y="4292600"/>
          <p14:tracePt t="27417" x="7816850" y="4292600"/>
          <p14:tracePt t="27433" x="7823200" y="4292600"/>
          <p14:tracePt t="27450" x="7829550" y="4292600"/>
          <p14:tracePt t="27467" x="7874000" y="4305300"/>
          <p14:tracePt t="27483" x="7912100" y="4324350"/>
          <p14:tracePt t="27500" x="7969250" y="4349750"/>
          <p14:tracePt t="27517" x="8032750" y="4375150"/>
          <p14:tracePt t="27533" x="8128000" y="4413250"/>
          <p14:tracePt t="27550" x="8216900" y="4470400"/>
          <p14:tracePt t="27567" x="8318500" y="4527550"/>
          <p14:tracePt t="27583" x="8420100" y="4597400"/>
          <p14:tracePt t="27600" x="8502650" y="4648200"/>
          <p14:tracePt t="27617" x="8591550" y="4718050"/>
          <p14:tracePt t="27633" x="8616950" y="4743450"/>
          <p14:tracePt t="27650" x="8623300" y="4749800"/>
          <p14:tracePt t="27667" x="8636000" y="4768850"/>
          <p14:tracePt t="27683" x="8642350" y="4775200"/>
          <p14:tracePt t="27700" x="8648700" y="4781550"/>
          <p14:tracePt t="27717" x="8655050" y="4794250"/>
          <p14:tracePt t="27733" x="8655050" y="4800600"/>
          <p14:tracePt t="27750" x="8661400" y="4800600"/>
          <p14:tracePt t="28166" x="8667750" y="4800600"/>
          <p14:tracePt t="28172" x="8674100" y="4800600"/>
          <p14:tracePt t="28183" x="8674100" y="4806950"/>
          <p14:tracePt t="28211" x="8680450" y="4806950"/>
          <p14:tracePt t="28334" x="8686800" y="4806950"/>
          <p14:tracePt t="28385" x="8693150" y="4806950"/>
          <p14:tracePt t="28400" x="8699500" y="4806950"/>
          <p14:tracePt t="28417" x="8699500" y="4813300"/>
          <p14:tracePt t="28435" x="8705850" y="4813300"/>
          <p14:tracePt t="28451" x="8705850" y="4819650"/>
          <p14:tracePt t="28485" x="8712200" y="4819650"/>
          <p14:tracePt t="28517" x="8718550" y="4826000"/>
          <p14:tracePt t="28534" x="8724900" y="4832350"/>
          <p14:tracePt t="28550" x="8731250" y="4838700"/>
          <p14:tracePt t="28584" x="8737600" y="4845050"/>
          <p14:tracePt t="28685" x="8743950" y="4851400"/>
          <p14:tracePt t="28700" x="8750300" y="4851400"/>
          <p14:tracePt t="28717" x="8756650" y="4851400"/>
          <p14:tracePt t="28734" x="8756650" y="4857750"/>
          <p14:tracePt t="28750" x="8813800" y="4851400"/>
          <p14:tracePt t="28767" x="8851900" y="4756150"/>
          <p14:tracePt t="28784" x="8877300" y="4673600"/>
          <p14:tracePt t="29117" x="8870950" y="4667250"/>
          <p14:tracePt t="29217" x="8870950" y="4660900"/>
          <p14:tracePt t="29384" x="8883650" y="4660900"/>
          <p14:tracePt t="29400" x="8890000" y="4660900"/>
          <p14:tracePt t="29417" x="8896350" y="4660900"/>
          <p14:tracePt t="34081" x="8870950" y="4660900"/>
          <p14:tracePt t="34087" x="8858250" y="4654550"/>
          <p14:tracePt t="34102" x="8845550" y="4622800"/>
          <p14:tracePt t="34117" x="8826500" y="4419600"/>
          <p14:tracePt t="34134" x="8782050" y="4057650"/>
          <p14:tracePt t="34150" x="8712200" y="3676650"/>
          <p14:tracePt t="34167" x="8572500" y="3289300"/>
          <p14:tracePt t="34183" x="8413750" y="2832100"/>
          <p14:tracePt t="34200" x="8401050" y="2743200"/>
          <p14:tracePt t="34217" x="8369300" y="2616200"/>
          <p14:tracePt t="34233" x="8369300" y="2489200"/>
          <p14:tracePt t="34250" x="8388350" y="2317750"/>
          <p14:tracePt t="34267" x="8394700" y="2197100"/>
          <p14:tracePt t="34283" x="8394700" y="2146300"/>
          <p14:tracePt t="34300" x="8375650" y="2012950"/>
          <p14:tracePt t="34317" x="8362950" y="1911350"/>
          <p14:tracePt t="34333" x="8350250" y="1816100"/>
          <p14:tracePt t="34350" x="8318500" y="1727200"/>
          <p14:tracePt t="34367" x="8261350" y="1619250"/>
          <p14:tracePt t="34383" x="8185150" y="1498600"/>
          <p14:tracePt t="34400" x="8032750" y="1301750"/>
          <p14:tracePt t="34417" x="7867650" y="1136650"/>
          <p14:tracePt t="34433" x="7715250" y="1022350"/>
          <p14:tracePt t="34450" x="7467600" y="889000"/>
          <p14:tracePt t="34467" x="7327900" y="800100"/>
          <p14:tracePt t="34483" x="7283450" y="768350"/>
          <p14:tracePt t="34500" x="7270750" y="762000"/>
          <p14:tracePt t="34517" x="7264400" y="755650"/>
          <p14:tracePt t="34608" x="7258050" y="755650"/>
          <p14:tracePt t="34614" x="7239000" y="755650"/>
          <p14:tracePt t="34624" x="7232650" y="755650"/>
          <p14:tracePt t="34633" x="7213600" y="755650"/>
          <p14:tracePt t="34650" x="7118350" y="723900"/>
          <p14:tracePt t="34668" x="6934200" y="641350"/>
          <p14:tracePt t="34683" x="6496050" y="400050"/>
          <p14:tracePt t="34700" x="5848350" y="114300"/>
          <p14:tracePt t="34717" x="5245100" y="0"/>
          <p14:tracePt t="34733" x="4660900" y="0"/>
          <p14:tracePt t="34750" x="4495800" y="0"/>
          <p14:tracePt t="34767" x="4464050" y="0"/>
          <p14:tracePt t="34783" x="4457700" y="0"/>
          <p14:tracePt t="34879" x="4457700" y="6350"/>
          <p14:tracePt t="34890" x="4457700" y="19050"/>
          <p14:tracePt t="34896" x="4457700" y="38100"/>
          <p14:tracePt t="34906" x="4457700" y="50800"/>
          <p14:tracePt t="34917" x="4470400" y="69850"/>
          <p14:tracePt t="34934" x="4578350" y="158750"/>
          <p14:tracePt t="34951" x="4718050" y="254000"/>
          <p14:tracePt t="34967" x="5035550" y="431800"/>
          <p14:tracePt t="34984" x="5346700" y="571500"/>
          <p14:tracePt t="35000" x="5632450" y="673100"/>
          <p14:tracePt t="35017" x="5822950" y="730250"/>
          <p14:tracePt t="35033" x="6007100" y="762000"/>
          <p14:tracePt t="35050" x="6045200" y="762000"/>
          <p14:tracePt t="35067" x="6121400" y="774700"/>
          <p14:tracePt t="35083" x="6267450" y="787400"/>
          <p14:tracePt t="35100" x="6426200" y="787400"/>
          <p14:tracePt t="35117" x="6559550" y="787400"/>
          <p14:tracePt t="35135" x="6667500" y="762000"/>
          <p14:tracePt t="35150" x="6705600" y="742950"/>
          <p14:tracePt t="35167" x="6724650" y="730250"/>
          <p14:tracePt t="35183" x="6731000" y="723900"/>
          <p14:tracePt t="35200" x="6737350" y="717550"/>
          <p14:tracePt t="35217" x="6743700" y="717550"/>
          <p14:tracePt t="35233" x="6750050" y="717550"/>
          <p14:tracePt t="35253" x="6756400" y="717550"/>
          <p14:tracePt t="35283" x="6769100" y="717550"/>
          <p14:tracePt t="35299" x="6781800" y="717550"/>
          <p14:tracePt t="35309" x="6794500" y="717550"/>
          <p14:tracePt t="35318" x="6826250" y="723900"/>
          <p14:tracePt t="35333" x="6915150" y="736600"/>
          <p14:tracePt t="35350" x="7035800" y="749300"/>
          <p14:tracePt t="35366" x="7226300" y="774700"/>
          <p14:tracePt t="35383" x="7391400" y="787400"/>
          <p14:tracePt t="35400" x="7543800" y="793750"/>
          <p14:tracePt t="35416" x="7670800" y="793750"/>
          <p14:tracePt t="35433" x="7772400" y="793750"/>
          <p14:tracePt t="35450" x="7867650" y="793750"/>
          <p14:tracePt t="35466" x="7943850" y="793750"/>
          <p14:tracePt t="35483" x="8032750" y="793750"/>
          <p14:tracePt t="35500" x="8115300" y="793750"/>
          <p14:tracePt t="35517" x="8235950" y="793750"/>
          <p14:tracePt t="35533" x="8293100" y="793750"/>
          <p14:tracePt t="35550" x="8413750" y="793750"/>
          <p14:tracePt t="35567" x="8597900" y="787400"/>
          <p14:tracePt t="35583" x="8731250" y="781050"/>
          <p14:tracePt t="35600" x="8851900" y="781050"/>
          <p14:tracePt t="35617" x="8966200" y="781050"/>
          <p14:tracePt t="35633" x="9118600" y="781050"/>
          <p14:tracePt t="35650" x="9283700" y="781050"/>
          <p14:tracePt t="35667" x="9480550" y="781050"/>
          <p14:tracePt t="35683" x="9664700" y="781050"/>
          <p14:tracePt t="35700" x="9874250" y="781050"/>
          <p14:tracePt t="35717" x="9988550" y="781050"/>
          <p14:tracePt t="35733" x="10033000" y="781050"/>
          <p14:tracePt t="36161" x="10026650" y="781050"/>
          <p14:tracePt t="36171" x="9975850" y="781050"/>
          <p14:tracePt t="36177" x="9899650" y="781050"/>
          <p14:tracePt t="36187" x="9772650" y="781050"/>
          <p14:tracePt t="36200" x="9582150" y="781050"/>
          <p14:tracePt t="36217" x="8826500" y="781050"/>
          <p14:tracePt t="36233" x="8597900" y="781050"/>
          <p14:tracePt t="36250" x="8324850" y="781050"/>
          <p14:tracePt t="36267" x="8210550" y="781050"/>
          <p14:tracePt t="36337" x="8223250" y="781050"/>
          <p14:tracePt t="36358" x="8229600" y="781050"/>
          <p14:tracePt t="36363" x="8242300" y="781050"/>
          <p14:tracePt t="36373" x="8261350" y="781050"/>
          <p14:tracePt t="36383" x="8267700" y="781050"/>
          <p14:tracePt t="36400" x="8293100" y="781050"/>
          <p14:tracePt t="36417" x="8324850" y="781050"/>
          <p14:tracePt t="36434" x="8362950" y="781050"/>
          <p14:tracePt t="36450" x="8477250" y="781050"/>
          <p14:tracePt t="36467" x="8661400" y="781050"/>
          <p14:tracePt t="36483" x="8909050" y="774700"/>
          <p14:tracePt t="36500" x="9086850" y="768350"/>
          <p14:tracePt t="36517" x="9226550" y="755650"/>
          <p14:tracePt t="36533" x="9290050" y="742950"/>
          <p14:tracePt t="36550" x="9296400" y="742950"/>
          <p14:tracePt t="36567" x="9302750" y="742950"/>
          <p14:tracePt t="36583" x="9417050" y="742950"/>
          <p14:tracePt t="36600" x="9512300" y="742950"/>
          <p14:tracePt t="36617" x="9620250" y="742950"/>
          <p14:tracePt t="36634" x="9709150" y="742950"/>
          <p14:tracePt t="36650" x="9798050" y="755650"/>
          <p14:tracePt t="36667" x="9861550" y="768350"/>
          <p14:tracePt t="36683" x="9880600" y="768350"/>
          <p14:tracePt t="36700" x="9886950" y="774700"/>
          <p14:tracePt t="36765" x="9874250" y="774700"/>
          <p14:tracePt t="36775" x="9855200" y="774700"/>
          <p14:tracePt t="36786" x="9842500" y="774700"/>
          <p14:tracePt t="36800" x="9823450" y="774700"/>
          <p14:tracePt t="36817" x="9779000" y="781050"/>
          <p14:tracePt t="36833" x="9747250" y="781050"/>
          <p14:tracePt t="36850" x="9734550" y="787400"/>
          <p14:tracePt t="36867" x="9728200" y="787400"/>
          <p14:tracePt t="36871" x="9709150" y="793750"/>
          <p14:tracePt t="36900" x="9702800" y="793750"/>
          <p14:tracePt t="37110" x="9715500" y="793750"/>
          <p14:tracePt t="37114" x="9728200" y="793750"/>
          <p14:tracePt t="37123" x="9734550" y="793750"/>
          <p14:tracePt t="37136" x="9740900" y="793750"/>
          <p14:tracePt t="37150" x="9759950" y="793750"/>
          <p14:tracePt t="37167" x="9766300" y="793750"/>
          <p14:tracePt t="37183" x="9772650" y="793750"/>
          <p14:tracePt t="37710" x="9747250" y="812800"/>
          <p14:tracePt t="37720" x="9639300" y="882650"/>
          <p14:tracePt t="37729" x="9436100" y="996950"/>
          <p14:tracePt t="37735" x="9137650" y="1155700"/>
          <p14:tracePt t="37750" x="8464550" y="1466850"/>
          <p14:tracePt t="37767" x="8128000" y="1638300"/>
          <p14:tracePt t="37783" x="7473950" y="1955800"/>
          <p14:tracePt t="37800" x="6483350" y="2457450"/>
          <p14:tracePt t="37817" x="5778500" y="2755900"/>
          <p14:tracePt t="37833" x="5048250" y="3048000"/>
          <p14:tracePt t="37850" x="4413250" y="3244850"/>
          <p14:tracePt t="37867" x="3930650" y="3384550"/>
          <p14:tracePt t="37884" x="3638550" y="3460750"/>
          <p14:tracePt t="37900" x="3498850" y="3498850"/>
          <p14:tracePt t="37918" x="3409950" y="3536950"/>
          <p14:tracePt t="37933" x="3327400" y="3575050"/>
          <p14:tracePt t="37950" x="3238500" y="3594100"/>
          <p14:tracePt t="37967" x="3111500" y="3613150"/>
          <p14:tracePt t="37984" x="2971800" y="3651250"/>
          <p14:tracePt t="38000" x="2863850" y="3670300"/>
          <p14:tracePt t="38017" x="2711450" y="3695700"/>
          <p14:tracePt t="38033" x="2641600" y="3708400"/>
          <p14:tracePt t="38050" x="2609850" y="3708400"/>
          <p14:tracePt t="38067" x="2597150" y="3714750"/>
          <p14:tracePt t="38083" x="2590800" y="3714750"/>
          <p14:tracePt t="38260" x="2628900" y="3714750"/>
          <p14:tracePt t="38270" x="2705100" y="3714750"/>
          <p14:tracePt t="38275" x="2825750" y="3727450"/>
          <p14:tracePt t="38285" x="3054350" y="3759200"/>
          <p14:tracePt t="38300" x="3657600" y="3860800"/>
          <p14:tracePt t="38317" x="4578350" y="4032250"/>
          <p14:tracePt t="38333" x="5556250" y="4222750"/>
          <p14:tracePt t="38350" x="6375400" y="4406900"/>
          <p14:tracePt t="38367" x="7010400" y="4572000"/>
          <p14:tracePt t="38383" x="7378700" y="4692650"/>
          <p14:tracePt t="38400" x="7518400" y="4749800"/>
          <p14:tracePt t="38417" x="7562850" y="4756150"/>
          <p14:tracePt t="38433" x="7575550" y="4756150"/>
          <p14:tracePt t="38450" x="7594600" y="4756150"/>
          <p14:tracePt t="38467" x="7607300" y="4762500"/>
          <p14:tracePt t="38483" x="7620000" y="4762500"/>
          <p14:tracePt t="38597" x="7620000" y="4768850"/>
          <p14:tracePt t="38619" x="7626350" y="4775200"/>
          <p14:tracePt t="38687" x="7632700" y="4775200"/>
          <p14:tracePt t="38703" x="7639050" y="4781550"/>
          <p14:tracePt t="38719" x="7645400" y="4781550"/>
          <p14:tracePt t="38727" x="7645400" y="4787900"/>
          <p14:tracePt t="38738" x="7651750" y="4787900"/>
          <p14:tracePt t="38750" x="7651750" y="4794250"/>
          <p14:tracePt t="38767" x="7664450" y="4794250"/>
          <p14:tracePt t="38783" x="7670800" y="4794250"/>
          <p14:tracePt t="38807" x="7677150" y="4794250"/>
          <p14:tracePt t="39641" x="7677150" y="478790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99FDF241-AF84-4A3F-959D-7D2617E0ACB4}"/>
              </a:ext>
            </a:extLst>
          </p:cNvPr>
          <p:cNvSpPr/>
          <p:nvPr/>
        </p:nvSpPr>
        <p:spPr>
          <a:xfrm>
            <a:off x="4163550" y="1064029"/>
            <a:ext cx="7851088" cy="56585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BBCBE52E-9A1B-4935-A2E9-F343E5B8BC8E}"/>
              </a:ext>
            </a:extLst>
          </p:cNvPr>
          <p:cNvSpPr/>
          <p:nvPr/>
        </p:nvSpPr>
        <p:spPr>
          <a:xfrm>
            <a:off x="4857751" y="291749"/>
            <a:ext cx="7267573" cy="584775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CO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Hallar el volumen de la Semiesfera</a:t>
            </a:r>
            <a:endParaRPr lang="es-CO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C1AD62CF-4D61-418A-B8DE-E80DF694C3EF}"/>
              </a:ext>
            </a:extLst>
          </p:cNvPr>
          <p:cNvSpPr/>
          <p:nvPr/>
        </p:nvSpPr>
        <p:spPr>
          <a:xfrm>
            <a:off x="19051" y="293118"/>
            <a:ext cx="4838700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CO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PASO 2</a:t>
            </a:r>
            <a:endParaRPr lang="es-CO" sz="3200" b="1" dirty="0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174E4FD9-B6DA-4111-9FE5-6CBD0DA7F842}"/>
              </a:ext>
            </a:extLst>
          </p:cNvPr>
          <p:cNvGrpSpPr/>
          <p:nvPr/>
        </p:nvGrpSpPr>
        <p:grpSpPr>
          <a:xfrm>
            <a:off x="8400815" y="1275080"/>
            <a:ext cx="2954518" cy="966618"/>
            <a:chOff x="8400815" y="1275080"/>
            <a:chExt cx="2954518" cy="9666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ángulo 37">
                  <a:extLst>
                    <a:ext uri="{FF2B5EF4-FFF2-40B4-BE49-F238E27FC236}">
                      <a16:creationId xmlns:a16="http://schemas.microsoft.com/office/drawing/2014/main" id="{911DE4CB-E2B2-485F-9083-D20BF838D948}"/>
                    </a:ext>
                  </a:extLst>
                </p:cNvPr>
                <p:cNvSpPr/>
                <p:nvPr/>
              </p:nvSpPr>
              <p:spPr>
                <a:xfrm>
                  <a:off x="9679497" y="1305857"/>
                  <a:ext cx="1659813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CO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  <m:r>
                          <a:rPr lang="es-CO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=6 </m:t>
                        </m:r>
                        <m:r>
                          <a:rPr lang="es-CO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𝑐𝑚</m:t>
                        </m:r>
                      </m:oMath>
                    </m:oMathPara>
                  </a14:m>
                  <a:endParaRPr lang="es-CO" sz="2800" b="0" i="1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8" name="Rectángulo 37">
                  <a:extLst>
                    <a:ext uri="{FF2B5EF4-FFF2-40B4-BE49-F238E27FC236}">
                      <a16:creationId xmlns:a16="http://schemas.microsoft.com/office/drawing/2014/main" id="{911DE4CB-E2B2-485F-9083-D20BF838D94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79497" y="1305857"/>
                  <a:ext cx="1659813" cy="52322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9" name="Rectángulo 38">
                  <a:extLst>
                    <a:ext uri="{FF2B5EF4-FFF2-40B4-BE49-F238E27FC236}">
                      <a16:creationId xmlns:a16="http://schemas.microsoft.com/office/drawing/2014/main" id="{6341012E-3D29-4B0F-B0E6-9FEE8483D90F}"/>
                    </a:ext>
                  </a:extLst>
                </p:cNvPr>
                <p:cNvSpPr/>
                <p:nvPr/>
              </p:nvSpPr>
              <p:spPr>
                <a:xfrm>
                  <a:off x="9629411" y="1718478"/>
                  <a:ext cx="1725922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CO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  <m:r>
                          <a:rPr lang="es-CO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  <m:r>
                          <a:rPr lang="es-CO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3,14 </m:t>
                        </m:r>
                      </m:oMath>
                    </m:oMathPara>
                  </a14:m>
                  <a:endParaRPr lang="es-CO" sz="2800" i="1" dirty="0">
                    <a:ea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39" name="Rectángulo 38">
                  <a:extLst>
                    <a:ext uri="{FF2B5EF4-FFF2-40B4-BE49-F238E27FC236}">
                      <a16:creationId xmlns:a16="http://schemas.microsoft.com/office/drawing/2014/main" id="{6341012E-3D29-4B0F-B0E6-9FEE8483D90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9411" y="1718478"/>
                  <a:ext cx="1725922" cy="52322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Rectángulo 44">
              <a:extLst>
                <a:ext uri="{FF2B5EF4-FFF2-40B4-BE49-F238E27FC236}">
                  <a16:creationId xmlns:a16="http://schemas.microsoft.com/office/drawing/2014/main" id="{776CF1BE-516D-4763-AA22-A825920E5D6B}"/>
                </a:ext>
              </a:extLst>
            </p:cNvPr>
            <p:cNvSpPr/>
            <p:nvPr/>
          </p:nvSpPr>
          <p:spPr>
            <a:xfrm>
              <a:off x="8400815" y="1275080"/>
              <a:ext cx="126829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32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 Antiqua" panose="02040602050305030304" pitchFamily="18" charset="0"/>
                  <a:cs typeface="Times New Roman" panose="02020603050405020304" pitchFamily="18" charset="0"/>
                </a:rPr>
                <a:t>Datos:</a:t>
              </a:r>
              <a:endParaRPr lang="es-CO" sz="3200" i="1" dirty="0">
                <a:latin typeface="Book Antiqua" panose="0204060205030503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801D3EAD-D0AD-4209-8F97-CE8CB8DA546B}"/>
              </a:ext>
            </a:extLst>
          </p:cNvPr>
          <p:cNvGrpSpPr/>
          <p:nvPr/>
        </p:nvGrpSpPr>
        <p:grpSpPr>
          <a:xfrm>
            <a:off x="830399" y="1718478"/>
            <a:ext cx="2731569" cy="2681945"/>
            <a:chOff x="8162243" y="1658460"/>
            <a:chExt cx="2731569" cy="2681945"/>
          </a:xfrm>
        </p:grpSpPr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A90487C9-D678-4060-8957-5DBD4EC77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62243" y="1658460"/>
              <a:ext cx="2731569" cy="2681945"/>
            </a:xfrm>
            <a:prstGeom prst="rect">
              <a:avLst/>
            </a:prstGeom>
          </p:spPr>
        </p:pic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E348F5C8-093A-47F2-ABA7-5B7ECD35BBA0}"/>
                </a:ext>
              </a:extLst>
            </p:cNvPr>
            <p:cNvGrpSpPr/>
            <p:nvPr/>
          </p:nvGrpSpPr>
          <p:grpSpPr>
            <a:xfrm>
              <a:off x="9536954" y="3413059"/>
              <a:ext cx="1298006" cy="155614"/>
              <a:chOff x="2595194" y="727276"/>
              <a:chExt cx="1298006" cy="155614"/>
            </a:xfrm>
          </p:grpSpPr>
          <p:cxnSp>
            <p:nvCxnSpPr>
              <p:cNvPr id="41" name="Conector recto 40">
                <a:extLst>
                  <a:ext uri="{FF2B5EF4-FFF2-40B4-BE49-F238E27FC236}">
                    <a16:creationId xmlns:a16="http://schemas.microsoft.com/office/drawing/2014/main" id="{D7250B1A-5CFF-4B82-A789-AD066EFE57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5694" y="796954"/>
                <a:ext cx="129750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Conector recto 41">
                <a:extLst>
                  <a:ext uri="{FF2B5EF4-FFF2-40B4-BE49-F238E27FC236}">
                    <a16:creationId xmlns:a16="http://schemas.microsoft.com/office/drawing/2014/main" id="{524896C1-0314-49EF-B087-944E3CB54E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5194" y="727276"/>
                <a:ext cx="0" cy="14541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Conector recto 45">
                <a:extLst>
                  <a:ext uri="{FF2B5EF4-FFF2-40B4-BE49-F238E27FC236}">
                    <a16:creationId xmlns:a16="http://schemas.microsoft.com/office/drawing/2014/main" id="{A1C092E5-500B-4CD7-8434-2413013D1A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93200" y="737480"/>
                <a:ext cx="0" cy="14541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0" name="Rectángulo 39">
              <a:extLst>
                <a:ext uri="{FF2B5EF4-FFF2-40B4-BE49-F238E27FC236}">
                  <a16:creationId xmlns:a16="http://schemas.microsoft.com/office/drawing/2014/main" id="{95737B65-7AF5-458E-B6A9-BBB8432B2A9C}"/>
                </a:ext>
              </a:extLst>
            </p:cNvPr>
            <p:cNvSpPr/>
            <p:nvPr/>
          </p:nvSpPr>
          <p:spPr>
            <a:xfrm>
              <a:off x="9993780" y="3030808"/>
              <a:ext cx="30008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r</a:t>
              </a:r>
              <a:endParaRPr lang="es-CO" sz="2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1" name="Grupo 60">
            <a:extLst>
              <a:ext uri="{FF2B5EF4-FFF2-40B4-BE49-F238E27FC236}">
                <a16:creationId xmlns:a16="http://schemas.microsoft.com/office/drawing/2014/main" id="{A15F6102-28E6-4715-9238-D5A03C479945}"/>
              </a:ext>
            </a:extLst>
          </p:cNvPr>
          <p:cNvGrpSpPr/>
          <p:nvPr/>
        </p:nvGrpSpPr>
        <p:grpSpPr>
          <a:xfrm>
            <a:off x="333706" y="6165226"/>
            <a:ext cx="3533456" cy="615553"/>
            <a:chOff x="401591" y="314459"/>
            <a:chExt cx="3533456" cy="615553"/>
          </a:xfrm>
        </p:grpSpPr>
        <p:sp>
          <p:nvSpPr>
            <p:cNvPr id="62" name="Rectángulo 61">
              <a:extLst>
                <a:ext uri="{FF2B5EF4-FFF2-40B4-BE49-F238E27FC236}">
                  <a16:creationId xmlns:a16="http://schemas.microsoft.com/office/drawing/2014/main" id="{1A072C38-DCFB-4019-8C22-F2FBE2B164FB}"/>
                </a:ext>
              </a:extLst>
            </p:cNvPr>
            <p:cNvSpPr/>
            <p:nvPr/>
          </p:nvSpPr>
          <p:spPr>
            <a:xfrm>
              <a:off x="970177" y="314459"/>
              <a:ext cx="2964870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CO" sz="1400" dirty="0">
                  <a:latin typeface="Century Gothic" panose="020B0502020202020204" pitchFamily="34" charset="0"/>
                </a:rPr>
                <a:t>Institución Educativa</a:t>
              </a:r>
            </a:p>
            <a:p>
              <a:pPr algn="ctr"/>
              <a:r>
                <a:rPr lang="es-CO" sz="2000" dirty="0">
                  <a:latin typeface="Century Gothic" panose="020B0502020202020204" pitchFamily="34" charset="0"/>
                </a:rPr>
                <a:t>San José de Caunapi</a:t>
              </a:r>
              <a:endParaRPr lang="es-CO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  <p:pic>
          <p:nvPicPr>
            <p:cNvPr id="63" name="Imagen 62">
              <a:extLst>
                <a:ext uri="{FF2B5EF4-FFF2-40B4-BE49-F238E27FC236}">
                  <a16:creationId xmlns:a16="http://schemas.microsoft.com/office/drawing/2014/main" id="{6C029158-DC89-4B83-9E23-3C3FF1AFF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591" y="317926"/>
              <a:ext cx="559336" cy="553852"/>
            </a:xfrm>
            <a:prstGeom prst="rect">
              <a:avLst/>
            </a:prstGeom>
          </p:spPr>
        </p:pic>
      </p:grpSp>
      <p:grpSp>
        <p:nvGrpSpPr>
          <p:cNvPr id="4" name="Grupo 3"/>
          <p:cNvGrpSpPr/>
          <p:nvPr/>
        </p:nvGrpSpPr>
        <p:grpSpPr>
          <a:xfrm>
            <a:off x="5946997" y="3319934"/>
            <a:ext cx="4665636" cy="1080489"/>
            <a:chOff x="5911552" y="3235276"/>
            <a:chExt cx="4665636" cy="108048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" name="Rectángulo 1">
                  <a:extLst>
                    <a:ext uri="{FF2B5EF4-FFF2-40B4-BE49-F238E27FC236}">
                      <a16:creationId xmlns:a16="http://schemas.microsoft.com/office/drawing/2014/main" id="{0D7649E7-5907-41E3-A312-5325961CAC91}"/>
                    </a:ext>
                  </a:extLst>
                </p:cNvPr>
                <p:cNvSpPr/>
                <p:nvPr/>
              </p:nvSpPr>
              <p:spPr>
                <a:xfrm>
                  <a:off x="5911552" y="3235276"/>
                  <a:ext cx="4665636" cy="108048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CO" sz="32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s-CO" sz="3200" b="0" i="1" smtClean="0">
                            <a:latin typeface="Cambria Math" panose="02040503050406030204" pitchFamily="18" charset="0"/>
                          </a:rPr>
                          <m:t> ≈ </m:t>
                        </m:r>
                        <m:f>
                          <m:fPr>
                            <m:ctrlPr>
                              <a:rPr lang="es-CO" sz="3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CO" sz="3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s-CO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d>
                              <m:dPr>
                                <m:ctrlPr>
                                  <a:rPr lang="es-CO" sz="32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s-CO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3,14</m:t>
                                </m:r>
                              </m:e>
                            </m:d>
                            <m:r>
                              <a:rPr lang="es-CO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sSup>
                              <m:sSupPr>
                                <m:ctrlPr>
                                  <a:rPr lang="es-CO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s-CO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(6 </m:t>
                                </m:r>
                                <m:r>
                                  <a:rPr lang="es-CO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𝑐𝑚</m:t>
                                </m:r>
                                <m:r>
                                  <a:rPr lang="es-CO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s-CO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num>
                          <m:den>
                            <m:r>
                              <a:rPr lang="es-CO" sz="32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s-CO" sz="320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s-CO" sz="2800" dirty="0"/>
                </a:p>
              </p:txBody>
            </p:sp>
          </mc:Choice>
          <mc:Fallback>
            <p:sp>
              <p:nvSpPr>
                <p:cNvPr id="2" name="Rectángulo 1">
                  <a:extLst>
                    <a:ext uri="{FF2B5EF4-FFF2-40B4-BE49-F238E27FC236}">
                      <a16:creationId xmlns:a16="http://schemas.microsoft.com/office/drawing/2014/main" id="{0D7649E7-5907-41E3-A312-5325961CAC9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11552" y="3235276"/>
                  <a:ext cx="4665636" cy="108048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ángulo 27">
                  <a:extLst>
                    <a:ext uri="{FF2B5EF4-FFF2-40B4-BE49-F238E27FC236}">
                      <a16:creationId xmlns:a16="http://schemas.microsoft.com/office/drawing/2014/main" id="{AD39B19A-A4A8-432C-8B56-2F7EBA502E94}"/>
                    </a:ext>
                  </a:extLst>
                </p:cNvPr>
                <p:cNvSpPr/>
                <p:nvPr/>
              </p:nvSpPr>
              <p:spPr>
                <a:xfrm>
                  <a:off x="6115279" y="3823722"/>
                  <a:ext cx="320922" cy="43685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s-CO" sz="12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CO" sz="1200" b="1" i="1" smtClean="0">
                                <a:latin typeface="Cambria Math" panose="02040503050406030204" pitchFamily="18" charset="0"/>
                              </a:rPr>
                              <m:t>𝑬</m:t>
                            </m:r>
                          </m:num>
                          <m:den>
                            <m:r>
                              <a:rPr lang="es-CO" sz="12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es-CO" sz="1200" b="1" dirty="0"/>
                </a:p>
              </p:txBody>
            </p:sp>
          </mc:Choice>
          <mc:Fallback xmlns="">
            <p:sp>
              <p:nvSpPr>
                <p:cNvPr id="28" name="Rectángulo 27">
                  <a:extLst>
                    <a:ext uri="{FF2B5EF4-FFF2-40B4-BE49-F238E27FC236}">
                      <a16:creationId xmlns:a16="http://schemas.microsoft.com/office/drawing/2014/main" id="{AD39B19A-A4A8-432C-8B56-2F7EBA502E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15279" y="3823722"/>
                  <a:ext cx="320922" cy="436851"/>
                </a:xfrm>
                <a:prstGeom prst="rect">
                  <a:avLst/>
                </a:prstGeom>
                <a:blipFill>
                  <a:blip r:embed="rId11"/>
                  <a:stretch>
                    <a:fillRect b="-1389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upo 4"/>
          <p:cNvGrpSpPr/>
          <p:nvPr/>
        </p:nvGrpSpPr>
        <p:grpSpPr>
          <a:xfrm>
            <a:off x="6877000" y="4975243"/>
            <a:ext cx="2799292" cy="668200"/>
            <a:chOff x="6655783" y="4991776"/>
            <a:chExt cx="2799292" cy="66820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7" name="Rectángulo 56">
                  <a:extLst>
                    <a:ext uri="{FF2B5EF4-FFF2-40B4-BE49-F238E27FC236}">
                      <a16:creationId xmlns:a16="http://schemas.microsoft.com/office/drawing/2014/main" id="{691F9EEA-1B50-4EDD-97C4-DC942A2715F5}"/>
                    </a:ext>
                  </a:extLst>
                </p:cNvPr>
                <p:cNvSpPr/>
                <p:nvPr/>
              </p:nvSpPr>
              <p:spPr>
                <a:xfrm>
                  <a:off x="6655783" y="4991776"/>
                  <a:ext cx="2799292" cy="53296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CO" sz="2800" b="1" i="1" smtClean="0">
                            <a:latin typeface="Cambria Math" panose="02040503050406030204" pitchFamily="18" charset="0"/>
                          </a:rPr>
                          <m:t>𝑽</m:t>
                        </m:r>
                        <m:r>
                          <a:rPr lang="es-CO" sz="2800" b="1" i="1" smtClean="0">
                            <a:latin typeface="Cambria Math" panose="02040503050406030204" pitchFamily="18" charset="0"/>
                          </a:rPr>
                          <m:t> ≈</m:t>
                        </m:r>
                        <m:r>
                          <a:rPr lang="es-CO" sz="2800" b="1" i="1" smtClean="0">
                            <a:latin typeface="Cambria Math" panose="02040503050406030204" pitchFamily="18" charset="0"/>
                          </a:rPr>
                          <m:t>𝟒𝟓𝟐</m:t>
                        </m:r>
                        <m:r>
                          <a:rPr lang="es-CO" sz="28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s-CO" sz="2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s-CO" sz="28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s-CO" sz="28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CO" sz="2800" b="1" i="1" smtClean="0">
                                <a:latin typeface="Cambria Math" panose="02040503050406030204" pitchFamily="18" charset="0"/>
                              </a:rPr>
                              <m:t>𝒄𝒎</m:t>
                            </m:r>
                          </m:e>
                          <m:sup>
                            <m:r>
                              <a:rPr lang="es-CO" sz="28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oMath>
                    </m:oMathPara>
                  </a14:m>
                  <a:endParaRPr lang="es-CO" sz="2800" b="1" dirty="0"/>
                </a:p>
              </p:txBody>
            </p:sp>
          </mc:Choice>
          <mc:Fallback>
            <p:sp>
              <p:nvSpPr>
                <p:cNvPr id="57" name="Rectángulo 56">
                  <a:extLst>
                    <a:ext uri="{FF2B5EF4-FFF2-40B4-BE49-F238E27FC236}">
                      <a16:creationId xmlns:a16="http://schemas.microsoft.com/office/drawing/2014/main" id="{691F9EEA-1B50-4EDD-97C4-DC942A2715F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55783" y="4991776"/>
                  <a:ext cx="2799292" cy="532966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ángulo 30">
                  <a:extLst>
                    <a:ext uri="{FF2B5EF4-FFF2-40B4-BE49-F238E27FC236}">
                      <a16:creationId xmlns:a16="http://schemas.microsoft.com/office/drawing/2014/main" id="{AD39B19A-A4A8-432C-8B56-2F7EBA502E94}"/>
                    </a:ext>
                  </a:extLst>
                </p:cNvPr>
                <p:cNvSpPr/>
                <p:nvPr/>
              </p:nvSpPr>
              <p:spPr>
                <a:xfrm>
                  <a:off x="6818179" y="5223125"/>
                  <a:ext cx="377885" cy="43685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s-CO" sz="12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CO" sz="1200" b="1" i="1" smtClean="0">
                                <a:latin typeface="Cambria Math" panose="02040503050406030204" pitchFamily="18" charset="0"/>
                              </a:rPr>
                              <m:t>𝑬</m:t>
                            </m:r>
                          </m:num>
                          <m:den>
                            <m:r>
                              <a:rPr lang="es-CO" sz="12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es-CO" sz="1200" b="1" dirty="0"/>
                </a:p>
              </p:txBody>
            </p:sp>
          </mc:Choice>
          <mc:Fallback xmlns="">
            <p:sp>
              <p:nvSpPr>
                <p:cNvPr id="31" name="Rectángulo 30">
                  <a:extLst>
                    <a:ext uri="{FF2B5EF4-FFF2-40B4-BE49-F238E27FC236}">
                      <a16:creationId xmlns:a16="http://schemas.microsoft.com/office/drawing/2014/main" id="{AD39B19A-A4A8-432C-8B56-2F7EBA502E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18179" y="5223125"/>
                  <a:ext cx="377885" cy="436851"/>
                </a:xfrm>
                <a:prstGeom prst="rect">
                  <a:avLst/>
                </a:prstGeom>
                <a:blipFill>
                  <a:blip r:embed="rId14"/>
                  <a:stretch>
                    <a:fillRect b="-1389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upo 10"/>
          <p:cNvGrpSpPr/>
          <p:nvPr/>
        </p:nvGrpSpPr>
        <p:grpSpPr>
          <a:xfrm>
            <a:off x="4678804" y="1350819"/>
            <a:ext cx="3832168" cy="1614953"/>
            <a:chOff x="4472247" y="-35536"/>
            <a:chExt cx="3832168" cy="1614953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7" name="CuadroTexto 66">
                  <a:extLst>
                    <a:ext uri="{FF2B5EF4-FFF2-40B4-BE49-F238E27FC236}">
                      <a16:creationId xmlns:a16="http://schemas.microsoft.com/office/drawing/2014/main" id="{B78358F0-14BE-45CC-840F-DEDC971B7987}"/>
                    </a:ext>
                  </a:extLst>
                </p:cNvPr>
                <p:cNvSpPr txBox="1"/>
                <p:nvPr/>
              </p:nvSpPr>
              <p:spPr>
                <a:xfrm>
                  <a:off x="4870831" y="141345"/>
                  <a:ext cx="2867259" cy="98815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CO" sz="3200" b="0" i="1" smtClean="0">
                            <a:effectLst/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s-CO" sz="3200" b="0" i="1" smtClean="0">
                            <a:effectLst/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s-CO" sz="3200" i="1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CO" sz="3200" b="0" i="1" smtClean="0">
                                <a:effectLst/>
                                <a:latin typeface="Cambria Math" panose="02040503050406030204" pitchFamily="18" charset="0"/>
                              </a:rPr>
                              <m:t>     </m:t>
                            </m:r>
                            <m:r>
                              <a:rPr lang="es-CO" sz="32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es-CO" sz="32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s-CO" sz="32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sSup>
                              <m:sSupPr>
                                <m:ctrlPr>
                                  <a:rPr lang="es-CO" sz="320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s-CO" sz="32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s-CO" sz="32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num>
                          <m:den>
                            <m:r>
                              <a:rPr lang="es-CO" sz="3200" b="0" i="1" smtClean="0">
                                <a:effectLst/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s-CO" sz="3200" b="0" i="0" smtClean="0">
                            <a:effectLst/>
                            <a:latin typeface="Cambria Math" panose="02040503050406030204" pitchFamily="18" charset="0"/>
                          </a:rPr>
                          <m:t>    </m:t>
                        </m:r>
                      </m:oMath>
                    </m:oMathPara>
                  </a14:m>
                  <a:endParaRPr lang="es-CO" sz="3200" dirty="0">
                    <a:effectLst/>
                  </a:endParaRPr>
                </a:p>
              </p:txBody>
            </p:sp>
          </mc:Choice>
          <mc:Fallback>
            <p:sp>
              <p:nvSpPr>
                <p:cNvPr id="67" name="CuadroTexto 66">
                  <a:extLst>
                    <a:ext uri="{FF2B5EF4-FFF2-40B4-BE49-F238E27FC236}">
                      <a16:creationId xmlns:a16="http://schemas.microsoft.com/office/drawing/2014/main" id="{B78358F0-14BE-45CC-840F-DEDC971B79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0831" y="141345"/>
                  <a:ext cx="2867259" cy="988156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Llamada de nube 35"/>
            <p:cNvSpPr/>
            <p:nvPr/>
          </p:nvSpPr>
          <p:spPr>
            <a:xfrm>
              <a:off x="4472247" y="-35536"/>
              <a:ext cx="3832168" cy="1614953"/>
            </a:xfrm>
            <a:prstGeom prst="cloudCallout">
              <a:avLst>
                <a:gd name="adj1" fmla="val -87499"/>
                <a:gd name="adj2" fmla="val 3645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3" name="Rectángulo 42">
                <a:extLst>
                  <a:ext uri="{FF2B5EF4-FFF2-40B4-BE49-F238E27FC236}">
                    <a16:creationId xmlns:a16="http://schemas.microsoft.com/office/drawing/2014/main" id="{AD39B19A-A4A8-432C-8B56-2F7EBA502E94}"/>
                  </a:ext>
                </a:extLst>
              </p:cNvPr>
              <p:cNvSpPr/>
              <p:nvPr/>
            </p:nvSpPr>
            <p:spPr>
              <a:xfrm>
                <a:off x="5178279" y="2077009"/>
                <a:ext cx="320922" cy="4368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CO" sz="1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O" sz="12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</m:num>
                        <m:den>
                          <m:r>
                            <a:rPr lang="es-CO" sz="12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s-CO" sz="1200" b="1" dirty="0"/>
              </a:p>
            </p:txBody>
          </p:sp>
        </mc:Choice>
        <mc:Fallback>
          <p:sp>
            <p:nvSpPr>
              <p:cNvPr id="43" name="Rectángulo 42">
                <a:extLst>
                  <a:ext uri="{FF2B5EF4-FFF2-40B4-BE49-F238E27FC236}">
                    <a16:creationId xmlns:a16="http://schemas.microsoft.com/office/drawing/2014/main" id="{AD39B19A-A4A8-432C-8B56-2F7EBA502E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8279" y="2077009"/>
                <a:ext cx="320922" cy="436851"/>
              </a:xfrm>
              <a:prstGeom prst="rect">
                <a:avLst/>
              </a:prstGeom>
              <a:blipFill>
                <a:blip r:embed="rId16"/>
                <a:stretch>
                  <a:fillRect b="-140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" name="Rectángulo 46">
                <a:extLst>
                  <a:ext uri="{FF2B5EF4-FFF2-40B4-BE49-F238E27FC236}">
                    <a16:creationId xmlns:a16="http://schemas.microsoft.com/office/drawing/2014/main" id="{AD39B19A-A4A8-432C-8B56-2F7EBA502E94}"/>
                  </a:ext>
                </a:extLst>
              </p:cNvPr>
              <p:cNvSpPr/>
              <p:nvPr/>
            </p:nvSpPr>
            <p:spPr>
              <a:xfrm>
                <a:off x="5176638" y="2054569"/>
                <a:ext cx="32092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sz="1200" b="1" i="1" smtClean="0">
                          <a:latin typeface="Cambria Math" panose="02040503050406030204" pitchFamily="18" charset="0"/>
                        </a:rPr>
                        <m:t>𝑬</m:t>
                      </m:r>
                    </m:oMath>
                  </m:oMathPara>
                </a14:m>
                <a:endParaRPr lang="es-CO" sz="1200" b="1" dirty="0"/>
              </a:p>
            </p:txBody>
          </p:sp>
        </mc:Choice>
        <mc:Fallback>
          <p:sp>
            <p:nvSpPr>
              <p:cNvPr id="47" name="Rectángulo 46">
                <a:extLst>
                  <a:ext uri="{FF2B5EF4-FFF2-40B4-BE49-F238E27FC236}">
                    <a16:creationId xmlns:a16="http://schemas.microsoft.com/office/drawing/2014/main" id="{AD39B19A-A4A8-432C-8B56-2F7EBA502E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6638" y="2054569"/>
                <a:ext cx="320921" cy="27699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8" name="Rectángulo 47">
                <a:extLst>
                  <a:ext uri="{FF2B5EF4-FFF2-40B4-BE49-F238E27FC236}">
                    <a16:creationId xmlns:a16="http://schemas.microsoft.com/office/drawing/2014/main" id="{946C7358-E796-4778-A500-CA6CE7A42305}"/>
                  </a:ext>
                </a:extLst>
              </p:cNvPr>
              <p:cNvSpPr/>
              <p:nvPr/>
            </p:nvSpPr>
            <p:spPr>
              <a:xfrm>
                <a:off x="5930934" y="1511074"/>
                <a:ext cx="50526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sz="32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s-CO" sz="3200" dirty="0"/>
              </a:p>
            </p:txBody>
          </p:sp>
        </mc:Choice>
        <mc:Fallback>
          <p:sp>
            <p:nvSpPr>
              <p:cNvPr id="48" name="Rectángulo 47">
                <a:extLst>
                  <a:ext uri="{FF2B5EF4-FFF2-40B4-BE49-F238E27FC236}">
                    <a16:creationId xmlns:a16="http://schemas.microsoft.com/office/drawing/2014/main" id="{946C7358-E796-4778-A500-CA6CE7A423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0934" y="1511074"/>
                <a:ext cx="505267" cy="58477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9" name="Rectángulo 48">
                <a:extLst>
                  <a:ext uri="{FF2B5EF4-FFF2-40B4-BE49-F238E27FC236}">
                    <a16:creationId xmlns:a16="http://schemas.microsoft.com/office/drawing/2014/main" id="{946C7358-E796-4778-A500-CA6CE7A42305}"/>
                  </a:ext>
                </a:extLst>
              </p:cNvPr>
              <p:cNvSpPr/>
              <p:nvPr/>
            </p:nvSpPr>
            <p:spPr>
              <a:xfrm>
                <a:off x="5951067" y="1510468"/>
                <a:ext cx="50526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sz="32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s-CO" sz="3200" dirty="0"/>
              </a:p>
            </p:txBody>
          </p:sp>
        </mc:Choice>
        <mc:Fallback>
          <p:sp>
            <p:nvSpPr>
              <p:cNvPr id="49" name="Rectángulo 48">
                <a:extLst>
                  <a:ext uri="{FF2B5EF4-FFF2-40B4-BE49-F238E27FC236}">
                    <a16:creationId xmlns:a16="http://schemas.microsoft.com/office/drawing/2014/main" id="{946C7358-E796-4778-A500-CA6CE7A423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1067" y="1510468"/>
                <a:ext cx="505267" cy="58477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8476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52410">
        <p14:flythrough/>
      </p:transition>
    </mc:Choice>
    <mc:Fallback>
      <p:transition spd="slow" advClick="0" advTm="1524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3" grpId="0"/>
      <p:bldP spid="47" grpId="0"/>
      <p:bldP spid="47" grpId="1"/>
      <p:bldP spid="48" grpId="0"/>
      <p:bldP spid="48" grpId="1"/>
      <p:bldP spid="49" grpId="0"/>
    </p:bldLst>
  </p:timing>
  <p:extLst>
    <p:ext uri="{3A86A75C-4F4B-4683-9AE1-C65F6400EC91}">
      <p14:laserTraceLst xmlns:p14="http://schemas.microsoft.com/office/powerpoint/2010/main">
        <p14:tracePtLst>
          <p14:tracePt t="3579" x="7670800" y="4787900"/>
          <p14:tracePt t="3589" x="7651750" y="4787900"/>
          <p14:tracePt t="3600" x="7620000" y="4806950"/>
          <p14:tracePt t="3616" x="7512050" y="4851400"/>
          <p14:tracePt t="3635" x="7391400" y="4908550"/>
          <p14:tracePt t="3650" x="7302500" y="4940300"/>
          <p14:tracePt t="3666" x="7239000" y="4946650"/>
          <p14:tracePt t="3683" x="7169150" y="4946650"/>
          <p14:tracePt t="3700" x="7086600" y="4946650"/>
          <p14:tracePt t="3716" x="6940550" y="4940300"/>
          <p14:tracePt t="3733" x="6692900" y="4889500"/>
          <p14:tracePt t="3750" x="6464300" y="4851400"/>
          <p14:tracePt t="3766" x="5969000" y="4768850"/>
          <p14:tracePt t="3783" x="5600700" y="4711700"/>
          <p14:tracePt t="3801" x="5448300" y="4679950"/>
          <p14:tracePt t="3816" x="4978400" y="4597400"/>
          <p14:tracePt t="3834" x="4730750" y="4565650"/>
          <p14:tracePt t="3850" x="4533900" y="4540250"/>
          <p14:tracePt t="3866" x="4381500" y="4508500"/>
          <p14:tracePt t="3883" x="4267200" y="4464050"/>
          <p14:tracePt t="3900" x="4210050" y="4438650"/>
          <p14:tracePt t="3916" x="4152900" y="4413250"/>
          <p14:tracePt t="3933" x="4089400" y="4394200"/>
          <p14:tracePt t="3950" x="4038600" y="4368800"/>
          <p14:tracePt t="3967" x="3956050" y="4343400"/>
          <p14:tracePt t="3983" x="3765550" y="4273550"/>
          <p14:tracePt t="4000" x="3683000" y="4235450"/>
          <p14:tracePt t="4017" x="3568700" y="4197350"/>
          <p14:tracePt t="4033" x="3448050" y="4146550"/>
          <p14:tracePt t="4050" x="3384550" y="4114800"/>
          <p14:tracePt t="4067" x="3333750" y="4102100"/>
          <p14:tracePt t="4084" x="3314700" y="4089400"/>
          <p14:tracePt t="4100" x="3289300" y="4070350"/>
          <p14:tracePt t="4118" x="3270250" y="4057650"/>
          <p14:tracePt t="4133" x="3238500" y="4038600"/>
          <p14:tracePt t="4150" x="3206750" y="4019550"/>
          <p14:tracePt t="4167" x="3162300" y="3994150"/>
          <p14:tracePt t="4184" x="3117850" y="3975100"/>
          <p14:tracePt t="4200" x="3073400" y="3956050"/>
          <p14:tracePt t="4217" x="3035300" y="3949700"/>
          <p14:tracePt t="4233" x="3028950" y="3949700"/>
          <p14:tracePt t="4267" x="3022600" y="3949700"/>
          <p14:tracePt t="4283" x="3016250" y="3943350"/>
          <p14:tracePt t="4318" x="3009900" y="3943350"/>
          <p14:tracePt t="4441" x="3009900" y="3937000"/>
          <p14:tracePt t="4446" x="3009900" y="3924300"/>
          <p14:tracePt t="4456" x="3003550" y="3917950"/>
          <p14:tracePt t="4468" x="3003550" y="3892550"/>
          <p14:tracePt t="4485" x="3003550" y="3879850"/>
          <p14:tracePt t="4499" x="3003550" y="3841750"/>
          <p14:tracePt t="4517" x="3003550" y="3765550"/>
          <p14:tracePt t="4533" x="3003550" y="3670300"/>
          <p14:tracePt t="4549" x="3003550" y="3587750"/>
          <p14:tracePt t="4566" x="3003550" y="3543300"/>
          <p14:tracePt t="4583" x="2971800" y="3403600"/>
          <p14:tracePt t="4599" x="2927350" y="3270250"/>
          <p14:tracePt t="4616" x="2895600" y="3143250"/>
          <p14:tracePt t="4633" x="2863850" y="3009900"/>
          <p14:tracePt t="4649" x="2813050" y="2876550"/>
          <p14:tracePt t="4666" x="2755900" y="2762250"/>
          <p14:tracePt t="4683" x="2654300" y="2660650"/>
          <p14:tracePt t="4699" x="2552700" y="2584450"/>
          <p14:tracePt t="4718" x="2451100" y="2527300"/>
          <p14:tracePt t="4733" x="2349500" y="2463800"/>
          <p14:tracePt t="4750" x="2235200" y="2419350"/>
          <p14:tracePt t="4766" x="2178050" y="2406650"/>
          <p14:tracePt t="4783" x="2076450" y="2393950"/>
          <p14:tracePt t="4800" x="1968500" y="2393950"/>
          <p14:tracePt t="4816" x="1790700" y="2393950"/>
          <p14:tracePt t="4833" x="1695450" y="2393950"/>
          <p14:tracePt t="4850" x="1657350" y="2393950"/>
          <p14:tracePt t="4866" x="1524000" y="2438400"/>
          <p14:tracePt t="4883" x="1384300" y="2495550"/>
          <p14:tracePt t="4900" x="1250950" y="2559050"/>
          <p14:tracePt t="4916" x="1136650" y="2616200"/>
          <p14:tracePt t="4933" x="1041400" y="2679700"/>
          <p14:tracePt t="4950" x="977900" y="2743200"/>
          <p14:tracePt t="4966" x="946150" y="2794000"/>
          <p14:tracePt t="4983" x="920750" y="2863850"/>
          <p14:tracePt t="4999" x="889000" y="2940050"/>
          <p14:tracePt t="5016" x="844550" y="3067050"/>
          <p14:tracePt t="5033" x="825500" y="3168650"/>
          <p14:tracePt t="5049" x="812800" y="3200400"/>
          <p14:tracePt t="5066" x="806450" y="3359150"/>
          <p14:tracePt t="5083" x="806450" y="3441700"/>
          <p14:tracePt t="5099" x="806450" y="3530600"/>
          <p14:tracePt t="5116" x="819150" y="3606800"/>
          <p14:tracePt t="5133" x="831850" y="3689350"/>
          <p14:tracePt t="5149" x="844550" y="3759200"/>
          <p14:tracePt t="5166" x="863600" y="3841750"/>
          <p14:tracePt t="5183" x="908050" y="3943350"/>
          <p14:tracePt t="5199" x="958850" y="4051300"/>
          <p14:tracePt t="5216" x="1022350" y="4165600"/>
          <p14:tracePt t="5233" x="1111250" y="4279900"/>
          <p14:tracePt t="5249" x="1206500" y="4381500"/>
          <p14:tracePt t="5266" x="1403350" y="4495800"/>
          <p14:tracePt t="5283" x="1479550" y="4533900"/>
          <p14:tracePt t="5300" x="1606550" y="4565650"/>
          <p14:tracePt t="5316" x="1790700" y="4584700"/>
          <p14:tracePt t="5333" x="1917700" y="4584700"/>
          <p14:tracePt t="5350" x="2044700" y="4584700"/>
          <p14:tracePt t="5366" x="2165350" y="4584700"/>
          <p14:tracePt t="5383" x="2241550" y="4572000"/>
          <p14:tracePt t="5400" x="2292350" y="4565650"/>
          <p14:tracePt t="5416" x="2330450" y="4559300"/>
          <p14:tracePt t="5433" x="2362200" y="4546600"/>
          <p14:tracePt t="5449" x="2381250" y="4540250"/>
          <p14:tracePt t="5466" x="2425700" y="4527550"/>
          <p14:tracePt t="5483" x="2470150" y="4521200"/>
          <p14:tracePt t="5499" x="2533650" y="4502150"/>
          <p14:tracePt t="5516" x="2622550" y="4476750"/>
          <p14:tracePt t="5533" x="2825750" y="4413250"/>
          <p14:tracePt t="5549" x="2971800" y="4381500"/>
          <p14:tracePt t="5566" x="3149600" y="4318000"/>
          <p14:tracePt t="5583" x="3225800" y="4279900"/>
          <p14:tracePt t="5600" x="3244850" y="4267200"/>
          <p14:tracePt t="5616" x="3314700" y="4210050"/>
          <p14:tracePt t="5633" x="3333750" y="4178300"/>
          <p14:tracePt t="5649" x="3346450" y="4152900"/>
          <p14:tracePt t="5666" x="3359150" y="4102100"/>
          <p14:tracePt t="5683" x="3371850" y="4051300"/>
          <p14:tracePt t="5699" x="3378200" y="4000500"/>
          <p14:tracePt t="5716" x="3384550" y="3937000"/>
          <p14:tracePt t="5733" x="3384550" y="3892550"/>
          <p14:tracePt t="5749" x="3384550" y="3848100"/>
          <p14:tracePt t="5766" x="3384550" y="3778250"/>
          <p14:tracePt t="5783" x="3384550" y="3727450"/>
          <p14:tracePt t="5800" x="3384550" y="3702050"/>
          <p14:tracePt t="5816" x="3378200" y="3644900"/>
          <p14:tracePt t="5833" x="3359150" y="3562350"/>
          <p14:tracePt t="5850" x="3346450" y="3517900"/>
          <p14:tracePt t="5866" x="3333750" y="3479800"/>
          <p14:tracePt t="5883" x="3327400" y="3441700"/>
          <p14:tracePt t="5899" x="3308350" y="3397250"/>
          <p14:tracePt t="5916" x="3295650" y="3371850"/>
          <p14:tracePt t="5933" x="3276600" y="3340100"/>
          <p14:tracePt t="5950" x="3251200" y="3302000"/>
          <p14:tracePt t="5966" x="3219450" y="3257550"/>
          <p14:tracePt t="5983" x="3187700" y="3225800"/>
          <p14:tracePt t="6000" x="3149600" y="3194050"/>
          <p14:tracePt t="6016" x="3111500" y="3162300"/>
          <p14:tracePt t="6033" x="3060700" y="3124200"/>
          <p14:tracePt t="6049" x="2990850" y="3079750"/>
          <p14:tracePt t="6066" x="2895600" y="3035300"/>
          <p14:tracePt t="6083" x="2870200" y="3022600"/>
          <p14:tracePt t="6099" x="2800350" y="2990850"/>
          <p14:tracePt t="6102" x="2768600" y="2978150"/>
          <p14:tracePt t="6116" x="2686050" y="2952750"/>
          <p14:tracePt t="6133" x="2622550" y="2933700"/>
          <p14:tracePt t="6149" x="2533650" y="2908300"/>
          <p14:tracePt t="6166" x="2444750" y="2889250"/>
          <p14:tracePt t="6183" x="2336800" y="2876550"/>
          <p14:tracePt t="6200" x="2254250" y="2876550"/>
          <p14:tracePt t="6216" x="2152650" y="2876550"/>
          <p14:tracePt t="6233" x="2051050" y="2870200"/>
          <p14:tracePt t="6249" x="1936750" y="2870200"/>
          <p14:tracePt t="6266" x="1803400" y="2870200"/>
          <p14:tracePt t="6283" x="1708150" y="2882900"/>
          <p14:tracePt t="6299" x="1670050" y="2895600"/>
          <p14:tracePt t="6316" x="1587500" y="2921000"/>
          <p14:tracePt t="6333" x="1466850" y="2959100"/>
          <p14:tracePt t="6349" x="1403350" y="2978150"/>
          <p14:tracePt t="6366" x="1352550" y="3009900"/>
          <p14:tracePt t="6383" x="1314450" y="3035300"/>
          <p14:tracePt t="6400" x="1250950" y="3073400"/>
          <p14:tracePt t="6417" x="1181100" y="3117850"/>
          <p14:tracePt t="6433" x="1130300" y="3168650"/>
          <p14:tracePt t="6450" x="1085850" y="3213100"/>
          <p14:tracePt t="6466" x="1041400" y="3251200"/>
          <p14:tracePt t="6483" x="1022350" y="3276600"/>
          <p14:tracePt t="6499" x="1016000" y="3302000"/>
          <p14:tracePt t="6516" x="1009650" y="3340100"/>
          <p14:tracePt t="6533" x="1009650" y="3378200"/>
          <p14:tracePt t="6549" x="1003300" y="3435350"/>
          <p14:tracePt t="6566" x="990600" y="3536950"/>
          <p14:tracePt t="6583" x="990600" y="3562350"/>
          <p14:tracePt t="6599" x="990600" y="3638550"/>
          <p14:tracePt t="6602" x="996950" y="3663950"/>
          <p14:tracePt t="6616" x="1016000" y="3733800"/>
          <p14:tracePt t="6633" x="1047750" y="3803650"/>
          <p14:tracePt t="6649" x="1066800" y="3848100"/>
          <p14:tracePt t="6666" x="1098550" y="3886200"/>
          <p14:tracePt t="6683" x="1117600" y="3917950"/>
          <p14:tracePt t="6699" x="1162050" y="3962400"/>
          <p14:tracePt t="6716" x="1212850" y="4000500"/>
          <p14:tracePt t="6733" x="1270000" y="4044950"/>
          <p14:tracePt t="6749" x="1339850" y="4083050"/>
          <p14:tracePt t="6766" x="1447800" y="4140200"/>
          <p14:tracePt t="6783" x="1485900" y="4165600"/>
          <p14:tracePt t="6799" x="1530350" y="4191000"/>
          <p14:tracePt t="6816" x="1606550" y="4222750"/>
          <p14:tracePt t="6833" x="1765300" y="4248150"/>
          <p14:tracePt t="6849" x="1873250" y="4254500"/>
          <p14:tracePt t="6866" x="1936750" y="4254500"/>
          <p14:tracePt t="6883" x="2120900" y="4254500"/>
          <p14:tracePt t="6900" x="2273300" y="4254500"/>
          <p14:tracePt t="6916" x="2432050" y="4254500"/>
          <p14:tracePt t="6933" x="2571750" y="4222750"/>
          <p14:tracePt t="6950" x="2673350" y="4203700"/>
          <p14:tracePt t="6966" x="2806700" y="4159250"/>
          <p14:tracePt t="6983" x="2914650" y="4108450"/>
          <p14:tracePt t="6999" x="2978150" y="4076700"/>
          <p14:tracePt t="7016" x="3054350" y="4025900"/>
          <p14:tracePt t="7033" x="3105150" y="3987800"/>
          <p14:tracePt t="7049" x="3168650" y="3930650"/>
          <p14:tracePt t="7066" x="3206750" y="3892550"/>
          <p14:tracePt t="7083" x="3244850" y="3841750"/>
          <p14:tracePt t="7099" x="3276600" y="3790950"/>
          <p14:tracePt t="7102" x="3289300" y="3771900"/>
          <p14:tracePt t="7116" x="3314700" y="3721100"/>
          <p14:tracePt t="7133" x="3321050" y="3676650"/>
          <p14:tracePt t="7149" x="3321050" y="3657600"/>
          <p14:tracePt t="7166" x="3321050" y="3568700"/>
          <p14:tracePt t="7183" x="3314700" y="3505200"/>
          <p14:tracePt t="7199" x="3295650" y="3441700"/>
          <p14:tracePt t="7216" x="3257550" y="3365500"/>
          <p14:tracePt t="7233" x="3225800" y="3302000"/>
          <p14:tracePt t="7249" x="3200400" y="3244850"/>
          <p14:tracePt t="7266" x="3149600" y="3175000"/>
          <p14:tracePt t="7283" x="3117850" y="3130550"/>
          <p14:tracePt t="7300" x="3073400" y="3079750"/>
          <p14:tracePt t="7316" x="3016250" y="3016250"/>
          <p14:tracePt t="7333" x="2965450" y="2978150"/>
          <p14:tracePt t="7349" x="2946400" y="2959100"/>
          <p14:tracePt t="7367" x="2857500" y="2908300"/>
          <p14:tracePt t="7383" x="2686050" y="2857500"/>
          <p14:tracePt t="7399" x="2571750" y="2819400"/>
          <p14:tracePt t="7416" x="2451100" y="2787650"/>
          <p14:tracePt t="7433" x="2349500" y="2774950"/>
          <p14:tracePt t="7450" x="2235200" y="2755900"/>
          <p14:tracePt t="7466" x="2146300" y="2749550"/>
          <p14:tracePt t="7483" x="2070100" y="2749550"/>
          <p14:tracePt t="7499" x="2019300" y="2749550"/>
          <p14:tracePt t="7516" x="1924050" y="2762250"/>
          <p14:tracePt t="7533" x="1809750" y="2800350"/>
          <p14:tracePt t="7549" x="1663700" y="2851150"/>
          <p14:tracePt t="7566" x="1536700" y="2914650"/>
          <p14:tracePt t="7583" x="1409700" y="2984500"/>
          <p14:tracePt t="7599" x="1289050" y="3079750"/>
          <p14:tracePt t="7616" x="1231900" y="3136900"/>
          <p14:tracePt t="7633" x="1200150" y="3168650"/>
          <p14:tracePt t="7649" x="1162050" y="3213100"/>
          <p14:tracePt t="7666" x="1123950" y="3276600"/>
          <p14:tracePt t="7683" x="1104900" y="3340100"/>
          <p14:tracePt t="7699" x="1085850" y="3403600"/>
          <p14:tracePt t="7716" x="1079500" y="3473450"/>
          <p14:tracePt t="7733" x="1073150" y="3543300"/>
          <p14:tracePt t="7749" x="1073150" y="3632200"/>
          <p14:tracePt t="7766" x="1073150" y="3714750"/>
          <p14:tracePt t="7783" x="1079500" y="3790950"/>
          <p14:tracePt t="7800" x="1104900" y="3892550"/>
          <p14:tracePt t="7816" x="1143000" y="3975100"/>
          <p14:tracePt t="7833" x="1250950" y="4114800"/>
          <p14:tracePt t="7850" x="1327150" y="4146550"/>
          <p14:tracePt t="7866" x="1377950" y="4165600"/>
          <p14:tracePt t="7883" x="1460500" y="4191000"/>
          <p14:tracePt t="7899" x="1625600" y="4222750"/>
          <p14:tracePt t="7916" x="1739900" y="4241800"/>
          <p14:tracePt t="7933" x="1841500" y="4267200"/>
          <p14:tracePt t="7950" x="1936750" y="4273550"/>
          <p14:tracePt t="7966" x="2038350" y="4273550"/>
          <p14:tracePt t="7983" x="2152650" y="4273550"/>
          <p14:tracePt t="7999" x="2286000" y="4267200"/>
          <p14:tracePt t="8016" x="2400300" y="4248150"/>
          <p14:tracePt t="8033" x="2540000" y="4210050"/>
          <p14:tracePt t="8050" x="2641600" y="4165600"/>
          <p14:tracePt t="8066" x="2736850" y="4114800"/>
          <p14:tracePt t="8083" x="2813050" y="4064000"/>
          <p14:tracePt t="8099" x="2889250" y="4000500"/>
          <p14:tracePt t="8102" x="2921000" y="3968750"/>
          <p14:tracePt t="8116" x="2971800" y="3905250"/>
          <p14:tracePt t="8133" x="3003550" y="3873500"/>
          <p14:tracePt t="8150" x="3028950" y="3829050"/>
          <p14:tracePt t="8166" x="3048000" y="3784600"/>
          <p14:tracePt t="8183" x="3067050" y="3752850"/>
          <p14:tracePt t="8199" x="3073400" y="3727450"/>
          <p14:tracePt t="8216" x="3079750" y="3714750"/>
          <p14:tracePt t="8233" x="3086100" y="3702050"/>
          <p14:tracePt t="8249" x="3092450" y="3689350"/>
          <p14:tracePt t="8266" x="3098800" y="3676650"/>
          <p14:tracePt t="8283" x="3105150" y="3663950"/>
          <p14:tracePt t="8299" x="3111500" y="3651250"/>
          <p14:tracePt t="8316" x="3111500" y="3632200"/>
          <p14:tracePt t="8333" x="3111500" y="3625850"/>
          <p14:tracePt t="8366" x="3111500" y="3613150"/>
          <p14:tracePt t="8399" x="3111500" y="3606800"/>
          <p14:tracePt t="8426" x="3079750" y="3600450"/>
          <p14:tracePt t="8433" x="3060700" y="3600450"/>
          <p14:tracePt t="8450" x="2997200" y="3600450"/>
          <p14:tracePt t="8466" x="2933700" y="3600450"/>
          <p14:tracePt t="8483" x="2838450" y="3600450"/>
          <p14:tracePt t="8500" x="2736850" y="3600450"/>
          <p14:tracePt t="8516" x="2635250" y="3600450"/>
          <p14:tracePt t="8533" x="2565400" y="3600450"/>
          <p14:tracePt t="8550" x="2495550" y="3600450"/>
          <p14:tracePt t="8566" x="2457450" y="3600450"/>
          <p14:tracePt t="8583" x="2438400" y="3600450"/>
          <p14:tracePt t="8600" x="2387600" y="3600450"/>
          <p14:tracePt t="8602" x="2368550" y="3600450"/>
          <p14:tracePt t="8616" x="2336800" y="3594100"/>
          <p14:tracePt t="8633" x="2305050" y="3594100"/>
          <p14:tracePt t="8650" x="2286000" y="3587750"/>
          <p14:tracePt t="8666" x="2279650" y="3587750"/>
          <p14:tracePt t="8699" x="2247900" y="3581400"/>
          <p14:tracePt t="8716" x="2222500" y="3581400"/>
          <p14:tracePt t="8733" x="2216150" y="3581400"/>
          <p14:tracePt t="8749" x="2203450" y="3575050"/>
          <p14:tracePt t="8766" x="2197100" y="3575050"/>
          <p14:tracePt t="8799" x="2190750" y="3575050"/>
          <p14:tracePt t="8986" x="2197100" y="3575050"/>
          <p14:tracePt t="8997" x="2241550" y="3575050"/>
          <p14:tracePt t="9006" x="2305050" y="3575050"/>
          <p14:tracePt t="9016" x="2362200" y="3587750"/>
          <p14:tracePt t="9033" x="2482850" y="3594100"/>
          <p14:tracePt t="9052" x="2590800" y="3594100"/>
          <p14:tracePt t="9066" x="2787650" y="3594100"/>
          <p14:tracePt t="9083" x="2857500" y="3594100"/>
          <p14:tracePt t="9100" x="2984500" y="3594100"/>
          <p14:tracePt t="9103" x="3016250" y="3594100"/>
          <p14:tracePt t="9117" x="3079750" y="3594100"/>
          <p14:tracePt t="9133" x="3092450" y="3594100"/>
          <p14:tracePt t="9150" x="3098800" y="3594100"/>
          <p14:tracePt t="9166" x="3105150" y="3594100"/>
          <p14:tracePt t="9183" x="3111500" y="3594100"/>
          <p14:tracePt t="9216" x="3117850" y="3594100"/>
          <p14:tracePt t="9263" x="3124200" y="3594100"/>
          <p14:tracePt t="9269" x="3130550" y="3594100"/>
          <p14:tracePt t="9283" x="3136900" y="3594100"/>
          <p14:tracePt t="9300" x="3162300" y="3594100"/>
          <p14:tracePt t="9316" x="3187700" y="3594100"/>
          <p14:tracePt t="9334" x="3200400" y="3594100"/>
          <p14:tracePt t="9350" x="3206750" y="3594100"/>
          <p14:tracePt t="9925" x="3219450" y="3594100"/>
          <p14:tracePt t="9930" x="3225800" y="3594100"/>
          <p14:tracePt t="9938" x="3238500" y="3594100"/>
          <p14:tracePt t="9950" x="3244850" y="3594100"/>
          <p14:tracePt t="9966" x="3263900" y="3594100"/>
          <p14:tracePt t="9983" x="3276600" y="3594100"/>
          <p14:tracePt t="10000" x="3289300" y="3594100"/>
          <p14:tracePt t="10016" x="3295650" y="3594100"/>
          <p14:tracePt t="10033" x="3302000" y="3594100"/>
          <p14:tracePt t="10050" x="3308350" y="3594100"/>
          <p14:tracePt t="10066" x="3314700" y="3594100"/>
          <p14:tracePt t="10083" x="3321050" y="3594100"/>
          <p14:tracePt t="10100" x="3327400" y="3594100"/>
          <p14:tracePt t="10117" x="3340100" y="3594100"/>
          <p14:tracePt t="10134" x="3346450" y="3594100"/>
          <p14:tracePt t="10150" x="3352800" y="3594100"/>
          <p14:tracePt t="10166" x="3365500" y="3600450"/>
          <p14:tracePt t="10183" x="3384550" y="3606800"/>
          <p14:tracePt t="10200" x="3397250" y="3619500"/>
          <p14:tracePt t="10216" x="3422650" y="3632200"/>
          <p14:tracePt t="10233" x="3435350" y="3632200"/>
          <p14:tracePt t="10250" x="3441700" y="3638550"/>
          <p14:tracePt t="10266" x="3448050" y="3638550"/>
          <p14:tracePt t="10283" x="3454400" y="3638550"/>
          <p14:tracePt t="10303" x="3460750" y="3638550"/>
          <p14:tracePt t="10328" x="3467100" y="3638550"/>
          <p14:tracePt t="10335" x="3479800" y="3638550"/>
          <p14:tracePt t="10359" x="3486150" y="3638550"/>
          <p14:tracePt t="10382" x="3492500" y="3638550"/>
          <p14:tracePt t="10408" x="3498850" y="3632200"/>
          <p14:tracePt t="10514" x="3505200" y="3632200"/>
          <p14:tracePt t="10536" x="3511550" y="3632200"/>
          <p14:tracePt t="10570" x="3517900" y="3632200"/>
          <p14:tracePt t="10585" x="3524250" y="3625850"/>
          <p14:tracePt t="10626" x="3530600" y="3619500"/>
          <p14:tracePt t="10717" x="3536950" y="3619500"/>
          <p14:tracePt t="11493" x="3543300" y="3619500"/>
          <p14:tracePt t="11502" x="3549650" y="3619500"/>
          <p14:tracePt t="11920" x="3556000" y="3606800"/>
          <p14:tracePt t="11933" x="3562350" y="3587750"/>
          <p14:tracePt t="11940" x="3568700" y="3562350"/>
          <p14:tracePt t="11950" x="3568700" y="3530600"/>
          <p14:tracePt t="11966" x="3568700" y="3467100"/>
          <p14:tracePt t="11983" x="3568700" y="3397250"/>
          <p14:tracePt t="12000" x="3568700" y="3359150"/>
          <p14:tracePt t="12018" x="3568700" y="3289300"/>
          <p14:tracePt t="12033" x="3568700" y="3263900"/>
          <p14:tracePt t="12050" x="3568700" y="3219450"/>
          <p14:tracePt t="12066" x="3568700" y="3181350"/>
          <p14:tracePt t="12083" x="3562350" y="3130550"/>
          <p14:tracePt t="12100" x="3562350" y="3092450"/>
          <p14:tracePt t="12116" x="3562350" y="3073400"/>
          <p14:tracePt t="12133" x="3562350" y="3054350"/>
          <p14:tracePt t="12149" x="3562350" y="3035300"/>
          <p14:tracePt t="12166" x="3587750" y="2990850"/>
          <p14:tracePt t="12183" x="3606800" y="2959100"/>
          <p14:tracePt t="12200" x="3625850" y="2921000"/>
          <p14:tracePt t="12216" x="3632200" y="2889250"/>
          <p14:tracePt t="12233" x="3644900" y="2863850"/>
          <p14:tracePt t="12250" x="3644900" y="2838450"/>
          <p14:tracePt t="12266" x="3651250" y="2806700"/>
          <p14:tracePt t="12283" x="3657600" y="2774950"/>
          <p14:tracePt t="12300" x="3663950" y="2736850"/>
          <p14:tracePt t="12316" x="3663950" y="2692400"/>
          <p14:tracePt t="12333" x="3663950" y="2686050"/>
          <p14:tracePt t="12350" x="3670300" y="2654300"/>
          <p14:tracePt t="12366" x="3670300" y="2628900"/>
          <p14:tracePt t="20336" x="3714750" y="2641600"/>
          <p14:tracePt t="20346" x="3784600" y="2667000"/>
          <p14:tracePt t="20356" x="3892550" y="2692400"/>
          <p14:tracePt t="20366" x="4057650" y="2711450"/>
          <p14:tracePt t="20383" x="4425950" y="2730500"/>
          <p14:tracePt t="20400" x="4813300" y="2762250"/>
          <p14:tracePt t="20416" x="5238750" y="2806700"/>
          <p14:tracePt t="20433" x="5289550" y="2813050"/>
          <p14:tracePt t="20450" x="5295900" y="2819400"/>
          <p14:tracePt t="20517" x="5295900" y="2825750"/>
          <p14:tracePt t="20523" x="5295900" y="2832100"/>
          <p14:tracePt t="20548" x="5283200" y="2832100"/>
          <p14:tracePt t="20559" x="5257800" y="2838450"/>
          <p14:tracePt t="20567" x="5226050" y="2838450"/>
          <p14:tracePt t="20583" x="5143500" y="2838450"/>
          <p14:tracePt t="20600" x="5099050" y="2838450"/>
          <p14:tracePt t="20603" x="5086350" y="2838450"/>
          <p14:tracePt t="20619" x="5080000" y="2838450"/>
          <p14:tracePt t="20659" x="5080000" y="2844800"/>
          <p14:tracePt t="20679" x="5086350" y="2844800"/>
          <p14:tracePt t="20708" x="5092700" y="2844800"/>
          <p14:tracePt t="21596" x="5099050" y="2844800"/>
          <p14:tracePt t="21610" x="5105400" y="2844800"/>
          <p14:tracePt t="21626" x="5111750" y="2844800"/>
          <p14:tracePt t="21642" x="5124450" y="2844800"/>
          <p14:tracePt t="21653" x="5124450" y="2838450"/>
          <p14:tracePt t="21666" x="5137150" y="2825750"/>
          <p14:tracePt t="21683" x="5137150" y="2819400"/>
          <p14:tracePt t="21700" x="5143500" y="2800350"/>
          <p14:tracePt t="21716" x="5149850" y="2762250"/>
          <p14:tracePt t="21733" x="5175250" y="2711450"/>
          <p14:tracePt t="21750" x="5187950" y="2673350"/>
          <p14:tracePt t="21766" x="5200650" y="2641600"/>
          <p14:tracePt t="21783" x="5213350" y="2597150"/>
          <p14:tracePt t="21800" x="5226050" y="2565400"/>
          <p14:tracePt t="21816" x="5226050" y="2533650"/>
          <p14:tracePt t="21833" x="5226050" y="2508250"/>
          <p14:tracePt t="21850" x="5226050" y="2476500"/>
          <p14:tracePt t="21870" x="5226050" y="2419350"/>
          <p14:tracePt t="21883" x="5219700" y="2406650"/>
          <p14:tracePt t="21899" x="5213350" y="2374900"/>
          <p14:tracePt t="21916" x="5213350" y="2368550"/>
          <p14:tracePt t="21933" x="5213350" y="2349500"/>
          <p14:tracePt t="21950" x="5213350" y="2324100"/>
          <p14:tracePt t="21966" x="5207000" y="2298700"/>
          <p14:tracePt t="21983" x="5207000" y="2286000"/>
          <p14:tracePt t="21999" x="5207000" y="2279650"/>
          <p14:tracePt t="22016" x="5207000" y="2254250"/>
          <p14:tracePt t="22033" x="5207000" y="2247900"/>
          <p14:tracePt t="22049" x="5207000" y="2241550"/>
          <p14:tracePt t="22066" x="5207000" y="2235200"/>
          <p14:tracePt t="22083" x="5207000" y="2222500"/>
          <p14:tracePt t="22099" x="5207000" y="2209800"/>
          <p14:tracePt t="22102" x="5207000" y="2203450"/>
          <p14:tracePt t="22116" x="5207000" y="2197100"/>
          <p14:tracePt t="22133" x="5207000" y="2190750"/>
          <p14:tracePt t="22149" x="5207000" y="2178050"/>
          <p14:tracePt t="22166" x="5207000" y="2165350"/>
          <p14:tracePt t="22183" x="5213350" y="2152650"/>
          <p14:tracePt t="22199" x="5219700" y="2152650"/>
          <p14:tracePt t="22216" x="5226050" y="2133600"/>
          <p14:tracePt t="22233" x="5226050" y="2127250"/>
          <p14:tracePt t="22249" x="5226050" y="2120900"/>
          <p14:tracePt t="22266" x="5232400" y="2114550"/>
          <p14:tracePt t="22362" x="5232400" y="2120900"/>
          <p14:tracePt t="22378" x="5232400" y="2127250"/>
          <p14:tracePt t="22385" x="5232400" y="2133600"/>
          <p14:tracePt t="22404" x="5232400" y="2146300"/>
          <p14:tracePt t="22409" x="5232400" y="2152650"/>
          <p14:tracePt t="22419" x="5232400" y="2165350"/>
          <p14:tracePt t="22433" x="5232400" y="2171700"/>
          <p14:tracePt t="22449" x="5232400" y="2178050"/>
          <p14:tracePt t="22466" x="5238750" y="2184400"/>
          <p14:tracePt t="22483" x="5238750" y="2190750"/>
          <p14:tracePt t="22516" x="5238750" y="2197100"/>
          <p14:tracePt t="22564" x="5238750" y="2209800"/>
          <p14:tracePt t="22584" x="5245100" y="2216150"/>
          <p14:tracePt t="22620" x="5245100" y="2222500"/>
          <p14:tracePt t="22644" x="5245100" y="2228850"/>
          <p14:tracePt t="22660" x="5251450" y="2228850"/>
          <p14:tracePt t="22690" x="5251450" y="2235200"/>
          <p14:tracePt t="22716" x="5257800" y="2235200"/>
          <p14:tracePt t="23538" x="5264150" y="2235200"/>
          <p14:tracePt t="23568" x="5270500" y="2241550"/>
          <p14:tracePt t="23594" x="5276850" y="2241550"/>
          <p14:tracePt t="23604" x="5276850" y="2247900"/>
          <p14:tracePt t="23609" x="5283200" y="2247900"/>
          <p14:tracePt t="23624" x="5289550" y="2260600"/>
          <p14:tracePt t="23744" x="5289550" y="2266950"/>
          <p14:tracePt t="23764" x="5295900" y="2266950"/>
          <p14:tracePt t="23780" x="5302250" y="2266950"/>
          <p14:tracePt t="23787" x="5302250" y="2273300"/>
          <p14:tracePt t="23933" x="5302250" y="2279650"/>
          <p14:tracePt t="23967" x="5308600" y="2279650"/>
          <p14:tracePt t="23972" x="5308600" y="2286000"/>
          <p14:tracePt t="23987" x="5314950" y="2286000"/>
          <p14:tracePt t="24006" x="5314950" y="2292350"/>
          <p14:tracePt t="24026" x="5321300" y="2298700"/>
          <p14:tracePt t="24037" x="5327650" y="2298700"/>
          <p14:tracePt t="24053" x="5327650" y="2305050"/>
          <p14:tracePt t="24066" x="5327650" y="2311400"/>
          <p14:tracePt t="24089" x="5334000" y="2311400"/>
          <p14:tracePt t="24103" x="5334000" y="2317750"/>
          <p14:tracePt t="24567" x="5334000" y="2330450"/>
          <p14:tracePt t="24583" x="5334000" y="2349500"/>
          <p14:tracePt t="24602" x="5334000" y="2387600"/>
          <p14:tracePt t="24604" x="5334000" y="2406650"/>
          <p14:tracePt t="24617" x="5340350" y="2476500"/>
          <p14:tracePt t="24633" x="5340350" y="2546350"/>
          <p14:tracePt t="24650" x="5340350" y="2571750"/>
          <p14:tracePt t="24667" x="5340350" y="2609850"/>
          <p14:tracePt t="24684" x="5340350" y="2616200"/>
          <p14:tracePt t="24700" x="5340350" y="2628900"/>
          <p14:tracePt t="24717" x="5340350" y="2635250"/>
          <p14:tracePt t="24733" x="5340350" y="2641600"/>
          <p14:tracePt t="24750" x="5340350" y="2647950"/>
          <p14:tracePt t="24766" x="5340350" y="2654300"/>
          <p14:tracePt t="24783" x="5340350" y="2667000"/>
          <p14:tracePt t="24802" x="5340350" y="2679700"/>
          <p14:tracePt t="24817" x="5340350" y="2692400"/>
          <p14:tracePt t="24833" x="5346700" y="2698750"/>
          <p14:tracePt t="24850" x="5346700" y="2711450"/>
          <p14:tracePt t="24883" x="5346700" y="2717800"/>
          <p14:tracePt t="25100" x="5346700" y="2711450"/>
          <p14:tracePt t="25133" x="5353050" y="2705100"/>
          <p14:tracePt t="25150" x="5353050" y="2698750"/>
          <p14:tracePt t="25183" x="5353050" y="2692400"/>
          <p14:tracePt t="25216" x="5353050" y="2673350"/>
          <p14:tracePt t="25233" x="5359400" y="2660650"/>
          <p14:tracePt t="25250" x="5359400" y="2647950"/>
          <p14:tracePt t="25266" x="5359400" y="2635250"/>
          <p14:tracePt t="25285" x="5359400" y="2622550"/>
          <p14:tracePt t="25300" x="5359400" y="2597150"/>
          <p14:tracePt t="25316" x="5359400" y="2584450"/>
          <p14:tracePt t="25333" x="5359400" y="2559050"/>
          <p14:tracePt t="25350" x="5359400" y="2552700"/>
          <p14:tracePt t="25367" x="5359400" y="2540000"/>
          <p14:tracePt t="25383" x="5359400" y="2527300"/>
          <p14:tracePt t="25400" x="5359400" y="2520950"/>
          <p14:tracePt t="25417" x="5359400" y="2514600"/>
          <p14:tracePt t="25433" x="5359400" y="2508250"/>
          <p14:tracePt t="25450" x="5359400" y="2495550"/>
          <p14:tracePt t="25466" x="5359400" y="2482850"/>
          <p14:tracePt t="25500" x="5365750" y="2470150"/>
          <p14:tracePt t="25516" x="5365750" y="2457450"/>
          <p14:tracePt t="25533" x="5365750" y="2451100"/>
          <p14:tracePt t="25550" x="5365750" y="2432050"/>
          <p14:tracePt t="25566" x="5365750" y="2419350"/>
          <p14:tracePt t="25583" x="5365750" y="2406650"/>
          <p14:tracePt t="25599" x="5365750" y="2400300"/>
          <p14:tracePt t="25616" x="5365750" y="2381250"/>
          <p14:tracePt t="25633" x="5365750" y="2368550"/>
          <p14:tracePt t="25649" x="5365750" y="2362200"/>
          <p14:tracePt t="25666" x="5365750" y="2336800"/>
          <p14:tracePt t="25683" x="5365750" y="2330450"/>
          <p14:tracePt t="25699" x="5365750" y="2324100"/>
          <p14:tracePt t="25716" x="5365750" y="2305050"/>
          <p14:tracePt t="25733" x="5365750" y="2298700"/>
          <p14:tracePt t="25749" x="5365750" y="2292350"/>
          <p14:tracePt t="25766" x="5365750" y="2286000"/>
          <p14:tracePt t="25783" x="5365750" y="2273300"/>
          <p14:tracePt t="25799" x="5365750" y="2266950"/>
          <p14:tracePt t="25833" x="5365750" y="2260600"/>
          <p14:tracePt t="25849" x="5365750" y="2254250"/>
          <p14:tracePt t="25866" x="5365750" y="2247900"/>
          <p14:tracePt t="25883" x="5365750" y="2241550"/>
          <p14:tracePt t="25899" x="5365750" y="2235200"/>
          <p14:tracePt t="25916" x="5365750" y="2222500"/>
          <p14:tracePt t="25933" x="5365750" y="2203450"/>
          <p14:tracePt t="25949" x="5365750" y="2190750"/>
          <p14:tracePt t="25966" x="5365750" y="2178050"/>
          <p14:tracePt t="25983" x="5365750" y="2159000"/>
          <p14:tracePt t="26000" x="5359400" y="2139950"/>
          <p14:tracePt t="26016" x="5353050" y="2120900"/>
          <p14:tracePt t="26033" x="5346700" y="2108200"/>
          <p14:tracePt t="26049" x="5346700" y="2082800"/>
          <p14:tracePt t="26066" x="5340350" y="2070100"/>
          <p14:tracePt t="26083" x="5334000" y="2057400"/>
          <p14:tracePt t="26099" x="5327650" y="2051050"/>
          <p14:tracePt t="26116" x="5321300" y="2038350"/>
          <p14:tracePt t="26133" x="5314950" y="2025650"/>
          <p14:tracePt t="26149" x="5314950" y="2012950"/>
          <p14:tracePt t="26166" x="5308600" y="2006600"/>
          <p14:tracePt t="26183" x="5302250" y="2000250"/>
          <p14:tracePt t="26199" x="5295900" y="1987550"/>
          <p14:tracePt t="26216" x="5283200" y="1981200"/>
          <p14:tracePt t="26249" x="5276850" y="1974850"/>
          <p14:tracePt t="26266" x="5264150" y="1974850"/>
          <p14:tracePt t="26283" x="5257800" y="1968500"/>
          <p14:tracePt t="26299" x="5245100" y="1968500"/>
          <p14:tracePt t="26316" x="5232400" y="1968500"/>
          <p14:tracePt t="26333" x="5226050" y="1968500"/>
          <p14:tracePt t="26366" x="5219700" y="1968500"/>
          <p14:tracePt t="26383" x="5213350" y="1968500"/>
          <p14:tracePt t="26399" x="5194300" y="1974850"/>
          <p14:tracePt t="26416" x="5175250" y="1987550"/>
          <p14:tracePt t="26433" x="5162550" y="1993900"/>
          <p14:tracePt t="26449" x="5162550" y="2006600"/>
          <p14:tracePt t="26466" x="5143500" y="2019300"/>
          <p14:tracePt t="26483" x="5137150" y="2032000"/>
          <p14:tracePt t="26499" x="5124450" y="2051050"/>
          <p14:tracePt t="26516" x="5124450" y="2057400"/>
          <p14:tracePt t="26533" x="5118100" y="2076450"/>
          <p14:tracePt t="26550" x="5118100" y="2095500"/>
          <p14:tracePt t="26566" x="5118100" y="2120900"/>
          <p14:tracePt t="26583" x="5118100" y="2139950"/>
          <p14:tracePt t="26600" x="5124450" y="2171700"/>
          <p14:tracePt t="26616" x="5130800" y="2203450"/>
          <p14:tracePt t="26633" x="5143500" y="2241550"/>
          <p14:tracePt t="26649" x="5149850" y="2254250"/>
          <p14:tracePt t="26666" x="5149850" y="2260600"/>
          <p14:tracePt t="26683" x="5156200" y="2266950"/>
          <p14:tracePt t="26699" x="5156200" y="2273300"/>
          <p14:tracePt t="26716" x="5162550" y="2273300"/>
          <p14:tracePt t="26749" x="5168900" y="2279650"/>
          <p14:tracePt t="26766" x="5181600" y="2286000"/>
          <p14:tracePt t="26783" x="5187950" y="2286000"/>
          <p14:tracePt t="26799" x="5207000" y="2292350"/>
          <p14:tracePt t="26816" x="5219700" y="2298700"/>
          <p14:tracePt t="26833" x="5232400" y="2305050"/>
          <p14:tracePt t="26849" x="5245100" y="2311400"/>
          <p14:tracePt t="26866" x="5251450" y="2311400"/>
          <p14:tracePt t="26883" x="5264150" y="2311400"/>
          <p14:tracePt t="26899" x="5264150" y="2317750"/>
          <p14:tracePt t="26916" x="5270500" y="2317750"/>
          <p14:tracePt t="26933" x="5276850" y="2317750"/>
          <p14:tracePt t="26952" x="5283200" y="2317750"/>
          <p14:tracePt t="26966" x="5289550" y="2317750"/>
          <p14:tracePt t="26983" x="5295900" y="2317750"/>
          <p14:tracePt t="26999" x="5302250" y="2317750"/>
          <p14:tracePt t="27032" x="5308600" y="2317750"/>
          <p14:tracePt t="27048" x="5314950" y="2317750"/>
          <p14:tracePt t="27058" x="5321300" y="2317750"/>
          <p14:tracePt t="27066" x="5321300" y="2311400"/>
          <p14:tracePt t="27083" x="5327650" y="2311400"/>
          <p14:tracePt t="27099" x="5327650" y="2305050"/>
          <p14:tracePt t="27119" x="5334000" y="2298700"/>
          <p14:tracePt t="27142" x="5340350" y="2292350"/>
          <p14:tracePt t="27158" x="5346700" y="2286000"/>
          <p14:tracePt t="27178" x="5353050" y="2279650"/>
          <p14:tracePt t="27185" x="5353050" y="2273300"/>
          <p14:tracePt t="27199" x="5359400" y="2266950"/>
          <p14:tracePt t="27216" x="5359400" y="2254250"/>
          <p14:tracePt t="27233" x="5365750" y="2241550"/>
          <p14:tracePt t="27251" x="5365750" y="2216150"/>
          <p14:tracePt t="27266" x="5365750" y="2209800"/>
          <p14:tracePt t="27283" x="5365750" y="2197100"/>
          <p14:tracePt t="27299" x="5365750" y="2190750"/>
          <p14:tracePt t="27316" x="5365750" y="2178050"/>
          <p14:tracePt t="27333" x="5365750" y="2171700"/>
          <p14:tracePt t="27349" x="5365750" y="2165350"/>
          <p14:tracePt t="27366" x="5359400" y="2159000"/>
          <p14:tracePt t="27402" x="5353050" y="2152650"/>
          <p14:tracePt t="27428" x="5346700" y="2146300"/>
          <p14:tracePt t="27433" x="5346700" y="2139950"/>
          <p14:tracePt t="27458" x="5340350" y="2133600"/>
          <p14:tracePt t="27472" x="5334000" y="2133600"/>
          <p14:tracePt t="27512" x="5327650" y="2133600"/>
          <p14:tracePt t="27548" x="5321300" y="2133600"/>
          <p14:tracePt t="27574" x="5314950" y="2133600"/>
          <p14:tracePt t="27578" x="5308600" y="2133600"/>
          <p14:tracePt t="27594" x="5308600" y="2139950"/>
          <p14:tracePt t="27614" x="5302250" y="2146300"/>
          <p14:tracePt t="27620" x="5295900" y="2152650"/>
          <p14:tracePt t="27655" x="5289550" y="2159000"/>
          <p14:tracePt t="27661" x="5289550" y="2165350"/>
          <p14:tracePt t="27671" x="5289550" y="2171700"/>
          <p14:tracePt t="27685" x="5283200" y="2178050"/>
          <p14:tracePt t="27699" x="5283200" y="2184400"/>
          <p14:tracePt t="27716" x="5283200" y="2203450"/>
          <p14:tracePt t="27749" x="5283200" y="2216150"/>
          <p14:tracePt t="27766" x="5283200" y="2228850"/>
          <p14:tracePt t="27783" x="5283200" y="2235200"/>
          <p14:tracePt t="27799" x="5283200" y="2247900"/>
          <p14:tracePt t="27816" x="5283200" y="2254250"/>
          <p14:tracePt t="27833" x="5283200" y="2260600"/>
          <p14:tracePt t="27849" x="5283200" y="2273300"/>
          <p14:tracePt t="27866" x="5289550" y="2279650"/>
          <p14:tracePt t="27883" x="5295900" y="2286000"/>
          <p14:tracePt t="27899" x="5295900" y="2292350"/>
          <p14:tracePt t="27916" x="5302250" y="2298700"/>
          <p14:tracePt t="27933" x="5308600" y="2305050"/>
          <p14:tracePt t="27949" x="5308600" y="2311400"/>
          <p14:tracePt t="27966" x="5314950" y="2317750"/>
          <p14:tracePt t="27983" x="5327650" y="2324100"/>
          <p14:tracePt t="27999" x="5340350" y="2324100"/>
          <p14:tracePt t="28016" x="5353050" y="2324100"/>
          <p14:tracePt t="28033" x="5359400" y="2324100"/>
          <p14:tracePt t="28049" x="5365750" y="2324100"/>
          <p14:tracePt t="28066" x="5378450" y="2317750"/>
          <p14:tracePt t="28100" x="5384800" y="2317750"/>
          <p14:tracePt t="28116" x="5384800" y="2311400"/>
          <p14:tracePt t="28136" x="5391150" y="2305050"/>
          <p14:tracePt t="28152" x="5391150" y="2298700"/>
          <p14:tracePt t="28166" x="5397500" y="2292350"/>
          <p14:tracePt t="28199" x="5397500" y="2279650"/>
          <p14:tracePt t="28233" x="5397500" y="2260600"/>
          <p14:tracePt t="28249" x="5397500" y="2247900"/>
          <p14:tracePt t="28283" x="5397500" y="2235200"/>
          <p14:tracePt t="28299" x="5391150" y="2222500"/>
          <p14:tracePt t="28316" x="5391150" y="2216150"/>
          <p14:tracePt t="28333" x="5384800" y="2203450"/>
          <p14:tracePt t="28349" x="5384800" y="2197100"/>
          <p14:tracePt t="28366" x="5378450" y="2190750"/>
          <p14:tracePt t="28383" x="5378450" y="2184400"/>
          <p14:tracePt t="28399" x="5365750" y="2171700"/>
          <p14:tracePt t="28416" x="5359400" y="2165350"/>
          <p14:tracePt t="28433" x="5359400" y="2159000"/>
          <p14:tracePt t="28449" x="5353050" y="2152650"/>
          <p14:tracePt t="28466" x="5346700" y="2152650"/>
          <p14:tracePt t="28483" x="5340350" y="2146300"/>
          <p14:tracePt t="28499" x="5334000" y="2146300"/>
          <p14:tracePt t="28516" x="5334000" y="2139950"/>
          <p14:tracePt t="28551" x="5327650" y="2139950"/>
          <p14:tracePt t="28570" x="5321300" y="2139950"/>
          <p14:tracePt t="28583" x="5308600" y="2146300"/>
          <p14:tracePt t="28599" x="5302250" y="2152650"/>
          <p14:tracePt t="28616" x="5295900" y="2171700"/>
          <p14:tracePt t="28633" x="5283200" y="2184400"/>
          <p14:tracePt t="28649" x="5283200" y="2190750"/>
          <p14:tracePt t="28666" x="5283200" y="2203450"/>
          <p14:tracePt t="28683" x="5283200" y="2209800"/>
          <p14:tracePt t="28700" x="5283200" y="2222500"/>
          <p14:tracePt t="28716" x="5283200" y="2241550"/>
          <p14:tracePt t="28733" x="5289550" y="2260600"/>
          <p14:tracePt t="28749" x="5295900" y="2266950"/>
          <p14:tracePt t="28766" x="5302250" y="2286000"/>
          <p14:tracePt t="28783" x="5321300" y="2311400"/>
          <p14:tracePt t="28799" x="5327650" y="2324100"/>
          <p14:tracePt t="28817" x="5340350" y="2330450"/>
          <p14:tracePt t="28833" x="5340350" y="2343150"/>
          <p14:tracePt t="28849" x="5346700" y="2349500"/>
          <p14:tracePt t="28866" x="5359400" y="2355850"/>
          <p14:tracePt t="28883" x="5365750" y="2355850"/>
          <p14:tracePt t="28899" x="5372100" y="2362200"/>
          <p14:tracePt t="28933" x="5372100" y="2368550"/>
          <p14:tracePt t="29008" x="5372100" y="2362200"/>
          <p14:tracePt t="29034" x="5372100" y="2355850"/>
          <p14:tracePt t="29054" x="5372100" y="2349500"/>
          <p14:tracePt t="29064" x="5372100" y="2343150"/>
          <p14:tracePt t="29074" x="5372100" y="2336800"/>
          <p14:tracePt t="29083" x="5372100" y="2330450"/>
          <p14:tracePt t="29106" x="5378450" y="2330450"/>
          <p14:tracePt t="29117" x="5384800" y="2330450"/>
          <p14:tracePt t="29133" x="5391150" y="2330450"/>
          <p14:tracePt t="29211" x="5397500" y="2330450"/>
          <p14:tracePt t="36096" x="5397500" y="2336800"/>
          <p14:tracePt t="36104" x="5353050" y="2387600"/>
          <p14:tracePt t="36117" x="5276850" y="2451100"/>
          <p14:tracePt t="36133" x="4953000" y="2654300"/>
          <p14:tracePt t="36150" x="4457700" y="2940050"/>
          <p14:tracePt t="36166" x="3956050" y="3213100"/>
          <p14:tracePt t="36183" x="3848100" y="3263900"/>
          <p14:tracePt t="36200" x="3803650" y="3276600"/>
          <p14:tracePt t="36216" x="3759200" y="3289300"/>
          <p14:tracePt t="36233" x="3740150" y="3289300"/>
          <p14:tracePt t="36250" x="3714750" y="3295650"/>
          <p14:tracePt t="36266" x="3644900" y="3302000"/>
          <p14:tracePt t="36283" x="3549650" y="3302000"/>
          <p14:tracePt t="36300" x="3479800" y="3302000"/>
          <p14:tracePt t="36318" x="3429000" y="3302000"/>
          <p14:tracePt t="36333" x="3340100" y="3289300"/>
          <p14:tracePt t="36350" x="3175000" y="3282950"/>
          <p14:tracePt t="36366" x="3009900" y="3276600"/>
          <p14:tracePt t="36383" x="2813050" y="3251200"/>
          <p14:tracePt t="36400" x="2787650" y="3244850"/>
          <p14:tracePt t="36416" x="2743200" y="3238500"/>
          <p14:tracePt t="36433" x="2736850" y="3225800"/>
          <p14:tracePt t="36450" x="2711450" y="3200400"/>
          <p14:tracePt t="36466" x="2673350" y="3175000"/>
          <p14:tracePt t="36483" x="2660650" y="3168650"/>
          <p14:tracePt t="36500" x="2578100" y="3111500"/>
          <p14:tracePt t="36518" x="2527300" y="3067050"/>
          <p14:tracePt t="36533" x="2470150" y="3041650"/>
          <p14:tracePt t="36550" x="2419350" y="3016250"/>
          <p14:tracePt t="36566" x="2330450" y="2984500"/>
          <p14:tracePt t="36583" x="2190750" y="2965450"/>
          <p14:tracePt t="36600" x="2032000" y="2952750"/>
          <p14:tracePt t="36603" x="1949450" y="2952750"/>
          <p14:tracePt t="36616" x="1898650" y="2952750"/>
          <p14:tracePt t="36633" x="1758950" y="2952750"/>
          <p14:tracePt t="36650" x="1631950" y="2959100"/>
          <p14:tracePt t="36666" x="1390650" y="3022600"/>
          <p14:tracePt t="36683" x="1238250" y="3073400"/>
          <p14:tracePt t="36700" x="1168400" y="3105150"/>
          <p14:tracePt t="36718" x="984250" y="3213100"/>
          <p14:tracePt t="36733" x="908050" y="3270250"/>
          <p14:tracePt t="36750" x="863600" y="3314700"/>
          <p14:tracePt t="36766" x="838200" y="3352800"/>
          <p14:tracePt t="36783" x="819150" y="3384550"/>
          <p14:tracePt t="36800" x="800100" y="3416300"/>
          <p14:tracePt t="36816" x="787400" y="3448050"/>
          <p14:tracePt t="36833" x="787400" y="3505200"/>
          <p14:tracePt t="36850" x="781050" y="3575050"/>
          <p14:tracePt t="36868" x="781050" y="3676650"/>
          <p14:tracePt t="36883" x="781050" y="3765550"/>
          <p14:tracePt t="36899" x="793750" y="3848100"/>
          <p14:tracePt t="36917" x="806450" y="3911600"/>
          <p14:tracePt t="36933" x="825500" y="3981450"/>
          <p14:tracePt t="36949" x="857250" y="4044950"/>
          <p14:tracePt t="36966" x="914400" y="4127500"/>
          <p14:tracePt t="36983" x="939800" y="4165600"/>
          <p14:tracePt t="36999" x="1104900" y="4279900"/>
          <p14:tracePt t="37016" x="1416050" y="4413250"/>
          <p14:tracePt t="37033" x="1651000" y="4489450"/>
          <p14:tracePt t="37049" x="1911350" y="4559300"/>
          <p14:tracePt t="37066" x="2152650" y="4629150"/>
          <p14:tracePt t="37083" x="2355850" y="4679950"/>
          <p14:tracePt t="37099" x="2508250" y="4699000"/>
          <p14:tracePt t="37116" x="2635250" y="4699000"/>
          <p14:tracePt t="37133" x="2730500" y="4692650"/>
          <p14:tracePt t="37149" x="2838450" y="4654550"/>
          <p14:tracePt t="37166" x="3003550" y="4533900"/>
          <p14:tracePt t="37183" x="3054350" y="4489450"/>
          <p14:tracePt t="37199" x="3124200" y="4400550"/>
          <p14:tracePt t="37216" x="3225800" y="4248150"/>
          <p14:tracePt t="37233" x="3276600" y="4146550"/>
          <p14:tracePt t="37249" x="3321050" y="4038600"/>
          <p14:tracePt t="37266" x="3359150" y="3949700"/>
          <p14:tracePt t="37283" x="3403600" y="3848100"/>
          <p14:tracePt t="37299" x="3448050" y="3765550"/>
          <p14:tracePt t="37316" x="3486150" y="3702050"/>
          <p14:tracePt t="37333" x="3505200" y="3651250"/>
          <p14:tracePt t="37349" x="3517900" y="3594100"/>
          <p14:tracePt t="37366" x="3530600" y="3556000"/>
          <p14:tracePt t="37383" x="3536950" y="3492500"/>
          <p14:tracePt t="37400" x="3536950" y="3429000"/>
          <p14:tracePt t="37416" x="3524250" y="3359150"/>
          <p14:tracePt t="37433" x="3429000" y="3213100"/>
          <p14:tracePt t="37449" x="3378200" y="3149600"/>
          <p14:tracePt t="37466" x="3352800" y="3117850"/>
          <p14:tracePt t="37483" x="3282950" y="3073400"/>
          <p14:tracePt t="37499" x="3130550" y="3003550"/>
          <p14:tracePt t="37516" x="3022600" y="2959100"/>
          <p14:tracePt t="37533" x="2863850" y="2921000"/>
          <p14:tracePt t="37549" x="2768600" y="2895600"/>
          <p14:tracePt t="37566" x="2381250" y="2819400"/>
          <p14:tracePt t="37583" x="2228850" y="2787650"/>
          <p14:tracePt t="37599" x="2070100" y="2755900"/>
          <p14:tracePt t="37616" x="1924050" y="2730500"/>
          <p14:tracePt t="37633" x="1841500" y="2730500"/>
          <p14:tracePt t="37649" x="1797050" y="2730500"/>
          <p14:tracePt t="37666" x="1739900" y="2755900"/>
          <p14:tracePt t="37683" x="1670050" y="2825750"/>
          <p14:tracePt t="37700" x="1600200" y="2921000"/>
          <p14:tracePt t="37716" x="1460500" y="3194050"/>
          <p14:tracePt t="37733" x="1435100" y="3327400"/>
          <p14:tracePt t="37749" x="1416050" y="3397250"/>
          <p14:tracePt t="37766" x="1390650" y="3536950"/>
          <p14:tracePt t="37783" x="1384300" y="3587750"/>
          <p14:tracePt t="37800" x="1384300" y="3625850"/>
          <p14:tracePt t="37816" x="1384300" y="3670300"/>
          <p14:tracePt t="37833" x="1409700" y="3721100"/>
          <p14:tracePt t="37849" x="1435100" y="3778250"/>
          <p14:tracePt t="37866" x="1498600" y="3848100"/>
          <p14:tracePt t="37883" x="1587500" y="3911600"/>
          <p14:tracePt t="37899" x="1689100" y="3949700"/>
          <p14:tracePt t="37916" x="1784350" y="3968750"/>
          <p14:tracePt t="37933" x="1866900" y="3981450"/>
          <p14:tracePt t="37949" x="1885950" y="3981450"/>
          <p14:tracePt t="37966" x="1924050" y="3981450"/>
          <p14:tracePt t="37983" x="1962150" y="3981450"/>
          <p14:tracePt t="38001" x="1987550" y="3981450"/>
          <p14:tracePt t="38016" x="1993900" y="3981450"/>
          <p14:tracePt t="38033" x="2006600" y="3975100"/>
          <p14:tracePt t="38049" x="2019300" y="3968750"/>
          <p14:tracePt t="38066" x="2038350" y="3956050"/>
          <p14:tracePt t="38083" x="2057400" y="3943350"/>
          <p14:tracePt t="38099" x="2095500" y="3917950"/>
          <p14:tracePt t="38116" x="2146300" y="3898900"/>
          <p14:tracePt t="38133" x="2184400" y="3879850"/>
          <p14:tracePt t="38149" x="2228850" y="3860800"/>
          <p14:tracePt t="38166" x="2286000" y="3835400"/>
          <p14:tracePt t="38183" x="2362200" y="3810000"/>
          <p14:tracePt t="38201" x="2432050" y="3778250"/>
          <p14:tracePt t="38216" x="2559050" y="3733800"/>
          <p14:tracePt t="38233" x="2571750" y="3721100"/>
          <p14:tracePt t="38249" x="2628900" y="3708400"/>
          <p14:tracePt t="38266" x="2743200" y="3676650"/>
          <p14:tracePt t="38283" x="2800350" y="3657600"/>
          <p14:tracePt t="38299" x="2882900" y="3638550"/>
          <p14:tracePt t="38316" x="2959100" y="3606800"/>
          <p14:tracePt t="38333" x="3022600" y="3581400"/>
          <p14:tracePt t="38349" x="3111500" y="3524250"/>
          <p14:tracePt t="38366" x="3213100" y="3473450"/>
          <p14:tracePt t="38383" x="3371850" y="3371850"/>
          <p14:tracePt t="38399" x="3524250" y="3276600"/>
          <p14:tracePt t="38416" x="3740150" y="3149600"/>
          <p14:tracePt t="38433" x="3810000" y="3111500"/>
          <p14:tracePt t="38449" x="3943350" y="3041650"/>
          <p14:tracePt t="38466" x="4095750" y="2978150"/>
          <p14:tracePt t="38483" x="4133850" y="2959100"/>
          <p14:tracePt t="38500" x="4241800" y="2908300"/>
          <p14:tracePt t="38516" x="4286250" y="2889250"/>
          <p14:tracePt t="38533" x="4292600" y="2889250"/>
          <p14:tracePt t="38690" x="4298950" y="2882900"/>
          <p14:tracePt t="38695" x="4318000" y="2876550"/>
          <p14:tracePt t="38702" x="4337050" y="2851150"/>
          <p14:tracePt t="38716" x="4387850" y="2825750"/>
          <p14:tracePt t="38733" x="4419600" y="2806700"/>
          <p14:tracePt t="38750" x="4476750" y="2762250"/>
          <p14:tracePt t="38766" x="4591050" y="2692400"/>
          <p14:tracePt t="38783" x="4654550" y="2654300"/>
          <p14:tracePt t="38800" x="4730750" y="2603500"/>
          <p14:tracePt t="38816" x="4800600" y="2546350"/>
          <p14:tracePt t="38833" x="4870450" y="2489200"/>
          <p14:tracePt t="38849" x="4959350" y="2419350"/>
          <p14:tracePt t="38866" x="5041900" y="2349500"/>
          <p14:tracePt t="38883" x="5086350" y="2311400"/>
          <p14:tracePt t="38899" x="5105400" y="2286000"/>
          <p14:tracePt t="38916" x="5105400" y="2273300"/>
          <p14:tracePt t="39058" x="5124450" y="2273300"/>
          <p14:tracePt t="39064" x="5143500" y="2266950"/>
          <p14:tracePt t="39074" x="5162550" y="2260600"/>
          <p14:tracePt t="39085" x="5181600" y="2260600"/>
          <p14:tracePt t="39100" x="5219700" y="2254250"/>
          <p14:tracePt t="39104" x="5238750" y="2247900"/>
          <p14:tracePt t="39117" x="5251450" y="2247900"/>
          <p14:tracePt t="39133" x="5264150" y="2241550"/>
          <p14:tracePt t="39150" x="5270500" y="2241550"/>
          <p14:tracePt t="39183" x="5276850" y="2241550"/>
          <p14:tracePt t="39200" x="5283200" y="2235200"/>
          <p14:tracePt t="39216" x="5289550" y="2228850"/>
          <p14:tracePt t="39233" x="5295900" y="2216150"/>
          <p14:tracePt t="39250" x="5302250" y="2209800"/>
          <p14:tracePt t="39266" x="5308600" y="2197100"/>
          <p14:tracePt t="39283" x="5314950" y="2190750"/>
          <p14:tracePt t="39300" x="5314950" y="2178050"/>
          <p14:tracePt t="39303" x="5314950" y="2171700"/>
          <p14:tracePt t="39316" x="5314950" y="2159000"/>
          <p14:tracePt t="39333" x="5321300" y="2133600"/>
          <p14:tracePt t="39350" x="5321300" y="2120900"/>
          <p14:tracePt t="39368" x="5321300" y="2108200"/>
          <p14:tracePt t="39383" x="5321300" y="2082800"/>
          <p14:tracePt t="39400" x="5321300" y="2057400"/>
          <p14:tracePt t="39416" x="5321300" y="2038350"/>
          <p14:tracePt t="39433" x="5321300" y="2019300"/>
          <p14:tracePt t="39450" x="5314950" y="2012950"/>
          <p14:tracePt t="39466" x="5308600" y="2000250"/>
          <p14:tracePt t="39483" x="5302250" y="1993900"/>
          <p14:tracePt t="39500" x="5302250" y="1987550"/>
          <p14:tracePt t="39516" x="5283200" y="1974850"/>
          <p14:tracePt t="39533" x="5276850" y="1974850"/>
          <p14:tracePt t="39550" x="5270500" y="1968500"/>
          <p14:tracePt t="39568" x="5264150" y="1968500"/>
          <p14:tracePt t="39583" x="5257800" y="1962150"/>
          <p14:tracePt t="39600" x="5251450" y="1962150"/>
          <p14:tracePt t="39616" x="5238750" y="1955800"/>
          <p14:tracePt t="39633" x="5232400" y="1955800"/>
          <p14:tracePt t="39650" x="5219700" y="1955800"/>
          <p14:tracePt t="39666" x="5181600" y="1968500"/>
          <p14:tracePt t="39683" x="5162550" y="1993900"/>
          <p14:tracePt t="39700" x="5156200" y="2038350"/>
          <p14:tracePt t="39716" x="5156200" y="2146300"/>
          <p14:tracePt t="39733" x="5162550" y="2190750"/>
          <p14:tracePt t="39750" x="5162550" y="2216150"/>
          <p14:tracePt t="39768" x="5175250" y="2247900"/>
          <p14:tracePt t="39783" x="5213350" y="2292350"/>
          <p14:tracePt t="39800" x="5238750" y="2324100"/>
          <p14:tracePt t="39816" x="5264150" y="2336800"/>
          <p14:tracePt t="39833" x="5289550" y="2343150"/>
          <p14:tracePt t="39850" x="5308600" y="2355850"/>
          <p14:tracePt t="39869" x="5334000" y="2355850"/>
          <p14:tracePt t="39883" x="5359400" y="2355850"/>
          <p14:tracePt t="39899" x="5372100" y="2355850"/>
          <p14:tracePt t="39916" x="5384800" y="2355850"/>
          <p14:tracePt t="39933" x="5391150" y="2349500"/>
          <p14:tracePt t="39949" x="5391150" y="2343150"/>
          <p14:tracePt t="39967" x="5397500" y="2343150"/>
          <p14:tracePt t="39999" x="5403850" y="2343150"/>
          <p14:tracePt t="40604" x="5403850" y="2336800"/>
          <p14:tracePt t="40614" x="5416550" y="2317750"/>
          <p14:tracePt t="40621" x="5429250" y="2311400"/>
          <p14:tracePt t="40633" x="5429250" y="2305050"/>
          <p14:tracePt t="40650" x="5441950" y="2298700"/>
          <p14:tracePt t="40666" x="5448300" y="2286000"/>
          <p14:tracePt t="40683" x="5461000" y="2286000"/>
          <p14:tracePt t="40700" x="5461000" y="2279650"/>
          <p14:tracePt t="40767" x="5467350" y="2279650"/>
          <p14:tracePt t="40869" x="5473700" y="2279650"/>
          <p14:tracePt t="40883" x="5480050" y="2279650"/>
          <p14:tracePt t="40900" x="5492750" y="2273300"/>
          <p14:tracePt t="40916" x="5511800" y="2266950"/>
          <p14:tracePt t="40933" x="5518150" y="2260600"/>
          <p14:tracePt t="40950" x="5524500" y="2254250"/>
          <p14:tracePt t="41016" x="5530850" y="2254250"/>
          <p14:tracePt t="41033" x="5543550" y="2247900"/>
          <p14:tracePt t="41050" x="5556250" y="2247900"/>
          <p14:tracePt t="41066" x="5568950" y="2235200"/>
          <p14:tracePt t="41083" x="5581650" y="2235200"/>
          <p14:tracePt t="41100" x="5613400" y="2209800"/>
          <p14:tracePt t="41103" x="5626100" y="2197100"/>
          <p14:tracePt t="41117" x="5670550" y="2178050"/>
          <p14:tracePt t="41133" x="5702300" y="2152650"/>
          <p14:tracePt t="41150" x="5715000" y="2139950"/>
          <p14:tracePt t="41166" x="5715000" y="2133600"/>
          <p14:tracePt t="41183" x="5721350" y="2120900"/>
          <p14:tracePt t="41200" x="5727700" y="2108200"/>
          <p14:tracePt t="41216" x="5753100" y="2095500"/>
          <p14:tracePt t="41233" x="5765800" y="2082800"/>
          <p14:tracePt t="41250" x="5784850" y="2063750"/>
          <p14:tracePt t="41266" x="5822950" y="2038350"/>
          <p14:tracePt t="41283" x="5848350" y="2025650"/>
          <p14:tracePt t="41300" x="5880100" y="2006600"/>
          <p14:tracePt t="41316" x="5905500" y="1993900"/>
          <p14:tracePt t="41333" x="5911850" y="1987550"/>
          <p14:tracePt t="41350" x="5924550" y="1981200"/>
          <p14:tracePt t="41366" x="5930900" y="1974850"/>
          <p14:tracePt t="41383" x="5937250" y="1974850"/>
          <p14:tracePt t="41400" x="5956300" y="1968500"/>
          <p14:tracePt t="41417" x="5956300" y="1962150"/>
          <p14:tracePt t="41433" x="5969000" y="1962150"/>
          <p14:tracePt t="41451" x="5975350" y="1962150"/>
          <p14:tracePt t="41466" x="5981700" y="1962150"/>
          <p14:tracePt t="41483" x="5988050" y="1962150"/>
          <p14:tracePt t="41500" x="6000750" y="1962150"/>
          <p14:tracePt t="41516" x="6019800" y="1962150"/>
          <p14:tracePt t="41533" x="6026150" y="1962150"/>
          <p14:tracePt t="41550" x="6032500" y="1968500"/>
          <p14:tracePt t="41566" x="6057900" y="1974850"/>
          <p14:tracePt t="41583" x="6083300" y="1981200"/>
          <p14:tracePt t="41600" x="6108700" y="1981200"/>
          <p14:tracePt t="41618" x="6121400" y="1987550"/>
          <p14:tracePt t="41633" x="6134100" y="1987550"/>
          <p14:tracePt t="41650" x="6140450" y="1987550"/>
          <p14:tracePt t="41666" x="6172200" y="1987550"/>
          <p14:tracePt t="41683" x="6203950" y="1987550"/>
          <p14:tracePt t="41700" x="6229350" y="1987550"/>
          <p14:tracePt t="41717" x="6242050" y="1974850"/>
          <p14:tracePt t="41733" x="6248400" y="1974850"/>
          <p14:tracePt t="41749" x="6261100" y="1974850"/>
          <p14:tracePt t="41766" x="6267450" y="1968500"/>
          <p14:tracePt t="41801" x="6273800" y="1968500"/>
          <p14:tracePt t="41816" x="6286500" y="1962150"/>
          <p14:tracePt t="41833" x="6299200" y="1955800"/>
          <p14:tracePt t="41849" x="6330950" y="1943100"/>
          <p14:tracePt t="41866" x="6362700" y="1936750"/>
          <p14:tracePt t="41883" x="6381750" y="1930400"/>
          <p14:tracePt t="41899" x="6407150" y="1924050"/>
          <p14:tracePt t="41916" x="6426200" y="1917700"/>
          <p14:tracePt t="41933" x="6445250" y="1911350"/>
          <p14:tracePt t="41949" x="6451600" y="1911350"/>
          <p14:tracePt t="41966" x="6470650" y="1911350"/>
          <p14:tracePt t="41983" x="6477000" y="1911350"/>
          <p14:tracePt t="41999" x="6489700" y="1905000"/>
          <p14:tracePt t="42016" x="6515100" y="1905000"/>
          <p14:tracePt t="42032" x="6572250" y="1905000"/>
          <p14:tracePt t="42049" x="6610350" y="1905000"/>
          <p14:tracePt t="42066" x="6629400" y="1905000"/>
          <p14:tracePt t="42083" x="6642100" y="1905000"/>
          <p14:tracePt t="42099" x="6654800" y="1905000"/>
          <p14:tracePt t="42116" x="6661150" y="1905000"/>
          <p14:tracePt t="42133" x="6667500" y="1905000"/>
          <p14:tracePt t="42149" x="6680200" y="1905000"/>
          <p14:tracePt t="42166" x="6686550" y="1905000"/>
          <p14:tracePt t="42183" x="6711950" y="1905000"/>
          <p14:tracePt t="42199" x="6724650" y="1905000"/>
          <p14:tracePt t="42380" x="6731000" y="1905000"/>
          <p14:tracePt t="42410" x="6756400" y="1905000"/>
          <p14:tracePt t="42420" x="6775450" y="1905000"/>
          <p14:tracePt t="42430" x="6800850" y="1905000"/>
          <p14:tracePt t="42436" x="6819900" y="1917700"/>
          <p14:tracePt t="42449" x="6838950" y="1917700"/>
          <p14:tracePt t="42466" x="6870700" y="1917700"/>
          <p14:tracePt t="42483" x="6889750" y="1917700"/>
          <p14:tracePt t="42499" x="6902450" y="1917700"/>
          <p14:tracePt t="42516" x="6934200" y="1917700"/>
          <p14:tracePt t="42533" x="6959600" y="1917700"/>
          <p14:tracePt t="42549" x="6972300" y="1917700"/>
          <p14:tracePt t="42566" x="6991350" y="1917700"/>
          <p14:tracePt t="42583" x="6997700" y="1917700"/>
          <p14:tracePt t="42599" x="7004050" y="1917700"/>
          <p14:tracePt t="42616" x="7010400" y="1917700"/>
          <p14:tracePt t="42633" x="7016750" y="1917700"/>
          <p14:tracePt t="42649" x="7029450" y="1924050"/>
          <p14:tracePt t="42666" x="7042150" y="1930400"/>
          <p14:tracePt t="42684" x="7054850" y="1930400"/>
          <p14:tracePt t="42699" x="7067550" y="1936750"/>
          <p14:tracePt t="42716" x="7086600" y="1943100"/>
          <p14:tracePt t="42733" x="7105650" y="1943100"/>
          <p14:tracePt t="42749" x="7112000" y="1949450"/>
          <p14:tracePt t="42766" x="7124700" y="1949450"/>
          <p14:tracePt t="42783" x="7131050" y="1949450"/>
          <p14:tracePt t="42799" x="7143750" y="1949450"/>
          <p14:tracePt t="42817" x="7150100" y="1949450"/>
          <p14:tracePt t="42849" x="7200900" y="1917700"/>
          <p14:tracePt t="42866" x="7239000" y="1885950"/>
          <p14:tracePt t="42882" x="7270750" y="1854200"/>
          <p14:tracePt t="42899" x="7277100" y="1841500"/>
          <p14:tracePt t="42916" x="7277100" y="1809750"/>
          <p14:tracePt t="42933" x="7283450" y="1790700"/>
          <p14:tracePt t="42949" x="7283450" y="1771650"/>
          <p14:tracePt t="42966" x="7289800" y="1765300"/>
          <p14:tracePt t="42983" x="7296150" y="1752600"/>
          <p14:tracePt t="42999" x="7302500" y="1746250"/>
          <p14:tracePt t="43016" x="7308850" y="1733550"/>
          <p14:tracePt t="43049" x="7334250" y="1720850"/>
          <p14:tracePt t="43066" x="7353300" y="1708150"/>
          <p14:tracePt t="43083" x="7359650" y="1708150"/>
          <p14:tracePt t="43099" x="7366000" y="1708150"/>
          <p14:tracePt t="43132" x="7372350" y="1708150"/>
          <p14:tracePt t="43146" x="7385050" y="1708150"/>
          <p14:tracePt t="43162" x="7397750" y="1720850"/>
          <p14:tracePt t="43172" x="7397750" y="1727200"/>
          <p14:tracePt t="43183" x="7416800" y="1752600"/>
          <p14:tracePt t="43199" x="7423150" y="1784350"/>
          <p14:tracePt t="43216" x="7423150" y="1822450"/>
          <p14:tracePt t="43233" x="7423150" y="1860550"/>
          <p14:tracePt t="43249" x="7385050" y="1924050"/>
          <p14:tracePt t="43266" x="7346950" y="1949450"/>
          <p14:tracePt t="43283" x="7308850" y="1974850"/>
          <p14:tracePt t="43299" x="7277100" y="1981200"/>
          <p14:tracePt t="43316" x="7258050" y="1987550"/>
          <p14:tracePt t="43333" x="7213600" y="2006600"/>
          <p14:tracePt t="43349" x="7150100" y="2032000"/>
          <p14:tracePt t="43366" x="7105650" y="2044700"/>
          <p14:tracePt t="43383" x="7067550" y="2063750"/>
          <p14:tracePt t="43399" x="6997700" y="2089150"/>
          <p14:tracePt t="43416" x="6940550" y="2108200"/>
          <p14:tracePt t="43433" x="6870700" y="2139950"/>
          <p14:tracePt t="43449" x="6826250" y="2152650"/>
          <p14:tracePt t="43466" x="6819900" y="2152650"/>
          <p14:tracePt t="43483" x="6807200" y="2152650"/>
          <p14:tracePt t="43499" x="6762750" y="2152650"/>
          <p14:tracePt t="43516" x="6610350" y="2139950"/>
          <p14:tracePt t="43533" x="6350000" y="2127250"/>
          <p14:tracePt t="43549" x="6089650" y="2127250"/>
          <p14:tracePt t="43566" x="5861050" y="2133600"/>
          <p14:tracePt t="43583" x="5797550" y="2146300"/>
          <p14:tracePt t="43599" x="5784850" y="2146300"/>
          <p14:tracePt t="43601" x="5772150" y="2152650"/>
          <p14:tracePt t="43656" x="5772150" y="2159000"/>
          <p14:tracePt t="43686" x="5778500" y="2159000"/>
          <p14:tracePt t="43695" x="5784850" y="2159000"/>
          <p14:tracePt t="43702" x="5791200" y="2159000"/>
          <p14:tracePt t="43716" x="5797550" y="2159000"/>
          <p14:tracePt t="43733" x="5829300" y="2159000"/>
          <p14:tracePt t="43749" x="5880100" y="2165350"/>
          <p14:tracePt t="43766" x="6045200" y="2184400"/>
          <p14:tracePt t="43783" x="6191250" y="2190750"/>
          <p14:tracePt t="43799" x="6280150" y="2190750"/>
          <p14:tracePt t="43816" x="6438900" y="2190750"/>
          <p14:tracePt t="43833" x="6629400" y="2190750"/>
          <p14:tracePt t="43849" x="6737350" y="2190750"/>
          <p14:tracePt t="43866" x="6851650" y="2171700"/>
          <p14:tracePt t="43883" x="6921500" y="2159000"/>
          <p14:tracePt t="43899" x="6953250" y="2152650"/>
          <p14:tracePt t="43916" x="6972300" y="2152650"/>
          <p14:tracePt t="43933" x="6985000" y="2152650"/>
          <p14:tracePt t="43949" x="6997700" y="2152650"/>
          <p14:tracePt t="43966" x="7010400" y="2152650"/>
          <p14:tracePt t="43983" x="7029450" y="2152650"/>
          <p14:tracePt t="43999" x="7042150" y="2152650"/>
          <p14:tracePt t="44016" x="7048500" y="2165350"/>
          <p14:tracePt t="44033" x="7073900" y="2197100"/>
          <p14:tracePt t="44049" x="7092950" y="2228850"/>
          <p14:tracePt t="44066" x="7124700" y="2298700"/>
          <p14:tracePt t="44083" x="7131050" y="2324100"/>
          <p14:tracePt t="44099" x="7131050" y="2362200"/>
          <p14:tracePt t="44116" x="7099300" y="2406650"/>
          <p14:tracePt t="44133" x="7073900" y="2425700"/>
          <p14:tracePt t="44149" x="7029450" y="2451100"/>
          <p14:tracePt t="44166" x="6997700" y="2476500"/>
          <p14:tracePt t="44182" x="6978650" y="2501900"/>
          <p14:tracePt t="44199" x="6946900" y="2533650"/>
          <p14:tracePt t="44216" x="6921500" y="2597150"/>
          <p14:tracePt t="44233" x="6889750" y="2654300"/>
          <p14:tracePt t="44249" x="6883400" y="2698750"/>
          <p14:tracePt t="44266" x="6877050" y="2736850"/>
          <p14:tracePt t="44422" x="6870700" y="2736850"/>
          <p14:tracePt t="44429" x="6851650" y="2749550"/>
          <p14:tracePt t="44439" x="6826250" y="2755900"/>
          <p14:tracePt t="44450" x="6800850" y="2768600"/>
          <p14:tracePt t="44466" x="6762750" y="2787650"/>
          <p14:tracePt t="48926" x="6705600" y="2806700"/>
          <p14:tracePt t="48933" x="6489700" y="2914650"/>
          <p14:tracePt t="48942" x="6165850" y="3098800"/>
          <p14:tracePt t="48954" x="5861050" y="3276600"/>
          <p14:tracePt t="48966" x="5537200" y="3479800"/>
          <p14:tracePt t="48983" x="4921250" y="4032250"/>
          <p14:tracePt t="49000" x="4686300" y="4337050"/>
          <p14:tracePt t="49016" x="4540250" y="4521200"/>
          <p14:tracePt t="49033" x="4438650" y="4629150"/>
          <p14:tracePt t="49050" x="4368800" y="4679950"/>
          <p14:tracePt t="49066" x="4362450" y="4692650"/>
          <p14:tracePt t="49089" x="4356100" y="4692650"/>
          <p14:tracePt t="49103" x="4337050" y="4692650"/>
          <p14:tracePt t="49116" x="4324350" y="4692650"/>
          <p14:tracePt t="49133" x="4248150" y="4660900"/>
          <p14:tracePt t="49151" x="4191000" y="4622800"/>
          <p14:tracePt t="49166" x="4089400" y="4546600"/>
          <p14:tracePt t="49183" x="3981450" y="4464050"/>
          <p14:tracePt t="49200" x="3835400" y="4343400"/>
          <p14:tracePt t="49216" x="3778250" y="4286250"/>
          <p14:tracePt t="49233" x="3733800" y="4248150"/>
          <p14:tracePt t="49250" x="3676650" y="4152900"/>
          <p14:tracePt t="49266" x="3613150" y="4019550"/>
          <p14:tracePt t="49283" x="3568700" y="3930650"/>
          <p14:tracePt t="49299" x="3524250" y="3860800"/>
          <p14:tracePt t="49316" x="3486150" y="3790950"/>
          <p14:tracePt t="49333" x="3454400" y="3708400"/>
          <p14:tracePt t="49351" x="3441700" y="3632200"/>
          <p14:tracePt t="49366" x="3435350" y="3543300"/>
          <p14:tracePt t="49383" x="3416300" y="3352800"/>
          <p14:tracePt t="49400" x="3390900" y="3219450"/>
          <p14:tracePt t="49416" x="3340100" y="2946400"/>
          <p14:tracePt t="49433" x="3327400" y="2876550"/>
          <p14:tracePt t="49450" x="3282950" y="2755900"/>
          <p14:tracePt t="49466" x="3155950" y="2571750"/>
          <p14:tracePt t="49483" x="3054350" y="2470150"/>
          <p14:tracePt t="49500" x="2978150" y="2393950"/>
          <p14:tracePt t="49516" x="2901950" y="2330450"/>
          <p14:tracePt t="49533" x="2819400" y="2273300"/>
          <p14:tracePt t="49550" x="2692400" y="2222500"/>
          <p14:tracePt t="49566" x="2571750" y="2190750"/>
          <p14:tracePt t="49583" x="2451100" y="2171700"/>
          <p14:tracePt t="49600" x="2349500" y="2165350"/>
          <p14:tracePt t="49603" x="2292350" y="2165350"/>
          <p14:tracePt t="49616" x="2228850" y="2165350"/>
          <p14:tracePt t="49633" x="2120900" y="2165350"/>
          <p14:tracePt t="49650" x="1974850" y="2184400"/>
          <p14:tracePt t="49666" x="1854200" y="2209800"/>
          <p14:tracePt t="49683" x="1720850" y="2247900"/>
          <p14:tracePt t="49700" x="1562100" y="2311400"/>
          <p14:tracePt t="49716" x="1498600" y="2336800"/>
          <p14:tracePt t="49733" x="1416050" y="2387600"/>
          <p14:tracePt t="49750" x="1276350" y="2495550"/>
          <p14:tracePt t="49766" x="1219200" y="2552700"/>
          <p14:tracePt t="49783" x="1168400" y="2609850"/>
          <p14:tracePt t="49800" x="1143000" y="2641600"/>
          <p14:tracePt t="49816" x="1073150" y="2730500"/>
          <p14:tracePt t="49833" x="1016000" y="2800350"/>
          <p14:tracePt t="49850" x="984250" y="2863850"/>
          <p14:tracePt t="49869" x="952500" y="2927350"/>
          <p14:tracePt t="49883" x="946150" y="2978150"/>
          <p14:tracePt t="49899" x="939800" y="3054350"/>
          <p14:tracePt t="49916" x="939800" y="3105150"/>
          <p14:tracePt t="49933" x="939800" y="3155950"/>
          <p14:tracePt t="49949" x="939800" y="3232150"/>
          <p14:tracePt t="49966" x="939800" y="3422650"/>
          <p14:tracePt t="49983" x="958850" y="3505200"/>
          <p14:tracePt t="49999" x="971550" y="3568700"/>
          <p14:tracePt t="50016" x="1054100" y="3733800"/>
          <p14:tracePt t="50033" x="1104900" y="3829050"/>
          <p14:tracePt t="50049" x="1168400" y="3917950"/>
          <p14:tracePt t="50066" x="1238250" y="3994150"/>
          <p14:tracePt t="50083" x="1301750" y="4064000"/>
          <p14:tracePt t="50099" x="1377950" y="4133850"/>
          <p14:tracePt t="50102" x="1409700" y="4165600"/>
          <p14:tracePt t="50116" x="1435100" y="4191000"/>
          <p14:tracePt t="50133" x="1517650" y="4254500"/>
          <p14:tracePt t="50149" x="1625600" y="4318000"/>
          <p14:tracePt t="50166" x="1720850" y="4375150"/>
          <p14:tracePt t="50183" x="1930400" y="4445000"/>
          <p14:tracePt t="50199" x="1987550" y="4464050"/>
          <p14:tracePt t="50216" x="2120900" y="4489450"/>
          <p14:tracePt t="50233" x="2260600" y="4502150"/>
          <p14:tracePt t="50249" x="2406650" y="4508500"/>
          <p14:tracePt t="50266" x="2489200" y="4508500"/>
          <p14:tracePt t="50283" x="2527300" y="4508500"/>
          <p14:tracePt t="50299" x="2698750" y="4470400"/>
          <p14:tracePt t="50317" x="2813050" y="4438650"/>
          <p14:tracePt t="50333" x="2927350" y="4400550"/>
          <p14:tracePt t="50349" x="3035300" y="4362450"/>
          <p14:tracePt t="50366" x="3111500" y="4318000"/>
          <p14:tracePt t="50383" x="3187700" y="4260850"/>
          <p14:tracePt t="50399" x="3263900" y="4178300"/>
          <p14:tracePt t="50416" x="3346450" y="4095750"/>
          <p14:tracePt t="50433" x="3435350" y="4006850"/>
          <p14:tracePt t="50449" x="3511550" y="3911600"/>
          <p14:tracePt t="50466" x="3587750" y="3771900"/>
          <p14:tracePt t="50483" x="3606800" y="3721100"/>
          <p14:tracePt t="50499" x="3632200" y="3613150"/>
          <p14:tracePt t="50516" x="3657600" y="3467100"/>
          <p14:tracePt t="50533" x="3670300" y="3378200"/>
          <p14:tracePt t="50549" x="3676650" y="3282950"/>
          <p14:tracePt t="50566" x="3676650" y="3206750"/>
          <p14:tracePt t="50583" x="3651250" y="3111500"/>
          <p14:tracePt t="50599" x="3606800" y="3016250"/>
          <p14:tracePt t="50616" x="3543300" y="2908300"/>
          <p14:tracePt t="50633" x="3479800" y="2806700"/>
          <p14:tracePt t="50649" x="3403600" y="2724150"/>
          <p14:tracePt t="50666" x="3295650" y="2628900"/>
          <p14:tracePt t="50683" x="3263900" y="2603500"/>
          <p14:tracePt t="50700" x="3181350" y="2546350"/>
          <p14:tracePt t="50716" x="3073400" y="2476500"/>
          <p14:tracePt t="50733" x="2927350" y="2413000"/>
          <p14:tracePt t="50749" x="2832100" y="2381250"/>
          <p14:tracePt t="50766" x="2768600" y="2355850"/>
          <p14:tracePt t="50783" x="2609850" y="2311400"/>
          <p14:tracePt t="50800" x="2476500" y="2273300"/>
          <p14:tracePt t="50816" x="2343150" y="2247900"/>
          <p14:tracePt t="50833" x="2216150" y="2241550"/>
          <p14:tracePt t="50849" x="2101850" y="2235200"/>
          <p14:tracePt t="50866" x="1981200" y="2235200"/>
          <p14:tracePt t="50883" x="1898650" y="2241550"/>
          <p14:tracePt t="50899" x="1822450" y="2260600"/>
          <p14:tracePt t="50916" x="1752600" y="2292350"/>
          <p14:tracePt t="50933" x="1651000" y="2336800"/>
          <p14:tracePt t="50949" x="1524000" y="2406650"/>
          <p14:tracePt t="50966" x="1390650" y="2501900"/>
          <p14:tracePt t="50983" x="1244600" y="2616200"/>
          <p14:tracePt t="50999" x="1111250" y="2736850"/>
          <p14:tracePt t="51016" x="882650" y="2933700"/>
          <p14:tracePt t="51033" x="812800" y="3016250"/>
          <p14:tracePt t="51049" x="787400" y="3054350"/>
          <p14:tracePt t="51066" x="749300" y="3136900"/>
          <p14:tracePt t="51083" x="730250" y="3206750"/>
          <p14:tracePt t="51099" x="723900" y="3321050"/>
          <p14:tracePt t="51116" x="723900" y="3454400"/>
          <p14:tracePt t="51133" x="723900" y="3632200"/>
          <p14:tracePt t="51149" x="723900" y="3816350"/>
          <p14:tracePt t="51166" x="730250" y="4006850"/>
          <p14:tracePt t="51183" x="762000" y="4140200"/>
          <p14:tracePt t="51199" x="806450" y="4254500"/>
          <p14:tracePt t="51216" x="901700" y="4375150"/>
          <p14:tracePt t="51233" x="984250" y="4451350"/>
          <p14:tracePt t="51249" x="1035050" y="4495800"/>
          <p14:tracePt t="51266" x="1149350" y="4559300"/>
          <p14:tracePt t="51283" x="1352550" y="4641850"/>
          <p14:tracePt t="51299" x="1517650" y="4686300"/>
          <p14:tracePt t="51316" x="1670050" y="4711700"/>
          <p14:tracePt t="51333" x="1841500" y="4737100"/>
          <p14:tracePt t="51349" x="2012950" y="4756150"/>
          <p14:tracePt t="51366" x="2190750" y="4762500"/>
          <p14:tracePt t="51383" x="2355850" y="4762500"/>
          <p14:tracePt t="51399" x="2495550" y="4762500"/>
          <p14:tracePt t="51416" x="2616200" y="4749800"/>
          <p14:tracePt t="51433" x="2730500" y="4718050"/>
          <p14:tracePt t="51449" x="2813050" y="4641850"/>
          <p14:tracePt t="51466" x="2914650" y="4495800"/>
          <p14:tracePt t="51484" x="3022600" y="4311650"/>
          <p14:tracePt t="51499" x="3194050" y="3987800"/>
          <p14:tracePt t="51516" x="3251200" y="3829050"/>
          <p14:tracePt t="51533" x="3276600" y="3740150"/>
          <p14:tracePt t="51549" x="3308350" y="3619500"/>
          <p14:tracePt t="51566" x="3314700" y="3422650"/>
          <p14:tracePt t="51583" x="3314700" y="3308350"/>
          <p14:tracePt t="51600" x="3314700" y="3175000"/>
          <p14:tracePt t="51616" x="3289300" y="3067050"/>
          <p14:tracePt t="51633" x="3263900" y="2946400"/>
          <p14:tracePt t="51649" x="3232150" y="2832100"/>
          <p14:tracePt t="51666" x="3175000" y="2705100"/>
          <p14:tracePt t="51684" x="3117850" y="2603500"/>
          <p14:tracePt t="51699" x="3054350" y="2501900"/>
          <p14:tracePt t="51716" x="2959100" y="2387600"/>
          <p14:tracePt t="51733" x="2921000" y="2355850"/>
          <p14:tracePt t="51749" x="2863850" y="2311400"/>
          <p14:tracePt t="51766" x="2749550" y="2260600"/>
          <p14:tracePt t="51783" x="2641600" y="2228850"/>
          <p14:tracePt t="51799" x="2520950" y="2216150"/>
          <p14:tracePt t="51816" x="2343150" y="2216150"/>
          <p14:tracePt t="51833" x="2184400" y="2228850"/>
          <p14:tracePt t="51849" x="1974850" y="2254250"/>
          <p14:tracePt t="51866" x="1809750" y="2292350"/>
          <p14:tracePt t="51883" x="1651000" y="2336800"/>
          <p14:tracePt t="51899" x="1536700" y="2368550"/>
          <p14:tracePt t="51916" x="1441450" y="2413000"/>
          <p14:tracePt t="51933" x="1365250" y="2451100"/>
          <p14:tracePt t="51949" x="1289050" y="2501900"/>
          <p14:tracePt t="51966" x="1219200" y="2565400"/>
          <p14:tracePt t="51983" x="1130300" y="2679700"/>
          <p14:tracePt t="51999" x="984250" y="2933700"/>
          <p14:tracePt t="52016" x="927100" y="3048000"/>
          <p14:tracePt t="52033" x="863600" y="3219450"/>
          <p14:tracePt t="52049" x="812800" y="3524250"/>
          <p14:tracePt t="52066" x="812800" y="3695700"/>
          <p14:tracePt t="52083" x="838200" y="3816350"/>
          <p14:tracePt t="52099" x="895350" y="3930650"/>
          <p14:tracePt t="52116" x="952500" y="4025900"/>
          <p14:tracePt t="52133" x="1047750" y="4121150"/>
          <p14:tracePt t="52149" x="1136650" y="4203700"/>
          <p14:tracePt t="52166" x="1244600" y="4260850"/>
          <p14:tracePt t="52183" x="1314450" y="4286250"/>
          <p14:tracePt t="52199" x="1390650" y="4305300"/>
          <p14:tracePt t="52216" x="1441450" y="4311650"/>
          <p14:tracePt t="52233" x="1498600" y="4318000"/>
          <p14:tracePt t="52249" x="1530350" y="4330700"/>
          <p14:tracePt t="52266" x="1606550" y="4343400"/>
          <p14:tracePt t="52283" x="1676400" y="4349750"/>
          <p14:tracePt t="52299" x="1733550" y="4349750"/>
          <p14:tracePt t="52316" x="1885950" y="4330700"/>
          <p14:tracePt t="52333" x="2101850" y="4248150"/>
          <p14:tracePt t="52349" x="2235200" y="4171950"/>
          <p14:tracePt t="52366" x="2349500" y="4089400"/>
          <p14:tracePt t="52383" x="2438400" y="4019550"/>
          <p14:tracePt t="52399" x="2514600" y="3968750"/>
          <p14:tracePt t="52416" x="2597150" y="3905250"/>
          <p14:tracePt t="52433" x="2641600" y="3860800"/>
          <p14:tracePt t="52449" x="2692400" y="3790950"/>
          <p14:tracePt t="52466" x="2743200" y="3714750"/>
          <p14:tracePt t="52483" x="2806700" y="3600450"/>
          <p14:tracePt t="52499" x="2832100" y="3562350"/>
          <p14:tracePt t="52516" x="2857500" y="3505200"/>
          <p14:tracePt t="52533" x="2863850" y="3416300"/>
          <p14:tracePt t="52549" x="2863850" y="3346450"/>
          <p14:tracePt t="52566" x="2857500" y="3282950"/>
          <p14:tracePt t="52583" x="2857500" y="3263900"/>
          <p14:tracePt t="52599" x="2832100" y="3213100"/>
          <p14:tracePt t="52616" x="2825750" y="3181350"/>
          <p14:tracePt t="52633" x="2806700" y="3149600"/>
          <p14:tracePt t="52650" x="2787650" y="3111500"/>
          <p14:tracePt t="52666" x="2774950" y="3092450"/>
          <p14:tracePt t="52683" x="2768600" y="3073400"/>
          <p14:tracePt t="53258" x="2774950" y="3073400"/>
          <p14:tracePt t="53264" x="2781300" y="3073400"/>
          <p14:tracePt t="53285" x="2787650" y="3073400"/>
          <p14:tracePt t="53304" x="2794000" y="3073400"/>
          <p14:tracePt t="53324" x="2806700" y="3073400"/>
          <p14:tracePt t="53346" x="2813050" y="3073400"/>
          <p14:tracePt t="53367" x="2819400" y="3073400"/>
          <p14:tracePt t="53380" x="2825750" y="3073400"/>
          <p14:tracePt t="53387" x="2832100" y="3073400"/>
          <p14:tracePt t="53406" x="2844800" y="3073400"/>
          <p14:tracePt t="53416" x="2863850" y="3073400"/>
          <p14:tracePt t="53433" x="2927350" y="3073400"/>
          <p14:tracePt t="53450" x="3028950" y="3067050"/>
          <p14:tracePt t="53466" x="3327400" y="3022600"/>
          <p14:tracePt t="53483" x="3409950" y="3016250"/>
          <p14:tracePt t="53500" x="3606800" y="2984500"/>
          <p14:tracePt t="53516" x="3765550" y="2959100"/>
          <p14:tracePt t="53534" x="3771900" y="2959100"/>
          <p14:tracePt t="53638" x="3765550" y="2959100"/>
          <p14:tracePt t="53648" x="3765550" y="2965450"/>
          <p14:tracePt t="53656" x="3752850" y="2971800"/>
          <p14:tracePt t="53693" x="3752850" y="2978150"/>
          <p14:tracePt t="53704" x="3752850" y="2984500"/>
          <p14:tracePt t="53721" x="3765550" y="2990850"/>
          <p14:tracePt t="53737" x="3778250" y="2997200"/>
          <p14:tracePt t="53744" x="3835400" y="3016250"/>
          <p14:tracePt t="53752" x="3886200" y="3028950"/>
          <p14:tracePt t="53766" x="4057650" y="3041650"/>
          <p14:tracePt t="53783" x="4184650" y="3041650"/>
          <p14:tracePt t="53800" x="4565650" y="3041650"/>
          <p14:tracePt t="53816" x="5124450" y="3041650"/>
          <p14:tracePt t="53833" x="5359400" y="3022600"/>
          <p14:tracePt t="53850" x="5505450" y="2997200"/>
          <p14:tracePt t="53869" x="5568950" y="2984500"/>
          <p14:tracePt t="53883" x="5600700" y="2978150"/>
          <p14:tracePt t="53899" x="5613400" y="2971800"/>
          <p14:tracePt t="53916" x="5619750" y="2971800"/>
          <p14:tracePt t="53933" x="5626100" y="2965450"/>
          <p14:tracePt t="53949" x="5626100" y="2959100"/>
          <p14:tracePt t="53966" x="5638800" y="2946400"/>
          <p14:tracePt t="53983" x="5651500" y="2927350"/>
          <p14:tracePt t="53999" x="5664200" y="2901950"/>
          <p14:tracePt t="54016" x="5676900" y="2844800"/>
          <p14:tracePt t="54033" x="5702300" y="2800350"/>
          <p14:tracePt t="54049" x="5708650" y="2768600"/>
          <p14:tracePt t="54066" x="5746750" y="2692400"/>
          <p14:tracePt t="54083" x="5753100" y="2641600"/>
          <p14:tracePt t="54099" x="5772150" y="2603500"/>
          <p14:tracePt t="54116" x="5778500" y="2552700"/>
          <p14:tracePt t="54134" x="5810250" y="2514600"/>
          <p14:tracePt t="54149" x="5835650" y="2470150"/>
          <p14:tracePt t="54166" x="5861050" y="2413000"/>
          <p14:tracePt t="54183" x="5886450" y="2355850"/>
          <p14:tracePt t="54199" x="5918200" y="2279650"/>
          <p14:tracePt t="54216" x="5949950" y="2216150"/>
          <p14:tracePt t="54233" x="5988050" y="2139950"/>
          <p14:tracePt t="54249" x="5994400" y="2120900"/>
          <p14:tracePt t="54266" x="6019800" y="2070100"/>
          <p14:tracePt t="54283" x="6032500" y="2044700"/>
          <p14:tracePt t="54299" x="6051550" y="1993900"/>
          <p14:tracePt t="54316" x="6064250" y="1962150"/>
          <p14:tracePt t="54334" x="6070600" y="1943100"/>
          <p14:tracePt t="54349" x="6096000" y="1892300"/>
          <p14:tracePt t="54366" x="6108700" y="1866900"/>
          <p14:tracePt t="54383" x="6127750" y="1847850"/>
          <p14:tracePt t="54399" x="6140450" y="1822450"/>
          <p14:tracePt t="54416" x="6159500" y="1803400"/>
          <p14:tracePt t="54433" x="6172200" y="1784350"/>
          <p14:tracePt t="54449" x="6191250" y="1765300"/>
          <p14:tracePt t="54466" x="6210300" y="1746250"/>
          <p14:tracePt t="54483" x="6229350" y="1720850"/>
          <p14:tracePt t="54499" x="6254750" y="1701800"/>
          <p14:tracePt t="54516" x="6305550" y="1670050"/>
          <p14:tracePt t="54533" x="6330950" y="1663700"/>
          <p14:tracePt t="54549" x="6381750" y="1638300"/>
          <p14:tracePt t="54566" x="6432550" y="1619250"/>
          <p14:tracePt t="54583" x="6470650" y="1600200"/>
          <p14:tracePt t="54599" x="6534150" y="1593850"/>
          <p14:tracePt t="54616" x="6623050" y="1574800"/>
          <p14:tracePt t="54633" x="6718300" y="1562100"/>
          <p14:tracePt t="54649" x="6845300" y="1543050"/>
          <p14:tracePt t="54666" x="7016750" y="1543050"/>
          <p14:tracePt t="54683" x="7143750" y="1543050"/>
          <p14:tracePt t="54699" x="7239000" y="1543050"/>
          <p14:tracePt t="54716" x="7308850" y="1543050"/>
          <p14:tracePt t="54733" x="7327900" y="1543050"/>
          <p14:tracePt t="54749" x="7372350" y="1562100"/>
          <p14:tracePt t="54766" x="7410450" y="1581150"/>
          <p14:tracePt t="54783" x="7473950" y="1625600"/>
          <p14:tracePt t="54799" x="7531100" y="1676400"/>
          <p14:tracePt t="54816" x="7556500" y="1708150"/>
          <p14:tracePt t="54833" x="7620000" y="1790700"/>
          <p14:tracePt t="54849" x="7658100" y="1860550"/>
          <p14:tracePt t="54866" x="7689850" y="1924050"/>
          <p14:tracePt t="54883" x="7708900" y="1974850"/>
          <p14:tracePt t="54899" x="7721600" y="2006600"/>
          <p14:tracePt t="54916" x="7721600" y="2038350"/>
          <p14:tracePt t="54933" x="7721600" y="2076450"/>
          <p14:tracePt t="54949" x="7708900" y="2108200"/>
          <p14:tracePt t="54966" x="7696200" y="2165350"/>
          <p14:tracePt t="54983" x="7670800" y="2235200"/>
          <p14:tracePt t="54999" x="7620000" y="2368550"/>
          <p14:tracePt t="55016" x="7588250" y="2451100"/>
          <p14:tracePt t="55033" x="7556500" y="2508250"/>
          <p14:tracePt t="55049" x="7537450" y="2533650"/>
          <p14:tracePt t="55066" x="7505700" y="2565400"/>
          <p14:tracePt t="55083" x="7486650" y="2578100"/>
          <p14:tracePt t="55099" x="7473950" y="2584450"/>
          <p14:tracePt t="55116" x="7454900" y="2590800"/>
          <p14:tracePt t="55133" x="7416800" y="2609850"/>
          <p14:tracePt t="55149" x="7334250" y="2628900"/>
          <p14:tracePt t="55166" x="7264400" y="2635250"/>
          <p14:tracePt t="55183" x="7219950" y="2635250"/>
          <p14:tracePt t="55199" x="7156450" y="2641600"/>
          <p14:tracePt t="55216" x="7054850" y="2660650"/>
          <p14:tracePt t="55233" x="6953250" y="2660650"/>
          <p14:tracePt t="55249" x="6800850" y="2660650"/>
          <p14:tracePt t="55266" x="6604000" y="2654300"/>
          <p14:tracePt t="55283" x="6515100" y="2622550"/>
          <p14:tracePt t="55299" x="6496050" y="2616200"/>
          <p14:tracePt t="55316" x="6451600" y="2571750"/>
          <p14:tracePt t="55333" x="6388100" y="2495550"/>
          <p14:tracePt t="55349" x="6337300" y="2451100"/>
          <p14:tracePt t="55366" x="6286500" y="2400300"/>
          <p14:tracePt t="55383" x="6229350" y="2336800"/>
          <p14:tracePt t="55399" x="6172200" y="2273300"/>
          <p14:tracePt t="55416" x="6134100" y="2228850"/>
          <p14:tracePt t="55433" x="6115050" y="2178050"/>
          <p14:tracePt t="55449" x="6102350" y="2133600"/>
          <p14:tracePt t="55466" x="6089650" y="2082800"/>
          <p14:tracePt t="55483" x="6070600" y="2019300"/>
          <p14:tracePt t="55499" x="6070600" y="1968500"/>
          <p14:tracePt t="55516" x="6070600" y="1905000"/>
          <p14:tracePt t="55533" x="6083300" y="1841500"/>
          <p14:tracePt t="55549" x="6115050" y="1746250"/>
          <p14:tracePt t="55566" x="6140450" y="1708150"/>
          <p14:tracePt t="55583" x="6153150" y="1689100"/>
          <p14:tracePt t="55599" x="6184900" y="1657350"/>
          <p14:tracePt t="55601" x="6203950" y="1644650"/>
          <p14:tracePt t="55616" x="6242050" y="1619250"/>
          <p14:tracePt t="55633" x="6292850" y="1593850"/>
          <p14:tracePt t="55649" x="6337300" y="1568450"/>
          <p14:tracePt t="55666" x="6375400" y="1555750"/>
          <p14:tracePt t="55683" x="6419850" y="1549400"/>
          <p14:tracePt t="55699" x="6502400" y="1530350"/>
          <p14:tracePt t="55716" x="6572250" y="1524000"/>
          <p14:tracePt t="55733" x="6642100" y="1524000"/>
          <p14:tracePt t="55749" x="6775450" y="1530350"/>
          <p14:tracePt t="55766" x="6858000" y="1549400"/>
          <p14:tracePt t="55783" x="6985000" y="1606550"/>
          <p14:tracePt t="55799" x="7054850" y="1657350"/>
          <p14:tracePt t="55816" x="7092950" y="1689100"/>
          <p14:tracePt t="55833" x="7169150" y="1758950"/>
          <p14:tracePt t="55849" x="7239000" y="1841500"/>
          <p14:tracePt t="55866" x="7258050" y="1866900"/>
          <p14:tracePt t="55883" x="7258050" y="1898650"/>
          <p14:tracePt t="55899" x="7258050" y="1930400"/>
          <p14:tracePt t="55916" x="7245350" y="1968500"/>
          <p14:tracePt t="55933" x="7226300" y="2025650"/>
          <p14:tracePt t="55949" x="7188200" y="2101850"/>
          <p14:tracePt t="55966" x="7150100" y="2190750"/>
          <p14:tracePt t="55983" x="7124700" y="2260600"/>
          <p14:tracePt t="55999" x="7086600" y="2343150"/>
          <p14:tracePt t="56016" x="7061200" y="2413000"/>
          <p14:tracePt t="56033" x="7035800" y="2463800"/>
          <p14:tracePt t="56049" x="6991350" y="2527300"/>
          <p14:tracePt t="56066" x="6972300" y="2540000"/>
          <p14:tracePt t="56083" x="6940550" y="2565400"/>
          <p14:tracePt t="56099" x="6883400" y="2590800"/>
          <p14:tracePt t="56116" x="6870700" y="2590800"/>
          <p14:tracePt t="56133" x="6845300" y="2590800"/>
          <p14:tracePt t="56149" x="6838950" y="2590800"/>
          <p14:tracePt t="56166" x="6826250" y="2590800"/>
          <p14:tracePt t="56183" x="6794500" y="2590800"/>
          <p14:tracePt t="56199" x="6762750" y="2578100"/>
          <p14:tracePt t="56216" x="6724650" y="2578100"/>
          <p14:tracePt t="56233" x="6692900" y="2571750"/>
          <p14:tracePt t="56249" x="6680200" y="2571750"/>
          <p14:tracePt t="56266" x="6673850" y="2571750"/>
          <p14:tracePt t="56283" x="6667500" y="2571750"/>
          <p14:tracePt t="56301" x="6661150" y="2571750"/>
          <p14:tracePt t="56396" x="6654800" y="2571750"/>
          <p14:tracePt t="56412" x="6635750" y="2571750"/>
          <p14:tracePt t="56422" x="6629400" y="2571750"/>
          <p14:tracePt t="56433" x="6623050" y="2571750"/>
          <p14:tracePt t="56450" x="6604000" y="2578100"/>
          <p14:tracePt t="56466" x="6559550" y="2590800"/>
          <p14:tracePt t="56483" x="6496050" y="2616200"/>
          <p14:tracePt t="56501" x="6432550" y="2641600"/>
          <p14:tracePt t="56516" x="6343650" y="2667000"/>
          <p14:tracePt t="56533" x="6223000" y="2717800"/>
          <p14:tracePt t="56549" x="6184900" y="2724150"/>
          <p14:tracePt t="56566" x="6140450" y="2736850"/>
          <p14:tracePt t="56583" x="6083300" y="2755900"/>
          <p14:tracePt t="56600" x="6051550" y="2762250"/>
          <p14:tracePt t="56616" x="6007100" y="2768600"/>
          <p14:tracePt t="56633" x="5962650" y="2774950"/>
          <p14:tracePt t="56649" x="5835650" y="2800350"/>
          <p14:tracePt t="56666" x="5765800" y="2806700"/>
          <p14:tracePt t="56683" x="5695950" y="2813050"/>
          <p14:tracePt t="56701" x="5657850" y="2813050"/>
          <p14:tracePt t="56716" x="5619750" y="2813050"/>
          <p14:tracePt t="56734" x="5594350" y="2813050"/>
          <p14:tracePt t="56750" x="5575300" y="2813050"/>
          <p14:tracePt t="56766" x="5562600" y="2813050"/>
          <p14:tracePt t="56783" x="5543550" y="2813050"/>
          <p14:tracePt t="56799" x="5524500" y="2813050"/>
          <p14:tracePt t="56816" x="5480050" y="2806700"/>
          <p14:tracePt t="56833" x="5467350" y="2806700"/>
          <p14:tracePt t="56850" x="5429250" y="2800350"/>
          <p14:tracePt t="56869" x="5359400" y="2781300"/>
          <p14:tracePt t="56883" x="5314950" y="2774950"/>
          <p14:tracePt t="56899" x="5276850" y="2762250"/>
          <p14:tracePt t="56916" x="5232400" y="2749550"/>
          <p14:tracePt t="56933" x="5181600" y="2743200"/>
          <p14:tracePt t="56949" x="5118100" y="2736850"/>
          <p14:tracePt t="56966" x="5054600" y="2736850"/>
          <p14:tracePt t="56983" x="4908550" y="2743200"/>
          <p14:tracePt t="56999" x="4743450" y="2794000"/>
          <p14:tracePt t="57016" x="4349750" y="2927350"/>
          <p14:tracePt t="57033" x="4222750" y="2971800"/>
          <p14:tracePt t="57049" x="4006850" y="3060700"/>
          <p14:tracePt t="57066" x="3778250" y="3136900"/>
          <p14:tracePt t="57083" x="3651250" y="3175000"/>
          <p14:tracePt t="57099" x="3587750" y="3194050"/>
          <p14:tracePt t="57118" x="3556000" y="3200400"/>
          <p14:tracePt t="57133" x="3460750" y="3225800"/>
          <p14:tracePt t="57149" x="3409950" y="3238500"/>
          <p14:tracePt t="57166" x="3352800" y="3251200"/>
          <p14:tracePt t="57183" x="3327400" y="3257550"/>
          <p14:tracePt t="57199" x="3302000" y="3257550"/>
          <p14:tracePt t="57216" x="3270250" y="3257550"/>
          <p14:tracePt t="57233" x="3251200" y="3257550"/>
          <p14:tracePt t="57249" x="3238500" y="3257550"/>
          <p14:tracePt t="57266" x="3200400" y="3244850"/>
          <p14:tracePt t="57283" x="3168650" y="3225800"/>
          <p14:tracePt t="57299" x="3067050" y="3162300"/>
          <p14:tracePt t="57316" x="2978150" y="3092450"/>
          <p14:tracePt t="57333" x="2940050" y="3054350"/>
          <p14:tracePt t="57349" x="2914650" y="3041650"/>
          <p14:tracePt t="57366" x="2857500" y="2997200"/>
          <p14:tracePt t="57384" x="2813050" y="2959100"/>
          <p14:tracePt t="57399" x="2787650" y="2946400"/>
          <p14:tracePt t="57416" x="2762250" y="2933700"/>
          <p14:tracePt t="57433" x="2730500" y="2914650"/>
          <p14:tracePt t="57449" x="2711450" y="2908300"/>
          <p14:tracePt t="57466" x="2673350" y="2882900"/>
          <p14:tracePt t="57483" x="2647950" y="2870200"/>
          <p14:tracePt t="57499" x="2622550" y="2863850"/>
          <p14:tracePt t="57516" x="2590800" y="2851150"/>
          <p14:tracePt t="57533" x="2533650" y="2838450"/>
          <p14:tracePt t="57549" x="2470150" y="2825750"/>
          <p14:tracePt t="57566" x="2406650" y="2813050"/>
          <p14:tracePt t="57584" x="2330450" y="2800350"/>
          <p14:tracePt t="57599" x="2260600" y="2787650"/>
          <p14:tracePt t="57602" x="2216150" y="2781300"/>
          <p14:tracePt t="57616" x="2152650" y="2781300"/>
          <p14:tracePt t="57633" x="2082800" y="2787650"/>
          <p14:tracePt t="57649" x="2012950" y="2794000"/>
          <p14:tracePt t="57666" x="1949450" y="2813050"/>
          <p14:tracePt t="57683" x="1873250" y="2844800"/>
          <p14:tracePt t="57699" x="1816100" y="2863850"/>
          <p14:tracePt t="57716" x="1765300" y="2901950"/>
          <p14:tracePt t="57733" x="1708150" y="2952750"/>
          <p14:tracePt t="57749" x="1606550" y="3092450"/>
          <p14:tracePt t="57766" x="1555750" y="3225800"/>
          <p14:tracePt t="57783" x="1511300" y="3390900"/>
          <p14:tracePt t="57799" x="1498600" y="3575050"/>
          <p14:tracePt t="57816" x="1498600" y="3746500"/>
          <p14:tracePt t="57833" x="1504950" y="3873500"/>
          <p14:tracePt t="57849" x="1549400" y="3962400"/>
          <p14:tracePt t="57867" x="1568450" y="3987800"/>
          <p14:tracePt t="57883" x="1581150" y="3994150"/>
          <p14:tracePt t="57899" x="1593850" y="4000500"/>
          <p14:tracePt t="57916" x="1670050" y="4019550"/>
          <p14:tracePt t="57933" x="1714500" y="4025900"/>
          <p14:tracePt t="57949" x="1771650" y="4044950"/>
          <p14:tracePt t="57966" x="1816100" y="4057650"/>
          <p14:tracePt t="57983" x="1860550" y="4064000"/>
          <p14:tracePt t="57999" x="1898650" y="4076700"/>
          <p14:tracePt t="58016" x="1930400" y="4076700"/>
          <p14:tracePt t="58033" x="1949450" y="4076700"/>
          <p14:tracePt t="58049" x="1968500" y="4076700"/>
          <p14:tracePt t="58066" x="1987550" y="4076700"/>
          <p14:tracePt t="58083" x="2000250" y="4076700"/>
          <p14:tracePt t="58099" x="2025650" y="4083050"/>
          <p14:tracePt t="58102" x="2038350" y="4083050"/>
          <p14:tracePt t="58116" x="2101850" y="4108450"/>
          <p14:tracePt t="58133" x="2165350" y="4127500"/>
          <p14:tracePt t="58149" x="2228850" y="4140200"/>
          <p14:tracePt t="58166" x="2286000" y="4146550"/>
          <p14:tracePt t="58183" x="2330450" y="4159250"/>
          <p14:tracePt t="58199" x="2362200" y="4165600"/>
          <p14:tracePt t="58216" x="2393950" y="4171950"/>
          <p14:tracePt t="58233" x="2400300" y="4171950"/>
          <p14:tracePt t="58249" x="2406650" y="4171950"/>
          <p14:tracePt t="58610" x="2413000" y="4171950"/>
          <p14:tracePt t="58630" x="2413000" y="4178300"/>
          <p14:tracePt t="58641" x="2419350" y="4178300"/>
          <p14:tracePt t="58653" x="2425700" y="4178300"/>
          <p14:tracePt t="58667" x="2438400" y="4178300"/>
          <p14:tracePt t="58683" x="2463800" y="4178300"/>
          <p14:tracePt t="58700" x="2508250" y="4178300"/>
          <p14:tracePt t="58716" x="2590800" y="4165600"/>
          <p14:tracePt t="58733" x="2692400" y="4146550"/>
          <p14:tracePt t="58749" x="2838450" y="4108450"/>
          <p14:tracePt t="58766" x="2990850" y="4070350"/>
          <p14:tracePt t="58783" x="3244850" y="3987800"/>
          <p14:tracePt t="58801" x="3448050" y="3917950"/>
          <p14:tracePt t="58816" x="3714750" y="3829050"/>
          <p14:tracePt t="58833" x="3924300" y="3759200"/>
          <p14:tracePt t="58850" x="4146550" y="3670300"/>
          <p14:tracePt t="58868" x="4381500" y="3536950"/>
          <p14:tracePt t="58883" x="4502150" y="3454400"/>
          <p14:tracePt t="58899" x="4540250" y="3429000"/>
          <p14:tracePt t="58916" x="4654550" y="3327400"/>
          <p14:tracePt t="58933" x="4718050" y="3263900"/>
          <p14:tracePt t="58949" x="4762500" y="3213100"/>
          <p14:tracePt t="58966" x="4813300" y="3143250"/>
          <p14:tracePt t="58983" x="4845050" y="3111500"/>
          <p14:tracePt t="59001" x="4889500" y="3048000"/>
          <p14:tracePt t="59016" x="4940300" y="2997200"/>
          <p14:tracePt t="59033" x="4978400" y="2940050"/>
          <p14:tracePt t="59049" x="5016500" y="2889250"/>
          <p14:tracePt t="59066" x="5041900" y="2851150"/>
          <p14:tracePt t="59083" x="5073650" y="2794000"/>
          <p14:tracePt t="59099" x="5111750" y="2724150"/>
          <p14:tracePt t="59116" x="5124450" y="2705100"/>
          <p14:tracePt t="59133" x="5143500" y="2660650"/>
          <p14:tracePt t="59149" x="5168900" y="2616200"/>
          <p14:tracePt t="59166" x="5181600" y="2565400"/>
          <p14:tracePt t="59183" x="5187950" y="2540000"/>
          <p14:tracePt t="59201" x="5207000" y="2520950"/>
          <p14:tracePt t="59216" x="5226050" y="2489200"/>
          <p14:tracePt t="59233" x="5245100" y="2451100"/>
          <p14:tracePt t="59249" x="5257800" y="2425700"/>
          <p14:tracePt t="59266" x="5264150" y="2400300"/>
          <p14:tracePt t="59283" x="5289550" y="2368550"/>
          <p14:tracePt t="59299" x="5289550" y="2343150"/>
          <p14:tracePt t="59316" x="5302250" y="2298700"/>
          <p14:tracePt t="59333" x="5308600" y="2292350"/>
          <p14:tracePt t="59349" x="5321300" y="2260600"/>
          <p14:tracePt t="59366" x="5327650" y="2241550"/>
          <p14:tracePt t="59383" x="5334000" y="2216150"/>
          <p14:tracePt t="59401" x="5334000" y="2209800"/>
          <p14:tracePt t="59416" x="5340350" y="2203450"/>
          <p14:tracePt t="59433" x="5346700" y="2203450"/>
          <p14:tracePt t="59449" x="5353050" y="2197100"/>
          <p14:tracePt t="59466" x="5359400" y="2197100"/>
          <p14:tracePt t="59499" x="5372100" y="2190750"/>
          <p14:tracePt t="59516" x="5378450" y="2190750"/>
          <p14:tracePt t="59533" x="5378450" y="2184400"/>
          <p14:tracePt t="60350" x="5378450" y="2190750"/>
          <p14:tracePt t="60360" x="5378450" y="2222500"/>
          <p14:tracePt t="60367" x="5378450" y="2260600"/>
          <p14:tracePt t="60383" x="5378450" y="2311400"/>
          <p14:tracePt t="60399" x="5378450" y="2324100"/>
          <p14:tracePt t="60416" x="5378450" y="2349500"/>
          <p14:tracePt t="60433" x="5378450" y="2355850"/>
          <p14:tracePt t="61433" x="5378450" y="2368550"/>
          <p14:tracePt t="61450" x="5378450" y="2387600"/>
          <p14:tracePt t="61467" x="5378450" y="2413000"/>
          <p14:tracePt t="61486" x="5378450" y="2463800"/>
          <p14:tracePt t="61500" x="5378450" y="2476500"/>
          <p14:tracePt t="61517" x="5378450" y="2495550"/>
          <p14:tracePt t="61533" x="5378450" y="2520950"/>
          <p14:tracePt t="61550" x="5378450" y="2533650"/>
          <p14:tracePt t="61567" x="5378450" y="2552700"/>
          <p14:tracePt t="61583" x="5378450" y="2571750"/>
          <p14:tracePt t="61600" x="5378450" y="2578100"/>
          <p14:tracePt t="61602" x="5378450" y="2584450"/>
          <p14:tracePt t="61616" x="5378450" y="2603500"/>
          <p14:tracePt t="61633" x="5378450" y="2616200"/>
          <p14:tracePt t="61650" x="5378450" y="2641600"/>
          <p14:tracePt t="61666" x="5378450" y="2647950"/>
          <p14:tracePt t="61684" x="5378450" y="2654300"/>
          <p14:tracePt t="61700" x="5378450" y="2660650"/>
          <p14:tracePt t="62383" x="5378450" y="2667000"/>
          <p14:tracePt t="62400" x="5378450" y="2679700"/>
          <p14:tracePt t="62433" x="5378450" y="2686050"/>
          <p14:tracePt t="62450" x="5378450" y="2698750"/>
          <p14:tracePt t="62467" x="5378450" y="2711450"/>
          <p14:tracePt t="62483" x="5378450" y="2717800"/>
          <p14:tracePt t="62500" x="5378450" y="2724150"/>
          <p14:tracePt t="62533" x="5378450" y="2730500"/>
          <p14:tracePt t="62700" x="5378450" y="2736850"/>
          <p14:tracePt t="62767" x="5378450" y="2743200"/>
          <p14:tracePt t="62833" x="5372100" y="2749550"/>
          <p14:tracePt t="62850" x="5372100" y="2755900"/>
          <p14:tracePt t="62869" x="5365750" y="2755900"/>
          <p14:tracePt t="62883" x="5365750" y="2762250"/>
          <p14:tracePt t="64002" x="5365750" y="2749550"/>
          <p14:tracePt t="64008" x="5365750" y="2743200"/>
          <p14:tracePt t="64019" x="5365750" y="2730500"/>
          <p14:tracePt t="64033" x="5365750" y="2698750"/>
          <p14:tracePt t="64050" x="5365750" y="2673350"/>
          <p14:tracePt t="64066" x="5365750" y="2660650"/>
          <p14:tracePt t="64083" x="5365750" y="2622550"/>
          <p14:tracePt t="64099" x="5365750" y="2603500"/>
          <p14:tracePt t="64117" x="5365750" y="2571750"/>
          <p14:tracePt t="64135" x="5365750" y="2533650"/>
          <p14:tracePt t="64149" x="5365750" y="2495550"/>
          <p14:tracePt t="64166" x="5365750" y="2470150"/>
          <p14:tracePt t="64183" x="5365750" y="2444750"/>
          <p14:tracePt t="64200" x="5365750" y="2425700"/>
          <p14:tracePt t="64216" x="5365750" y="2400300"/>
          <p14:tracePt t="64233" x="5365750" y="2387600"/>
          <p14:tracePt t="64930" x="5372100" y="2387600"/>
          <p14:tracePt t="64946" x="5378450" y="2387600"/>
          <p14:tracePt t="64953" x="5391150" y="2381250"/>
          <p14:tracePt t="64966" x="5397500" y="2381250"/>
          <p14:tracePt t="64983" x="5403850" y="2368550"/>
          <p14:tracePt t="64999" x="5422900" y="2362200"/>
          <p14:tracePt t="65016" x="5441950" y="2336800"/>
          <p14:tracePt t="65033" x="5461000" y="2305050"/>
          <p14:tracePt t="65049" x="5473700" y="2298700"/>
          <p14:tracePt t="65066" x="5480050" y="2273300"/>
          <p14:tracePt t="65083" x="5480050" y="2266950"/>
          <p14:tracePt t="65099" x="5486400" y="2247900"/>
          <p14:tracePt t="65116" x="5492750" y="2228850"/>
          <p14:tracePt t="65134" x="5492750" y="2209800"/>
          <p14:tracePt t="65149" x="5492750" y="2184400"/>
          <p14:tracePt t="65166" x="5492750" y="2178050"/>
          <p14:tracePt t="65183" x="5492750" y="2159000"/>
          <p14:tracePt t="65199" x="5492750" y="2139950"/>
          <p14:tracePt t="65217" x="5480050" y="2127250"/>
          <p14:tracePt t="65233" x="5473700" y="2108200"/>
          <p14:tracePt t="65249" x="5467350" y="2108200"/>
          <p14:tracePt t="65266" x="5467350" y="2101850"/>
          <p14:tracePt t="65283" x="5461000" y="2101850"/>
          <p14:tracePt t="65299" x="5454650" y="2095500"/>
          <p14:tracePt t="65316" x="5448300" y="2095500"/>
          <p14:tracePt t="65349" x="5422900" y="2089150"/>
          <p14:tracePt t="65366" x="5416550" y="2089150"/>
          <p14:tracePt t="65382" x="5403850" y="2089150"/>
          <p14:tracePt t="65400" x="5384800" y="2089150"/>
          <p14:tracePt t="65416" x="5378450" y="2089150"/>
          <p14:tracePt t="65433" x="5365750" y="2089150"/>
          <p14:tracePt t="65449" x="5359400" y="2089150"/>
          <p14:tracePt t="65466" x="5346700" y="2089150"/>
          <p14:tracePt t="65483" x="5340350" y="2089150"/>
          <p14:tracePt t="65499" x="5327650" y="2089150"/>
          <p14:tracePt t="65516" x="5308600" y="2101850"/>
          <p14:tracePt t="65534" x="5302250" y="2108200"/>
          <p14:tracePt t="65549" x="5289550" y="2120900"/>
          <p14:tracePt t="65566" x="5257800" y="2184400"/>
          <p14:tracePt t="65583" x="5257800" y="2228850"/>
          <p14:tracePt t="65599" x="5251450" y="2254250"/>
          <p14:tracePt t="65616" x="5251450" y="2292350"/>
          <p14:tracePt t="65633" x="5251450" y="2317750"/>
          <p14:tracePt t="65649" x="5251450" y="2336800"/>
          <p14:tracePt t="65666" x="5251450" y="2368550"/>
          <p14:tracePt t="65683" x="5251450" y="2393950"/>
          <p14:tracePt t="65699" x="5257800" y="2419350"/>
          <p14:tracePt t="65716" x="5270500" y="2444750"/>
          <p14:tracePt t="65733" x="5283200" y="2463800"/>
          <p14:tracePt t="65749" x="5289550" y="2476500"/>
          <p14:tracePt t="65766" x="5295900" y="2489200"/>
          <p14:tracePt t="65783" x="5302250" y="2489200"/>
          <p14:tracePt t="65799" x="5308600" y="2489200"/>
          <p14:tracePt t="65818" x="5314950" y="2489200"/>
          <p14:tracePt t="65833" x="5321300" y="2489200"/>
          <p14:tracePt t="65849" x="5327650" y="2489200"/>
          <p14:tracePt t="65866" x="5340350" y="2489200"/>
          <p14:tracePt t="65883" x="5346700" y="2489200"/>
          <p14:tracePt t="65899" x="5359400" y="2489200"/>
          <p14:tracePt t="65933" x="5365750" y="2489200"/>
          <p14:tracePt t="65949" x="5372100" y="2489200"/>
          <p14:tracePt t="65966" x="5378450" y="2489200"/>
          <p14:tracePt t="65983" x="5384800" y="2489200"/>
          <p14:tracePt t="65999" x="5397500" y="2489200"/>
          <p14:tracePt t="66016" x="5403850" y="2489200"/>
          <p14:tracePt t="66033" x="5416550" y="2489200"/>
          <p14:tracePt t="66066" x="5422900" y="2489200"/>
          <p14:tracePt t="66116" x="5429250" y="2489200"/>
          <p14:tracePt t="66140" x="5435600" y="2489200"/>
          <p14:tracePt t="66146" x="5454650" y="2482850"/>
          <p14:tracePt t="66156" x="5467350" y="2482850"/>
          <p14:tracePt t="66166" x="5486400" y="2470150"/>
          <p14:tracePt t="66183" x="5549900" y="2451100"/>
          <p14:tracePt t="66199" x="5632450" y="2419350"/>
          <p14:tracePt t="66216" x="5715000" y="2387600"/>
          <p14:tracePt t="66233" x="5822950" y="2349500"/>
          <p14:tracePt t="66249" x="5949950" y="2298700"/>
          <p14:tracePt t="66266" x="6153150" y="2241550"/>
          <p14:tracePt t="66283" x="6445250" y="2184400"/>
          <p14:tracePt t="66299" x="6559550" y="2171700"/>
          <p14:tracePt t="66316" x="6800850" y="2146300"/>
          <p14:tracePt t="66333" x="7054850" y="2133600"/>
          <p14:tracePt t="66349" x="7156450" y="2133600"/>
          <p14:tracePt t="66366" x="7226300" y="2133600"/>
          <p14:tracePt t="66383" x="7270750" y="2127250"/>
          <p14:tracePt t="66424" x="7277100" y="2127250"/>
          <p14:tracePt t="66433" x="7283450" y="2120900"/>
          <p14:tracePt t="66449" x="7296150" y="2114550"/>
          <p14:tracePt t="66466" x="7302500" y="2108200"/>
          <p14:tracePt t="66483" x="7321550" y="2089150"/>
          <p14:tracePt t="66499" x="7346950" y="2063750"/>
          <p14:tracePt t="66516" x="7378700" y="2025650"/>
          <p14:tracePt t="66533" x="7404100" y="1993900"/>
          <p14:tracePt t="66549" x="7423150" y="1955800"/>
          <p14:tracePt t="66566" x="7442200" y="1898650"/>
          <p14:tracePt t="66583" x="7442200" y="1879600"/>
          <p14:tracePt t="66599" x="7448550" y="1854200"/>
          <p14:tracePt t="66602" x="7448550" y="1841500"/>
          <p14:tracePt t="66616" x="7448550" y="1816100"/>
          <p14:tracePt t="66633" x="7435850" y="1784350"/>
          <p14:tracePt t="66649" x="7423150" y="1758950"/>
          <p14:tracePt t="66666" x="7404100" y="1739900"/>
          <p14:tracePt t="66683" x="7378700" y="1714500"/>
          <p14:tracePt t="66699" x="7321550" y="1689100"/>
          <p14:tracePt t="66716" x="7283450" y="1663700"/>
          <p14:tracePt t="66733" x="7226300" y="1638300"/>
          <p14:tracePt t="66749" x="7169150" y="1625600"/>
          <p14:tracePt t="66766" x="7054850" y="1593850"/>
          <p14:tracePt t="66783" x="7016750" y="1587500"/>
          <p14:tracePt t="66799" x="6927850" y="1581150"/>
          <p14:tracePt t="66816" x="6832600" y="1568450"/>
          <p14:tracePt t="66833" x="6762750" y="1562100"/>
          <p14:tracePt t="66849" x="6692900" y="1555750"/>
          <p14:tracePt t="66866" x="6604000" y="1543050"/>
          <p14:tracePt t="66883" x="6477000" y="1543050"/>
          <p14:tracePt t="66899" x="6419850" y="1543050"/>
          <p14:tracePt t="66916" x="6375400" y="1543050"/>
          <p14:tracePt t="66933" x="6324600" y="1543050"/>
          <p14:tracePt t="66949" x="6299200" y="1555750"/>
          <p14:tracePt t="66966" x="6261100" y="1568450"/>
          <p14:tracePt t="66983" x="6229350" y="1587500"/>
          <p14:tracePt t="66999" x="6184900" y="1625600"/>
          <p14:tracePt t="67016" x="6134100" y="1676400"/>
          <p14:tracePt t="67033" x="6070600" y="1752600"/>
          <p14:tracePt t="67049" x="6007100" y="1828800"/>
          <p14:tracePt t="67067" x="5981700" y="1866900"/>
          <p14:tracePt t="67083" x="5975350" y="1917700"/>
          <p14:tracePt t="67099" x="5975350" y="1974850"/>
          <p14:tracePt t="67102" x="5975350" y="2012950"/>
          <p14:tracePt t="67116" x="5981700" y="2089150"/>
          <p14:tracePt t="67133" x="6013450" y="2203450"/>
          <p14:tracePt t="67149" x="6032500" y="2266950"/>
          <p14:tracePt t="67166" x="6108700" y="2444750"/>
          <p14:tracePt t="67183" x="6172200" y="2546350"/>
          <p14:tracePt t="67199" x="6242050" y="2641600"/>
          <p14:tracePt t="67216" x="6324600" y="2673350"/>
          <p14:tracePt t="67233" x="6419850" y="2698750"/>
          <p14:tracePt t="67249" x="6540500" y="2711450"/>
          <p14:tracePt t="67266" x="6699250" y="2711450"/>
          <p14:tracePt t="67283" x="6838950" y="2698750"/>
          <p14:tracePt t="67299" x="6991350" y="2667000"/>
          <p14:tracePt t="67316" x="7181850" y="2616200"/>
          <p14:tracePt t="67333" x="7283450" y="2584450"/>
          <p14:tracePt t="67349" x="7321550" y="2559050"/>
          <p14:tracePt t="67366" x="7397750" y="2489200"/>
          <p14:tracePt t="67383" x="7435850" y="2438400"/>
          <p14:tracePt t="67399" x="7448550" y="2387600"/>
          <p14:tracePt t="67416" x="7461250" y="2336800"/>
          <p14:tracePt t="67433" x="7461250" y="2273300"/>
          <p14:tracePt t="67449" x="7461250" y="2222500"/>
          <p14:tracePt t="67466" x="7461250" y="2133600"/>
          <p14:tracePt t="67483" x="7461250" y="2095500"/>
          <p14:tracePt t="67499" x="7461250" y="2038350"/>
          <p14:tracePt t="67516" x="7448550" y="2019300"/>
          <p14:tracePt t="67533" x="7442200" y="2000250"/>
          <p14:tracePt t="67551" x="7435850" y="2000250"/>
          <p14:tracePt t="67566" x="7435850" y="1993900"/>
          <p14:tracePt t="70095" x="7404100" y="1993900"/>
          <p14:tracePt t="70106" x="7327900" y="2006600"/>
          <p14:tracePt t="70114" x="7181850" y="2019300"/>
          <p14:tracePt t="70121" x="7092950" y="2019300"/>
          <p14:tracePt t="70133" x="7004050" y="2000250"/>
          <p14:tracePt t="70150" x="6883400" y="1949450"/>
          <p14:tracePt t="70166" x="6667500" y="1835150"/>
          <p14:tracePt t="70183" x="6413500" y="1689100"/>
          <p14:tracePt t="70200" x="6153150" y="1606550"/>
          <p14:tracePt t="70216" x="6051550" y="1555750"/>
          <p14:tracePt t="70234" x="6051550" y="1543050"/>
          <p14:tracePt t="70283" x="6051550" y="1549400"/>
          <p14:tracePt t="70292" x="6051550" y="1562100"/>
          <p14:tracePt t="70299" x="6051550" y="1574800"/>
          <p14:tracePt t="70316" x="6051550" y="1587500"/>
          <p14:tracePt t="70333" x="6038850" y="1625600"/>
          <p14:tracePt t="70349" x="6019800" y="1689100"/>
          <p14:tracePt t="70366" x="5975350" y="1822450"/>
          <p14:tracePt t="70383" x="5937250" y="2006600"/>
          <p14:tracePt t="70399" x="5930900" y="2190750"/>
          <p14:tracePt t="70416" x="5937250" y="2279650"/>
          <p14:tracePt t="70435" x="5943600" y="2279650"/>
          <p14:tracePt t="70449" x="5988050" y="2235200"/>
          <p14:tracePt t="70466" x="6108700" y="2089150"/>
          <p14:tracePt t="70483" x="6292850" y="1873250"/>
          <p14:tracePt t="70499" x="6432550" y="1670050"/>
          <p14:tracePt t="70516" x="6457950" y="1651000"/>
          <p14:tracePt t="70533" x="6457950" y="1644650"/>
          <p14:tracePt t="70600" x="6457950" y="1651000"/>
          <p14:tracePt t="70605" x="6457950" y="1657350"/>
          <p14:tracePt t="70616" x="6457950" y="1663700"/>
          <p14:tracePt t="70633" x="6457950" y="1676400"/>
          <p14:tracePt t="70650" x="6457950" y="1689100"/>
          <p14:tracePt t="70740" x="6457950" y="1695450"/>
          <p14:tracePt t="70751" x="6451600" y="1708150"/>
          <p14:tracePt t="70760" x="6451600" y="1714500"/>
          <p14:tracePt t="70767" x="6445250" y="1727200"/>
          <p14:tracePt t="70783" x="6445250" y="1752600"/>
          <p14:tracePt t="70816" x="6445250" y="1771650"/>
          <p14:tracePt t="70833" x="6445250" y="1790700"/>
          <p14:tracePt t="70849" x="6445250" y="1803400"/>
          <p14:tracePt t="70869" x="6451600" y="1816100"/>
          <p14:tracePt t="71128" x="6445250" y="1816100"/>
          <p14:tracePt t="71138" x="6432550" y="1816100"/>
          <p14:tracePt t="71144" x="6426200" y="1816100"/>
          <p14:tracePt t="71155" x="6413500" y="1816100"/>
          <p14:tracePt t="71166" x="6407150" y="1816100"/>
          <p14:tracePt t="71183" x="6388100" y="1803400"/>
          <p14:tracePt t="71201" x="6381750" y="1790700"/>
          <p14:tracePt t="71216" x="6362700" y="1784350"/>
          <p14:tracePt t="71233" x="6356350" y="1771650"/>
          <p14:tracePt t="71250" x="6343650" y="1758950"/>
          <p14:tracePt t="71266" x="6330950" y="1733550"/>
          <p14:tracePt t="71283" x="6330950" y="1727200"/>
          <p14:tracePt t="71299" x="6324600" y="1714500"/>
          <p14:tracePt t="71316" x="6318250" y="1695450"/>
          <p14:tracePt t="71333" x="6318250" y="1689100"/>
          <p14:tracePt t="71349" x="6311900" y="1682750"/>
          <p14:tracePt t="71383" x="6299200" y="1670050"/>
          <p14:tracePt t="71401" x="6299200" y="1663700"/>
          <p14:tracePt t="71416" x="6286500" y="1657350"/>
          <p14:tracePt t="71433" x="6273800" y="1644650"/>
          <p14:tracePt t="71449" x="6267450" y="1638300"/>
          <p14:tracePt t="71467" x="6254750" y="1638300"/>
          <p14:tracePt t="71483" x="6242050" y="1638300"/>
          <p14:tracePt t="71499" x="6229350" y="1638300"/>
          <p14:tracePt t="71516" x="6210300" y="1638300"/>
          <p14:tracePt t="71533" x="6172200" y="1638300"/>
          <p14:tracePt t="71549" x="6165850" y="1638300"/>
          <p14:tracePt t="71566" x="6153150" y="1638300"/>
          <p14:tracePt t="71583" x="6115050" y="1651000"/>
          <p14:tracePt t="71601" x="6096000" y="1670050"/>
          <p14:tracePt t="71616" x="6064250" y="1720850"/>
          <p14:tracePt t="71633" x="6051550" y="1746250"/>
          <p14:tracePt t="71650" x="6045200" y="1778000"/>
          <p14:tracePt t="71666" x="6045200" y="1809750"/>
          <p14:tracePt t="71683" x="6051550" y="1854200"/>
          <p14:tracePt t="71700" x="6076950" y="1892300"/>
          <p14:tracePt t="71716" x="6108700" y="1930400"/>
          <p14:tracePt t="71733" x="6127750" y="1949450"/>
          <p14:tracePt t="71750" x="6165850" y="1974850"/>
          <p14:tracePt t="71766" x="6191250" y="2000250"/>
          <p14:tracePt t="71783" x="6216650" y="2019300"/>
          <p14:tracePt t="71800" x="6242050" y="2032000"/>
          <p14:tracePt t="71816" x="6292850" y="2044700"/>
          <p14:tracePt t="71833" x="6318250" y="2051050"/>
          <p14:tracePt t="71849" x="6337300" y="2057400"/>
          <p14:tracePt t="71869" x="6407150" y="2070100"/>
          <p14:tracePt t="71883" x="6432550" y="2076450"/>
          <p14:tracePt t="71899" x="6457950" y="2076450"/>
          <p14:tracePt t="71916" x="6470650" y="2076450"/>
          <p14:tracePt t="71949" x="6489700" y="2076450"/>
          <p14:tracePt t="71966" x="6534150" y="2051050"/>
          <p14:tracePt t="71983" x="6578600" y="2025650"/>
          <p14:tracePt t="71999" x="6616700" y="1993900"/>
          <p14:tracePt t="72016" x="6642100" y="1981200"/>
          <p14:tracePt t="72049" x="6648450" y="1981200"/>
          <p14:tracePt t="72066" x="6661150" y="1981200"/>
          <p14:tracePt t="72083" x="6756400" y="2000250"/>
          <p14:tracePt t="72099" x="6826250" y="2019300"/>
          <p14:tracePt t="72116" x="6908800" y="2063750"/>
          <p14:tracePt t="72133" x="6978650" y="2114550"/>
          <p14:tracePt t="72149" x="7042150" y="2178050"/>
          <p14:tracePt t="72166" x="7073900" y="2235200"/>
          <p14:tracePt t="72183" x="7086600" y="2266950"/>
          <p14:tracePt t="72199" x="7099300" y="2311400"/>
          <p14:tracePt t="72216" x="7099300" y="2362200"/>
          <p14:tracePt t="72233" x="7099300" y="2413000"/>
          <p14:tracePt t="72249" x="7086600" y="2457450"/>
          <p14:tracePt t="72266" x="7067550" y="2508250"/>
          <p14:tracePt t="72283" x="7035800" y="2552700"/>
          <p14:tracePt t="72299" x="7023100" y="2571750"/>
          <p14:tracePt t="72316" x="6991350" y="2603500"/>
          <p14:tracePt t="72333" x="6972300" y="2603500"/>
          <p14:tracePt t="72349" x="6921500" y="2603500"/>
          <p14:tracePt t="72366" x="6711950" y="2552700"/>
          <p14:tracePt t="72383" x="6604000" y="2489200"/>
          <p14:tracePt t="72399" x="6508750" y="2406650"/>
          <p14:tracePt t="72416" x="6413500" y="2317750"/>
          <p14:tracePt t="72433" x="6350000" y="2254250"/>
          <p14:tracePt t="72449" x="6280150" y="2184400"/>
          <p14:tracePt t="72466" x="6242050" y="2120900"/>
          <p14:tracePt t="72483" x="6223000" y="2089150"/>
          <p14:tracePt t="72499" x="6216650" y="2044700"/>
          <p14:tracePt t="72516" x="6203950" y="1962150"/>
          <p14:tracePt t="72533" x="6197600" y="1917700"/>
          <p14:tracePt t="72549" x="6197600" y="1898650"/>
          <p14:tracePt t="72566" x="6197600" y="1873250"/>
          <p14:tracePt t="72583" x="6216650" y="1841500"/>
          <p14:tracePt t="72599" x="6223000" y="1835150"/>
          <p14:tracePt t="72616" x="6229350" y="1835150"/>
          <p14:tracePt t="72633" x="6235700" y="1835150"/>
          <p14:tracePt t="72649" x="6242050" y="1835150"/>
          <p14:tracePt t="72666" x="6242050" y="1828800"/>
          <p14:tracePt t="72774" x="6248400" y="1847850"/>
          <p14:tracePt t="72787" x="6254750" y="1866900"/>
          <p14:tracePt t="72792" x="6261100" y="1892300"/>
          <p14:tracePt t="72803" x="6273800" y="1924050"/>
          <p14:tracePt t="72816" x="6299200" y="2006600"/>
          <p14:tracePt t="72833" x="6337300" y="2095500"/>
          <p14:tracePt t="72849" x="6375400" y="2171700"/>
          <p14:tracePt t="72869" x="6407150" y="2222500"/>
          <p14:tracePt t="72884" x="6438900" y="2273300"/>
          <p14:tracePt t="72899" x="6457950" y="2298700"/>
          <p14:tracePt t="72916" x="6477000" y="2317750"/>
          <p14:tracePt t="72933" x="6483350" y="2330450"/>
          <p14:tracePt t="72949" x="6489700" y="2336800"/>
          <p14:tracePt t="72983" x="6496050" y="2349500"/>
          <p14:tracePt t="72999" x="6502400" y="2362200"/>
          <p14:tracePt t="73016" x="6508750" y="2381250"/>
          <p14:tracePt t="73033" x="6515100" y="2387600"/>
          <p14:tracePt t="73049" x="6515100" y="2400300"/>
          <p14:tracePt t="73066" x="6521450" y="2406650"/>
          <p14:tracePt t="73083" x="6521450" y="2413000"/>
          <p14:tracePt t="73099" x="6521450" y="2419350"/>
          <p14:tracePt t="73116" x="6527800" y="2432050"/>
          <p14:tracePt t="73133" x="6534150" y="2463800"/>
          <p14:tracePt t="73149" x="6534150" y="2495550"/>
          <p14:tracePt t="73166" x="6534150" y="2527300"/>
          <p14:tracePt t="73183" x="6534150" y="2546350"/>
          <p14:tracePt t="73199" x="6540500" y="2565400"/>
          <p14:tracePt t="73216" x="6540500" y="2571750"/>
          <p14:tracePt t="73233" x="6540500" y="2584450"/>
          <p14:tracePt t="73278" x="6540500" y="2590800"/>
          <p14:tracePt t="73308" x="6540500" y="2597150"/>
          <p14:tracePt t="73344" x="6540500" y="2609850"/>
          <p14:tracePt t="73364" x="6540500" y="2616200"/>
          <p14:tracePt t="73388" x="6540500" y="2622550"/>
          <p14:tracePt t="73404" x="6540500" y="2628900"/>
          <p14:tracePt t="73702" x="6540500" y="2641600"/>
          <p14:tracePt t="73712" x="6546850" y="2647950"/>
          <p14:tracePt t="73722" x="6546850" y="2660650"/>
          <p14:tracePt t="73733" x="6546850" y="2667000"/>
          <p14:tracePt t="73750" x="6546850" y="2679700"/>
          <p14:tracePt t="73766" x="6546850" y="2686050"/>
          <p14:tracePt t="73783" x="6546850" y="2698750"/>
          <p14:tracePt t="73833" x="6546850" y="2705100"/>
          <p14:tracePt t="73852" x="6546850" y="2711450"/>
          <p14:tracePt t="73883" x="6546850" y="2717800"/>
          <p14:tracePt t="73999" x="6546850" y="2724150"/>
          <p14:tracePt t="74033" x="6546850" y="2730500"/>
          <p14:tracePt t="74066" x="6546850" y="2743200"/>
          <p14:tracePt t="74100" x="6546850" y="2749550"/>
          <p14:tracePt t="74117" x="6546850" y="2768600"/>
          <p14:tracePt t="74133" x="6546850" y="2774950"/>
          <p14:tracePt t="74167" x="6546850" y="2781300"/>
          <p14:tracePt t="74183" x="6546850" y="2787650"/>
          <p14:tracePt t="74200" x="6546850" y="2794000"/>
          <p14:tracePt t="74266" x="6546850" y="2800350"/>
          <p14:tracePt t="74489" x="6546850" y="2806700"/>
          <p14:tracePt t="74950" x="6546850" y="2813050"/>
          <p14:tracePt t="75930" x="6540500" y="2813050"/>
          <p14:tracePt t="75946" x="6534150" y="2813050"/>
          <p14:tracePt t="75960" x="6527800" y="2813050"/>
          <p14:tracePt t="76056" x="6527800" y="2806700"/>
          <p14:tracePt t="76228" x="6521450" y="2806700"/>
          <p14:tracePt t="76258" x="6515100" y="2806700"/>
          <p14:tracePt t="76268" x="6508750" y="2800350"/>
          <p14:tracePt t="76274" x="6502400" y="2800350"/>
          <p14:tracePt t="76285" x="6483350" y="2794000"/>
          <p14:tracePt t="76299" x="6362700" y="2749550"/>
          <p14:tracePt t="76316" x="6273800" y="2705100"/>
          <p14:tracePt t="76333" x="6235700" y="2679700"/>
          <p14:tracePt t="76349" x="6064250" y="2584450"/>
          <p14:tracePt t="76366" x="5930900" y="2508250"/>
          <p14:tracePt t="76383" x="5791200" y="2438400"/>
          <p14:tracePt t="76399" x="5689600" y="2387600"/>
          <p14:tracePt t="76416" x="5613400" y="2343150"/>
          <p14:tracePt t="76433" x="5581650" y="2311400"/>
          <p14:tracePt t="76449" x="5556250" y="2273300"/>
          <p14:tracePt t="76466" x="5549900" y="2209800"/>
          <p14:tracePt t="76483" x="5549900" y="2152650"/>
          <p14:tracePt t="76499" x="5549900" y="2095500"/>
          <p14:tracePt t="76516" x="5549900" y="2025650"/>
          <p14:tracePt t="76533" x="5556250" y="2012950"/>
          <p14:tracePt t="76549" x="5581650" y="1943100"/>
          <p14:tracePt t="76566" x="5657850" y="1822450"/>
          <p14:tracePt t="76583" x="5715000" y="1739900"/>
          <p14:tracePt t="76599" x="5784850" y="1663700"/>
          <p14:tracePt t="76616" x="5867400" y="1600200"/>
          <p14:tracePt t="76633" x="5949950" y="1543050"/>
          <p14:tracePt t="76649" x="6032500" y="1485900"/>
          <p14:tracePt t="76666" x="6242050" y="1409700"/>
          <p14:tracePt t="76683" x="6381750" y="1365250"/>
          <p14:tracePt t="76699" x="6508750" y="1346200"/>
          <p14:tracePt t="76716" x="6680200" y="1339850"/>
          <p14:tracePt t="76733" x="6877050" y="1339850"/>
          <p14:tracePt t="76750" x="7061200" y="1365250"/>
          <p14:tracePt t="76766" x="7251700" y="1416050"/>
          <p14:tracePt t="76783" x="7473950" y="1504950"/>
          <p14:tracePt t="76799" x="7550150" y="1536700"/>
          <p14:tracePt t="76816" x="7581900" y="1555750"/>
          <p14:tracePt t="76833" x="7600950" y="1587500"/>
          <p14:tracePt t="76849" x="7639050" y="1644650"/>
          <p14:tracePt t="76866" x="7658100" y="1689100"/>
          <p14:tracePt t="76883" x="7696200" y="1771650"/>
          <p14:tracePt t="76899" x="7734300" y="1860550"/>
          <p14:tracePt t="76916" x="7766050" y="1968500"/>
          <p14:tracePt t="76933" x="7785100" y="2063750"/>
          <p14:tracePt t="76949" x="7791450" y="2209800"/>
          <p14:tracePt t="76966" x="7766050" y="2349500"/>
          <p14:tracePt t="76983" x="7708900" y="2476500"/>
          <p14:tracePt t="76999" x="7664450" y="2571750"/>
          <p14:tracePt t="77016" x="7607300" y="2654300"/>
          <p14:tracePt t="77033" x="7550150" y="2711450"/>
          <p14:tracePt t="77049" x="7486650" y="2755900"/>
          <p14:tracePt t="77066" x="7416800" y="2806700"/>
          <p14:tracePt t="77083" x="7315200" y="2889250"/>
          <p14:tracePt t="77099" x="7258050" y="2927350"/>
          <p14:tracePt t="77102" x="7175500" y="2990850"/>
          <p14:tracePt t="77116" x="7042150" y="3073400"/>
          <p14:tracePt t="77133" x="6864350" y="3168650"/>
          <p14:tracePt t="77149" x="6673850" y="3238500"/>
          <p14:tracePt t="77166" x="6584950" y="3257550"/>
          <p14:tracePt t="77182" x="6515100" y="3263900"/>
          <p14:tracePt t="77199" x="6477000" y="3263900"/>
          <p14:tracePt t="77216" x="6438900" y="3263900"/>
          <p14:tracePt t="77233" x="6407150" y="3263900"/>
          <p14:tracePt t="77249" x="6381750" y="3251200"/>
          <p14:tracePt t="77266" x="6343650" y="3232150"/>
          <p14:tracePt t="77283" x="6280150" y="3213100"/>
          <p14:tracePt t="77299" x="6242050" y="3194050"/>
          <p14:tracePt t="77316" x="6184900" y="3181350"/>
          <p14:tracePt t="77333" x="6102350" y="3162300"/>
          <p14:tracePt t="77349" x="6070600" y="3155950"/>
          <p14:tracePt t="77366" x="6057900" y="3155950"/>
          <p14:tracePt t="77383" x="6038850" y="3155950"/>
          <p14:tracePt t="77399" x="6026150" y="3155950"/>
          <p14:tracePt t="77416" x="6019800" y="3155950"/>
          <p14:tracePt t="77433" x="6013450" y="3155950"/>
          <p14:tracePt t="77449" x="6007100" y="3155950"/>
          <p14:tracePt t="77466" x="5994400" y="3155950"/>
          <p14:tracePt t="77483" x="5988050" y="3155950"/>
          <p14:tracePt t="77499" x="5981700" y="3155950"/>
          <p14:tracePt t="77516" x="5975350" y="3155950"/>
          <p14:tracePt t="77533" x="5930900" y="3149600"/>
          <p14:tracePt t="77549" x="5867400" y="3136900"/>
          <p14:tracePt t="77566" x="5772150" y="3105150"/>
          <p14:tracePt t="77583" x="5740400" y="3092450"/>
          <p14:tracePt t="77599" x="5683250" y="3073400"/>
          <p14:tracePt t="77602" x="5657850" y="3060700"/>
          <p14:tracePt t="77616" x="5607050" y="3035300"/>
          <p14:tracePt t="77633" x="5556250" y="3009900"/>
          <p14:tracePt t="77649" x="5505450" y="2990850"/>
          <p14:tracePt t="77666" x="5480050" y="2978150"/>
          <p14:tracePt t="77683" x="5467350" y="2978150"/>
          <p14:tracePt t="77699" x="5454650" y="2978150"/>
          <p14:tracePt t="77716" x="5454650" y="2971800"/>
          <p14:tracePt t="77733" x="5441950" y="2971800"/>
          <p14:tracePt t="77749" x="5429250" y="2971800"/>
          <p14:tracePt t="77766" x="5410200" y="2965450"/>
          <p14:tracePt t="77799" x="5403850" y="2965450"/>
          <p14:tracePt t="77816" x="5378450" y="2965450"/>
          <p14:tracePt t="77832" x="5359400" y="2965450"/>
          <p14:tracePt t="77849" x="5340350" y="2965450"/>
          <p14:tracePt t="77866" x="5334000" y="2965450"/>
          <p14:tracePt t="77883" x="5295900" y="2965450"/>
          <p14:tracePt t="77899" x="5270500" y="2965450"/>
          <p14:tracePt t="77916" x="5251450" y="2965450"/>
          <p14:tracePt t="77933" x="5226050" y="2965450"/>
          <p14:tracePt t="77949" x="5168900" y="2971800"/>
          <p14:tracePt t="77966" x="5143500" y="2984500"/>
          <p14:tracePt t="77983" x="5111750" y="2990850"/>
          <p14:tracePt t="77999" x="5048250" y="3022600"/>
          <p14:tracePt t="78016" x="4991100" y="3048000"/>
          <p14:tracePt t="78033" x="4914900" y="3086100"/>
          <p14:tracePt t="78049" x="4787900" y="3155950"/>
          <p14:tracePt t="78066" x="4730750" y="3181350"/>
          <p14:tracePt t="78083" x="4635500" y="3219450"/>
          <p14:tracePt t="78099" x="4559300" y="3251200"/>
          <p14:tracePt t="78102" x="4521200" y="3270250"/>
          <p14:tracePt t="78116" x="4445000" y="3308350"/>
          <p14:tracePt t="78132" x="4368800" y="3346450"/>
          <p14:tracePt t="78149" x="4343400" y="3359150"/>
          <p14:tracePt t="78166" x="4254500" y="3390900"/>
          <p14:tracePt t="78183" x="4229100" y="3397250"/>
          <p14:tracePt t="78199" x="4203700" y="3416300"/>
          <p14:tracePt t="78216" x="4191000" y="3416300"/>
          <p14:tracePt t="78249" x="4184650" y="3416300"/>
          <p14:tracePt t="78372" x="4191000" y="3403600"/>
          <p14:tracePt t="78382" x="4197350" y="3390900"/>
          <p14:tracePt t="78392" x="4210050" y="3378200"/>
          <p14:tracePt t="78399" x="4222750" y="3359150"/>
          <p14:tracePt t="78416" x="4248150" y="3327400"/>
          <p14:tracePt t="78433" x="4273550" y="3295650"/>
          <p14:tracePt t="78449" x="4298950" y="3263900"/>
          <p14:tracePt t="78466" x="4318000" y="3244850"/>
          <p14:tracePt t="78483" x="4343400" y="3206750"/>
          <p14:tracePt t="78499" x="4362450" y="3187700"/>
          <p14:tracePt t="78517" x="4375150" y="3168650"/>
          <p14:tracePt t="78533" x="4387850" y="3149600"/>
          <p14:tracePt t="78549" x="4400550" y="3136900"/>
          <p14:tracePt t="78566" x="4400550" y="3124200"/>
          <p14:tracePt t="78583" x="4406900" y="3117850"/>
          <p14:tracePt t="78599" x="4419600" y="3105150"/>
          <p14:tracePt t="78616" x="4425950" y="3098800"/>
          <p14:tracePt t="78633" x="4425950" y="3092450"/>
          <p14:tracePt t="78649" x="4438650" y="3086100"/>
          <p14:tracePt t="78666" x="4451350" y="3073400"/>
          <p14:tracePt t="78683" x="4457700" y="3067050"/>
          <p14:tracePt t="78699" x="4464050" y="3054350"/>
          <p14:tracePt t="78716" x="4476750" y="3048000"/>
          <p14:tracePt t="78733" x="4489450" y="3035300"/>
          <p14:tracePt t="78749" x="4495800" y="3028950"/>
          <p14:tracePt t="78783" x="4502150" y="3022600"/>
          <p14:tracePt t="78799" x="4508500" y="3016250"/>
          <p14:tracePt t="78833" x="4508500" y="3009900"/>
          <p14:tracePt t="78856" x="4514850" y="3009900"/>
          <p14:tracePt t="79124" x="4521200" y="3009900"/>
          <p14:tracePt t="79135" x="4546600" y="3003550"/>
          <p14:tracePt t="79139" x="4591050" y="2971800"/>
          <p14:tracePt t="79150" x="4641850" y="2940050"/>
          <p14:tracePt t="79166" x="4699000" y="2908300"/>
          <p14:tracePt t="79183" x="4743450" y="2870200"/>
          <p14:tracePt t="79199" x="4756150" y="2857500"/>
          <p14:tracePt t="79216" x="4806950" y="2819400"/>
          <p14:tracePt t="79233" x="4845050" y="2794000"/>
          <p14:tracePt t="79249" x="4895850" y="2736850"/>
          <p14:tracePt t="79266" x="4959350" y="2673350"/>
          <p14:tracePt t="79283" x="5035550" y="2597150"/>
          <p14:tracePt t="79300" x="5118100" y="2520950"/>
          <p14:tracePt t="79316" x="5168900" y="2444750"/>
          <p14:tracePt t="79333" x="5200650" y="2374900"/>
          <p14:tracePt t="79349" x="5219700" y="2317750"/>
          <p14:tracePt t="79366" x="5232400" y="2286000"/>
          <p14:tracePt t="79383" x="5232400" y="2273300"/>
          <p14:tracePt t="79401" x="5232400" y="2266950"/>
          <p14:tracePt t="79454" x="5232400" y="2279650"/>
          <p14:tracePt t="79464" x="5226050" y="2305050"/>
          <p14:tracePt t="79474" x="5200650" y="2343150"/>
          <p14:tracePt t="79483" x="5181600" y="2374900"/>
          <p14:tracePt t="79499" x="5086350" y="2495550"/>
          <p14:tracePt t="79516" x="4914900" y="2616200"/>
          <p14:tracePt t="79533" x="4781550" y="2679700"/>
          <p14:tracePt t="79549" x="4654550" y="2717800"/>
          <p14:tracePt t="79566" x="4533900" y="2736850"/>
          <p14:tracePt t="79583" x="4413250" y="2743200"/>
          <p14:tracePt t="79600" x="4330700" y="2743200"/>
          <p14:tracePt t="79616" x="4152900" y="2743200"/>
          <p14:tracePt t="79633" x="4000500" y="2743200"/>
          <p14:tracePt t="79649" x="3911600" y="2743200"/>
          <p14:tracePt t="79666" x="3663950" y="2743200"/>
          <p14:tracePt t="79683" x="3536950" y="2736850"/>
          <p14:tracePt t="79700" x="3397250" y="2724150"/>
          <p14:tracePt t="79716" x="3263900" y="2717800"/>
          <p14:tracePt t="79733" x="3149600" y="2717800"/>
          <p14:tracePt t="79749" x="3067050" y="2717800"/>
          <p14:tracePt t="79766" x="2990850" y="2717800"/>
          <p14:tracePt t="79783" x="2927350" y="2705100"/>
          <p14:tracePt t="79802" x="2870200" y="2692400"/>
          <p14:tracePt t="79816" x="2825750" y="2673350"/>
          <p14:tracePt t="79833" x="2774950" y="2654300"/>
          <p14:tracePt t="79849" x="2749550" y="2641600"/>
          <p14:tracePt t="79869" x="2692400" y="2628900"/>
          <p14:tracePt t="79883" x="2584450" y="2597150"/>
          <p14:tracePt t="79899" x="2495550" y="2565400"/>
          <p14:tracePt t="79916" x="2406650" y="2546350"/>
          <p14:tracePt t="79933" x="2343150" y="2533650"/>
          <p14:tracePt t="79949" x="2203450" y="2514600"/>
          <p14:tracePt t="79966" x="2133600" y="2508250"/>
          <p14:tracePt t="79983" x="2038350" y="2508250"/>
          <p14:tracePt t="79999" x="1936750" y="2508250"/>
          <p14:tracePt t="80016" x="1739900" y="2533650"/>
          <p14:tracePt t="80033" x="1606550" y="2559050"/>
          <p14:tracePt t="80049" x="1492250" y="2597150"/>
          <p14:tracePt t="80066" x="1352550" y="2641600"/>
          <p14:tracePt t="80083" x="1257300" y="2686050"/>
          <p14:tracePt t="80099" x="1187450" y="2717800"/>
          <p14:tracePt t="80102" x="1174750" y="2730500"/>
          <p14:tracePt t="80116" x="1123950" y="2762250"/>
          <p14:tracePt t="80133" x="1098550" y="2794000"/>
          <p14:tracePt t="80149" x="1073150" y="2813050"/>
          <p14:tracePt t="80166" x="1016000" y="2889250"/>
          <p14:tracePt t="80183" x="971550" y="2959100"/>
          <p14:tracePt t="80199" x="927100" y="3035300"/>
          <p14:tracePt t="80216" x="895350" y="3124200"/>
          <p14:tracePt t="80233" x="857250" y="3219450"/>
          <p14:tracePt t="80249" x="838200" y="3308350"/>
          <p14:tracePt t="80266" x="831850" y="3390900"/>
          <p14:tracePt t="80283" x="831850" y="3492500"/>
          <p14:tracePt t="80299" x="850900" y="3581400"/>
          <p14:tracePt t="80316" x="876300" y="3663950"/>
          <p14:tracePt t="80333" x="958850" y="3829050"/>
          <p14:tracePt t="80349" x="984250" y="3879850"/>
          <p14:tracePt t="80366" x="1047750" y="3994150"/>
          <p14:tracePt t="80383" x="1111250" y="4121150"/>
          <p14:tracePt t="80399" x="1282700" y="4349750"/>
          <p14:tracePt t="80416" x="1371600" y="4419600"/>
          <p14:tracePt t="80433" x="1416050" y="4445000"/>
          <p14:tracePt t="80449" x="1543050" y="4502150"/>
          <p14:tracePt t="80466" x="1657350" y="4540250"/>
          <p14:tracePt t="80483" x="1797050" y="4546600"/>
          <p14:tracePt t="80499" x="1955800" y="4552950"/>
          <p14:tracePt t="80516" x="2146300" y="4552950"/>
          <p14:tracePt t="80533" x="2330450" y="4552950"/>
          <p14:tracePt t="80549" x="2527300" y="4552950"/>
          <p14:tracePt t="80566" x="2698750" y="4552950"/>
          <p14:tracePt t="80583" x="2844800" y="4527550"/>
          <p14:tracePt t="80599" x="2997200" y="4502150"/>
          <p14:tracePt t="80601" x="3048000" y="4489450"/>
          <p14:tracePt t="80616" x="3175000" y="4432300"/>
          <p14:tracePt t="80633" x="3238500" y="4400550"/>
          <p14:tracePt t="80649" x="3333750" y="4318000"/>
          <p14:tracePt t="80666" x="3473450" y="4121150"/>
          <p14:tracePt t="80683" x="3549650" y="3968750"/>
          <p14:tracePt t="80699" x="3587750" y="3848100"/>
          <p14:tracePt t="80716" x="3587750" y="3752850"/>
          <p14:tracePt t="80733" x="3587750" y="3663950"/>
          <p14:tracePt t="80749" x="3568700" y="3543300"/>
          <p14:tracePt t="80766" x="3556000" y="3460750"/>
          <p14:tracePt t="80783" x="3543300" y="3371850"/>
          <p14:tracePt t="80799" x="3505200" y="3270250"/>
          <p14:tracePt t="80816" x="3441700" y="3168650"/>
          <p14:tracePt t="80833" x="3359150" y="3092450"/>
          <p14:tracePt t="80849" x="3270250" y="3022600"/>
          <p14:tracePt t="80866" x="3187700" y="2959100"/>
          <p14:tracePt t="80884" x="3092450" y="2895600"/>
          <p14:tracePt t="80899" x="2901950" y="2794000"/>
          <p14:tracePt t="80916" x="2736850" y="2749550"/>
          <p14:tracePt t="80933" x="2654300" y="2736850"/>
          <p14:tracePt t="80949" x="2489200" y="2736850"/>
          <p14:tracePt t="80966" x="2235200" y="2736850"/>
          <p14:tracePt t="80983" x="2089150" y="2762250"/>
          <p14:tracePt t="80999" x="1924050" y="2813050"/>
          <p14:tracePt t="81016" x="1752600" y="2876550"/>
          <p14:tracePt t="81033" x="1568450" y="2984500"/>
          <p14:tracePt t="81049" x="1409700" y="3117850"/>
          <p14:tracePt t="81066" x="1200150" y="3359150"/>
          <p14:tracePt t="81083" x="1047750" y="3568700"/>
          <p14:tracePt t="81099" x="927100" y="3778250"/>
          <p14:tracePt t="81102" x="889000" y="3848100"/>
          <p14:tracePt t="81116" x="863600" y="3937000"/>
          <p14:tracePt t="81133" x="863600" y="3962400"/>
          <p14:tracePt t="81149" x="863600" y="3994150"/>
          <p14:tracePt t="81166" x="863600" y="4006850"/>
          <p14:tracePt t="81368" x="876300" y="4006850"/>
          <p14:tracePt t="81378" x="882650" y="4006850"/>
          <p14:tracePt t="81384" x="889000" y="4006850"/>
          <p14:tracePt t="81399" x="895350" y="4006850"/>
          <p14:tracePt t="81416" x="901700" y="4013200"/>
          <p14:tracePt t="81433" x="908050" y="4013200"/>
          <p14:tracePt t="81450" x="927100" y="4013200"/>
          <p14:tracePt t="81466" x="939800" y="4013200"/>
          <p14:tracePt t="81483" x="952500" y="4013200"/>
          <p14:tracePt t="81499" x="1016000" y="3994150"/>
          <p14:tracePt t="81516" x="1130300" y="3943350"/>
          <p14:tracePt t="81533" x="1295400" y="3873500"/>
          <p14:tracePt t="81549" x="1581150" y="3771900"/>
          <p14:tracePt t="81568" x="2063750" y="3619500"/>
          <p14:tracePt t="81583" x="2533650" y="3473450"/>
          <p14:tracePt t="81599" x="3162300" y="3308350"/>
          <p14:tracePt t="81603" x="3536950" y="3219450"/>
          <p14:tracePt t="81616" x="3848100" y="3143250"/>
          <p14:tracePt t="81633" x="4476750" y="2997200"/>
          <p14:tracePt t="81649" x="5073650" y="2838450"/>
          <p14:tracePt t="81666" x="5765800" y="2717800"/>
          <p14:tracePt t="81683" x="6026150" y="2673350"/>
          <p14:tracePt t="81699" x="6146800" y="2647950"/>
          <p14:tracePt t="81716" x="6305550" y="2616200"/>
          <p14:tracePt t="81733" x="6311900" y="2609850"/>
          <p14:tracePt t="81843" x="6318250" y="2609850"/>
          <p14:tracePt t="81862" x="6324600" y="2609850"/>
          <p14:tracePt t="81882" x="6330950" y="2603500"/>
          <p14:tracePt t="81903" x="6337300" y="2603500"/>
          <p14:tracePt t="81919" x="6350000" y="2603500"/>
          <p14:tracePt t="81932" x="6356350" y="2597150"/>
          <p14:tracePt t="81948" x="6362700" y="2597150"/>
          <p14:tracePt t="81962" x="6369050" y="2597150"/>
          <p14:tracePt t="82392" x="6375400" y="2597150"/>
          <p14:tracePt t="82448" x="6381750" y="2597150"/>
          <p14:tracePt t="82554" x="6381750" y="2590800"/>
          <p14:tracePt t="82564" x="6381750" y="2584450"/>
          <p14:tracePt t="82576" x="6375400" y="2584450"/>
          <p14:tracePt t="82584" x="6369050" y="2578100"/>
          <p14:tracePt t="82601" x="6362700" y="2565400"/>
          <p14:tracePt t="82616" x="6356350" y="2552700"/>
          <p14:tracePt t="82633" x="6356350" y="2533650"/>
          <p14:tracePt t="82649" x="6337300" y="2495550"/>
          <p14:tracePt t="82666" x="6330950" y="2489200"/>
          <p14:tracePt t="82683" x="6324600" y="2457450"/>
          <p14:tracePt t="82699" x="6318250" y="2419350"/>
          <p14:tracePt t="82716" x="6305550" y="2362200"/>
          <p14:tracePt t="82733" x="6299200" y="2317750"/>
          <p14:tracePt t="82749" x="6292850" y="2292350"/>
          <p14:tracePt t="82766" x="6292850" y="2197100"/>
          <p14:tracePt t="82783" x="6311900" y="2127250"/>
          <p14:tracePt t="82799" x="6343650" y="2063750"/>
          <p14:tracePt t="82816" x="6457950" y="1974850"/>
          <p14:tracePt t="82833" x="6616700" y="1892300"/>
          <p14:tracePt t="82849" x="6807200" y="1809750"/>
          <p14:tracePt t="82866" x="6972300" y="1765300"/>
          <p14:tracePt t="82883" x="7067550" y="1752600"/>
          <p14:tracePt t="82899" x="7175500" y="1752600"/>
          <p14:tracePt t="82916" x="7308850" y="1758950"/>
          <p14:tracePt t="82934" x="7372350" y="1790700"/>
          <p14:tracePt t="82949" x="7404100" y="1809750"/>
          <p14:tracePt t="82966" x="7493000" y="1917700"/>
          <p14:tracePt t="82983" x="7562850" y="2025650"/>
          <p14:tracePt t="82999" x="7613650" y="2165350"/>
          <p14:tracePt t="83016" x="7651750" y="2374900"/>
          <p14:tracePt t="83033" x="7658100" y="2552700"/>
          <p14:tracePt t="83049" x="7658100" y="2705100"/>
          <p14:tracePt t="83066" x="7632700" y="2819400"/>
          <p14:tracePt t="83083" x="7581900" y="2901950"/>
          <p14:tracePt t="83099" x="7531100" y="2959100"/>
          <p14:tracePt t="83102" x="7512050" y="2978150"/>
          <p14:tracePt t="83116" x="7486650" y="2997200"/>
          <p14:tracePt t="83133" x="7461250" y="3016250"/>
          <p14:tracePt t="83149" x="7340600" y="3079750"/>
          <p14:tracePt t="83166" x="7277100" y="3098800"/>
          <p14:tracePt t="83183" x="7137400" y="3117850"/>
          <p14:tracePt t="83199" x="6965950" y="3124200"/>
          <p14:tracePt t="83216" x="6743700" y="3124200"/>
          <p14:tracePt t="83233" x="6654800" y="3105150"/>
          <p14:tracePt t="83249" x="6623050" y="3092450"/>
          <p14:tracePt t="83266" x="6604000" y="3086100"/>
          <p14:tracePt t="83283" x="6597650" y="3073400"/>
          <p14:tracePt t="83299" x="6584950" y="3048000"/>
          <p14:tracePt t="83316" x="6584950" y="3022600"/>
          <p14:tracePt t="83333" x="6578600" y="2997200"/>
          <p14:tracePt t="83349" x="6578600" y="2959100"/>
          <p14:tracePt t="83366" x="6578600" y="2940050"/>
          <p14:tracePt t="83383" x="6578600" y="2927350"/>
          <p14:tracePt t="83399" x="6572250" y="2914650"/>
          <p14:tracePt t="84402" x="6584950" y="2914650"/>
          <p14:tracePt t="84416" x="6591300" y="2914650"/>
          <p14:tracePt t="84426" x="6604000" y="2914650"/>
          <p14:tracePt t="84433" x="6616700" y="2914650"/>
          <p14:tracePt t="84450" x="6667500" y="2908300"/>
          <p14:tracePt t="84466" x="6769100" y="2895600"/>
          <p14:tracePt t="84483" x="6877050" y="2882900"/>
          <p14:tracePt t="84500" x="6985000" y="2863850"/>
          <p14:tracePt t="84516" x="7067550" y="2832100"/>
          <p14:tracePt t="84533" x="7112000" y="2806700"/>
          <p14:tracePt t="84549" x="7156450" y="2781300"/>
          <p14:tracePt t="84566" x="7207250" y="2749550"/>
          <p14:tracePt t="84583" x="7270750" y="2698750"/>
          <p14:tracePt t="84599" x="7315200" y="2660650"/>
          <p14:tracePt t="84616" x="7353300" y="2609850"/>
          <p14:tracePt t="84633" x="7385050" y="2546350"/>
          <p14:tracePt t="84649" x="7423150" y="2444750"/>
          <p14:tracePt t="84666" x="7448550" y="2413000"/>
          <p14:tracePt t="84684" x="7499350" y="2349500"/>
          <p14:tracePt t="84699" x="7562850" y="2266950"/>
          <p14:tracePt t="84716" x="7600950" y="2197100"/>
          <p14:tracePt t="84733" x="7626350" y="2152650"/>
          <p14:tracePt t="84749" x="7645400" y="2108200"/>
          <p14:tracePt t="84766" x="7651750" y="2076450"/>
          <p14:tracePt t="84783" x="7651750" y="2063750"/>
          <p14:tracePt t="84799" x="7651750" y="2038350"/>
          <p14:tracePt t="84816" x="7645400" y="2025650"/>
          <p14:tracePt t="84833" x="7645400" y="2012950"/>
          <p14:tracePt t="84849" x="7645400" y="2000250"/>
          <p14:tracePt t="84869" x="7645400" y="1981200"/>
          <p14:tracePt t="84883" x="7645400" y="1962150"/>
          <p14:tracePt t="84899" x="7645400" y="1943100"/>
          <p14:tracePt t="84916" x="7632700" y="1885950"/>
          <p14:tracePt t="84932" x="7626350" y="1854200"/>
          <p14:tracePt t="84949" x="7613650" y="1835150"/>
          <p14:tracePt t="84966" x="7594600" y="1790700"/>
          <p14:tracePt t="84982" x="7581900" y="1771650"/>
          <p14:tracePt t="84999" x="7575550" y="1765300"/>
          <p14:tracePt t="85048" x="7569200" y="1758950"/>
          <p14:tracePt t="85054" x="7569200" y="1752600"/>
          <p14:tracePt t="85069" x="7562850" y="1752600"/>
          <p14:tracePt t="85083" x="7556500" y="1752600"/>
          <p14:tracePt t="85099" x="7550150" y="1746250"/>
          <p14:tracePt t="85117" x="7531100" y="1733550"/>
          <p14:tracePt t="85133" x="7518400" y="1727200"/>
          <p14:tracePt t="85149" x="7512050" y="1714500"/>
          <p14:tracePt t="85166" x="7499350" y="1708150"/>
          <p14:tracePt t="85183" x="7493000" y="1701800"/>
          <p14:tracePt t="85199" x="7486650" y="1695450"/>
          <p14:tracePt t="85216" x="7473950" y="1682750"/>
          <p14:tracePt t="85249" x="7467600" y="1676400"/>
          <p14:tracePt t="85266" x="7461250" y="1676400"/>
          <p14:tracePt t="85283" x="7461250" y="1670050"/>
          <p14:tracePt t="85299" x="7454900" y="1670050"/>
          <p14:tracePt t="85456" x="7448550" y="1670050"/>
          <p14:tracePt t="85497" x="7442200" y="1670050"/>
          <p14:tracePt t="85506" x="7423150" y="1663700"/>
          <p14:tracePt t="85522" x="7416800" y="1663700"/>
          <p14:tracePt t="85533" x="7404100" y="1657350"/>
          <p14:tracePt t="85550" x="7391400" y="1657350"/>
          <p14:tracePt t="85568" x="7378700" y="1657350"/>
          <p14:tracePt t="85583" x="7353300" y="1657350"/>
          <p14:tracePt t="85599" x="7346950" y="1657350"/>
          <p14:tracePt t="85603" x="7340600" y="1657350"/>
          <p14:tracePt t="85616" x="7334250" y="1657350"/>
          <p14:tracePt t="85633" x="7315200" y="1657350"/>
          <p14:tracePt t="85666" x="7308850" y="1657350"/>
          <p14:tracePt t="85683" x="7296150" y="1657350"/>
          <p14:tracePt t="85699" x="7289800" y="1657350"/>
          <p14:tracePt t="85716" x="7277100" y="1657350"/>
          <p14:tracePt t="85749" x="7258050" y="1657350"/>
          <p14:tracePt t="85766" x="7239000" y="1657350"/>
          <p14:tracePt t="85783" x="7232650" y="1657350"/>
          <p14:tracePt t="85799" x="7219950" y="1657350"/>
          <p14:tracePt t="85816" x="7194550" y="1657350"/>
          <p14:tracePt t="85833" x="7188200" y="1657350"/>
          <p14:tracePt t="85850" x="7175500" y="1663700"/>
          <p14:tracePt t="85869" x="7150100" y="1682750"/>
          <p14:tracePt t="85883" x="7143750" y="1682750"/>
          <p14:tracePt t="85899" x="7118350" y="1714500"/>
          <p14:tracePt t="85916" x="7099300" y="1733550"/>
          <p14:tracePt t="85933" x="7067550" y="1778000"/>
          <p14:tracePt t="85949" x="7048500" y="1803400"/>
          <p14:tracePt t="85966" x="7042150" y="1809750"/>
          <p14:tracePt t="85969" x="7029450" y="1828800"/>
          <p14:tracePt t="85983" x="7016750" y="1847850"/>
          <p14:tracePt t="85999" x="7004050" y="1873250"/>
          <p14:tracePt t="86016" x="7004050" y="1892300"/>
          <p14:tracePt t="86033" x="6997700" y="1911350"/>
          <p14:tracePt t="86049" x="6985000" y="1936750"/>
          <p14:tracePt t="86066" x="6985000" y="1943100"/>
          <p14:tracePt t="86083" x="6985000" y="1955800"/>
          <p14:tracePt t="86099" x="6985000" y="1962150"/>
          <p14:tracePt t="86116" x="6985000" y="1974850"/>
          <p14:tracePt t="86133" x="6985000" y="1981200"/>
          <p14:tracePt t="86160" x="6985000" y="1987550"/>
          <p14:tracePt t="86306" x="6978650" y="1987550"/>
          <p14:tracePt t="86311" x="6972300" y="1987550"/>
          <p14:tracePt t="86320" x="6965950" y="1981200"/>
          <p14:tracePt t="86335" x="6953250" y="1974850"/>
          <p14:tracePt t="86349" x="6934200" y="1962150"/>
          <p14:tracePt t="86366" x="6915150" y="1943100"/>
          <p14:tracePt t="86383" x="6902450" y="1930400"/>
          <p14:tracePt t="86399" x="6889750" y="1911350"/>
          <p14:tracePt t="86416" x="6877050" y="1885950"/>
          <p14:tracePt t="86433" x="6870700" y="1873250"/>
          <p14:tracePt t="86449" x="6870700" y="1866900"/>
          <p14:tracePt t="86466" x="6858000" y="1841500"/>
          <p14:tracePt t="86483" x="6851650" y="1828800"/>
          <p14:tracePt t="86499" x="6845300" y="1809750"/>
          <p14:tracePt t="86516" x="6845300" y="1797050"/>
          <p14:tracePt t="86533" x="6832600" y="1784350"/>
          <p14:tracePt t="86549" x="6832600" y="1771650"/>
          <p14:tracePt t="86583" x="6826250" y="1758950"/>
          <p14:tracePt t="86600" x="6826250" y="1752600"/>
          <p14:tracePt t="86603" x="6819900" y="1746250"/>
          <p14:tracePt t="86617" x="6819900" y="1739900"/>
          <p14:tracePt t="86633" x="6794500" y="1714500"/>
          <p14:tracePt t="86649" x="6788150" y="1708150"/>
          <p14:tracePt t="86666" x="6788150" y="1701800"/>
          <p14:tracePt t="86683" x="6775450" y="1695450"/>
          <p14:tracePt t="86700" x="6762750" y="1689100"/>
          <p14:tracePt t="86716" x="6756400" y="1682750"/>
          <p14:tracePt t="86749" x="6750050" y="1682750"/>
          <p14:tracePt t="86774" x="6743700" y="1682750"/>
          <p14:tracePt t="86804" x="6737350" y="1682750"/>
          <p14:tracePt t="86830" x="6731000" y="1682750"/>
          <p14:tracePt t="86846" x="6724650" y="1682750"/>
          <p14:tracePt t="86856" x="6718300" y="1682750"/>
          <p14:tracePt t="86870" x="6711950" y="1682750"/>
          <p14:tracePt t="86883" x="6705600" y="1682750"/>
          <p14:tracePt t="86899" x="6699250" y="1682750"/>
          <p14:tracePt t="86916" x="6686550" y="1689100"/>
          <p14:tracePt t="86933" x="6680200" y="1695450"/>
          <p14:tracePt t="86949" x="6673850" y="1708150"/>
          <p14:tracePt t="86966" x="6654800" y="1720850"/>
          <p14:tracePt t="86983" x="6642100" y="1727200"/>
          <p14:tracePt t="86999" x="6642100" y="1733550"/>
          <p14:tracePt t="87016" x="6635750" y="1739900"/>
          <p14:tracePt t="87049" x="6623050" y="1746250"/>
          <p14:tracePt t="87066" x="6623050" y="1752600"/>
          <p14:tracePt t="87083" x="6623050" y="1758950"/>
          <p14:tracePt t="87099" x="6616700" y="1765300"/>
          <p14:tracePt t="87116" x="6616700" y="1771650"/>
          <p14:tracePt t="87133" x="6616700" y="1784350"/>
          <p14:tracePt t="87149" x="6616700" y="1790700"/>
          <p14:tracePt t="87166" x="6616700" y="1809750"/>
          <p14:tracePt t="87183" x="6616700" y="1835150"/>
          <p14:tracePt t="87199" x="6616700" y="1860550"/>
          <p14:tracePt t="87216" x="6623050" y="1866900"/>
          <p14:tracePt t="87233" x="6629400" y="1892300"/>
          <p14:tracePt t="87249" x="6635750" y="1911350"/>
          <p14:tracePt t="87266" x="6648450" y="1930400"/>
          <p14:tracePt t="87283" x="6654800" y="1936750"/>
          <p14:tracePt t="87299" x="6654800" y="1943100"/>
          <p14:tracePt t="87316" x="6667500" y="1955800"/>
          <p14:tracePt t="87333" x="6680200" y="1968500"/>
          <p14:tracePt t="87349" x="6686550" y="1981200"/>
          <p14:tracePt t="87366" x="6699250" y="1993900"/>
          <p14:tracePt t="87383" x="6705600" y="2000250"/>
          <p14:tracePt t="87399" x="6711950" y="2006600"/>
          <p14:tracePt t="87416" x="6724650" y="2019300"/>
          <p14:tracePt t="87449" x="6731000" y="2019300"/>
          <p14:tracePt t="87466" x="6743700" y="2019300"/>
          <p14:tracePt t="87483" x="6756400" y="2025650"/>
          <p14:tracePt t="87499" x="6762750" y="2025650"/>
          <p14:tracePt t="87516" x="6781800" y="2025650"/>
          <p14:tracePt t="87533" x="6794500" y="2025650"/>
          <p14:tracePt t="87549" x="6800850" y="2025650"/>
          <p14:tracePt t="87566" x="6813550" y="2025650"/>
          <p14:tracePt t="87583" x="6819900" y="2019300"/>
          <p14:tracePt t="87599" x="6832600" y="2006600"/>
          <p14:tracePt t="87616" x="6864350" y="1974850"/>
          <p14:tracePt t="87633" x="6883400" y="1949450"/>
          <p14:tracePt t="87649" x="6883400" y="1917700"/>
          <p14:tracePt t="87666" x="6889750" y="1905000"/>
          <p14:tracePt t="87683" x="6889750" y="1885950"/>
          <p14:tracePt t="87699" x="6896100" y="1885950"/>
          <p14:tracePt t="87716" x="6896100" y="1879600"/>
          <p14:tracePt t="87733" x="6896100" y="1854200"/>
          <p14:tracePt t="87749" x="6896100" y="1841500"/>
          <p14:tracePt t="87766" x="6896100" y="1828800"/>
          <p14:tracePt t="87783" x="6896100" y="1816100"/>
          <p14:tracePt t="87799" x="6889750" y="1809750"/>
          <p14:tracePt t="87816" x="6883400" y="1797050"/>
          <p14:tracePt t="87849" x="6883400" y="1790700"/>
          <p14:tracePt t="88262" x="6883400" y="1797050"/>
          <p14:tracePt t="88272" x="6883400" y="1822450"/>
          <p14:tracePt t="88283" x="6883400" y="1841500"/>
          <p14:tracePt t="88300" x="6870700" y="1847850"/>
          <p14:tracePt t="88316" x="6845300" y="1822450"/>
          <p14:tracePt t="88829" x="6845300" y="1816100"/>
          <p14:tracePt t="88838" x="6845300" y="1803400"/>
          <p14:tracePt t="88850" x="6870700" y="1790700"/>
          <p14:tracePt t="88867" x="6889750" y="1771650"/>
          <p14:tracePt t="88883" x="6902450" y="1758950"/>
          <p14:tracePt t="88899" x="6908800" y="1746250"/>
          <p14:tracePt t="88988" x="6915150" y="1746250"/>
          <p14:tracePt t="88999" x="6921500" y="1746250"/>
          <p14:tracePt t="89008" x="6927850" y="1746250"/>
          <p14:tracePt t="89016" x="6927850" y="1752600"/>
          <p14:tracePt t="89033" x="6953250" y="1758950"/>
          <p14:tracePt t="89049" x="6959600" y="1765300"/>
          <p14:tracePt t="89066" x="6985000" y="1797050"/>
          <p14:tracePt t="89083" x="7010400" y="1816100"/>
          <p14:tracePt t="89099" x="7035800" y="1835150"/>
          <p14:tracePt t="89116" x="7048500" y="1847850"/>
          <p14:tracePt t="89133" x="7067550" y="1860550"/>
          <p14:tracePt t="89149" x="7080250" y="1873250"/>
          <p14:tracePt t="89166" x="7099300" y="1879600"/>
          <p14:tracePt t="89185" x="7112000" y="1885950"/>
          <p14:tracePt t="89199" x="7124700" y="1898650"/>
          <p14:tracePt t="89216" x="7143750" y="1905000"/>
          <p14:tracePt t="89233" x="7150100" y="1905000"/>
          <p14:tracePt t="89266" x="7162800" y="1905000"/>
          <p14:tracePt t="89283" x="7169150" y="1905000"/>
          <p14:tracePt t="89299" x="7175500" y="1905000"/>
          <p14:tracePt t="89316" x="7181850" y="1905000"/>
          <p14:tracePt t="89333" x="7188200" y="1898650"/>
          <p14:tracePt t="89349" x="7194550" y="1898650"/>
          <p14:tracePt t="89366" x="7200900" y="1892300"/>
          <p14:tracePt t="89383" x="7207250" y="1892300"/>
          <p14:tracePt t="89399" x="7213600" y="1885950"/>
          <p14:tracePt t="89416" x="7219950" y="1885950"/>
          <p14:tracePt t="89433" x="7226300" y="1866900"/>
          <p14:tracePt t="89449" x="7226300" y="1860550"/>
          <p14:tracePt t="89468" x="7232650" y="1847850"/>
          <p14:tracePt t="89483" x="7232650" y="1835150"/>
          <p14:tracePt t="89516" x="7232650" y="1828800"/>
          <p14:tracePt t="89594" x="7232650" y="1822450"/>
          <p14:tracePt t="89614" x="7232650" y="1816100"/>
          <p14:tracePt t="89619" x="7226300" y="1809750"/>
          <p14:tracePt t="89644" x="7226300" y="1803400"/>
          <p14:tracePt t="89674" x="7219950" y="1803400"/>
          <p14:tracePt t="89694" x="7219950" y="1797050"/>
          <p14:tracePt t="89726" x="7213600" y="1797050"/>
          <p14:tracePt t="89737" x="7213600" y="1790700"/>
          <p14:tracePt t="89751" x="7213600" y="1784350"/>
          <p14:tracePt t="89952" x="7207250" y="1790700"/>
          <p14:tracePt t="89958" x="7200900" y="1797050"/>
          <p14:tracePt t="89971" x="7200900" y="1803400"/>
          <p14:tracePt t="89985" x="7200900" y="1809750"/>
          <p14:tracePt t="89999" x="7200900" y="1816100"/>
          <p14:tracePt t="90018" x="7194550" y="1822450"/>
          <p14:tracePt t="90033" x="7194550" y="1828800"/>
          <p14:tracePt t="90049" x="7194550" y="1841500"/>
          <p14:tracePt t="90066" x="7194550" y="1847850"/>
          <p14:tracePt t="90083" x="7194550" y="1860550"/>
          <p14:tracePt t="90099" x="7194550" y="1879600"/>
          <p14:tracePt t="90116" x="7194550" y="1898650"/>
          <p14:tracePt t="90133" x="7194550" y="1911350"/>
          <p14:tracePt t="90149" x="7194550" y="1924050"/>
          <p14:tracePt t="90201" x="7194550" y="1930400"/>
          <p14:tracePt t="90370" x="7194550" y="1924050"/>
          <p14:tracePt t="90426" x="7200900" y="1917700"/>
          <p14:tracePt t="90437" x="7207250" y="1905000"/>
          <p14:tracePt t="90441" x="7207250" y="1898650"/>
          <p14:tracePt t="90453" x="7207250" y="1892300"/>
          <p14:tracePt t="90466" x="7207250" y="1879600"/>
          <p14:tracePt t="90483" x="7207250" y="1866900"/>
          <p14:tracePt t="90516" x="7207250" y="1854200"/>
          <p14:tracePt t="90542" x="7207250" y="1847850"/>
          <p14:tracePt t="91410" x="7207250" y="1841500"/>
          <p14:tracePt t="91421" x="7213600" y="1835150"/>
          <p14:tracePt t="91426" x="7226300" y="1822450"/>
          <p14:tracePt t="91435" x="7226300" y="1816100"/>
          <p14:tracePt t="91449" x="7232650" y="1809750"/>
          <p14:tracePt t="91466" x="7239000" y="1797050"/>
          <p14:tracePt t="91646" x="7232650" y="1803400"/>
          <p14:tracePt t="91652" x="7226300" y="1803400"/>
          <p14:tracePt t="91678" x="7219950" y="1809750"/>
          <p14:tracePt t="91688" x="7219950" y="1816100"/>
          <p14:tracePt t="91703" x="7213600" y="1816100"/>
          <p14:tracePt t="91716" x="7213600" y="1822450"/>
          <p14:tracePt t="91733" x="7200900" y="1828800"/>
          <p14:tracePt t="91749" x="7194550" y="1841500"/>
          <p14:tracePt t="91766" x="7181850" y="1847850"/>
          <p14:tracePt t="91783" x="7162800" y="1873250"/>
          <p14:tracePt t="91800" x="6915150" y="2038350"/>
          <p14:tracePt t="91816" x="6578600" y="2228850"/>
          <p14:tracePt t="91833" x="6115050" y="2451100"/>
          <p14:tracePt t="91849" x="5683250" y="2654300"/>
          <p14:tracePt t="91869" x="5391150" y="2781300"/>
          <p14:tracePt t="91883" x="5226050" y="2844800"/>
          <p14:tracePt t="91899" x="5054600" y="2882900"/>
          <p14:tracePt t="91916" x="4914900" y="2914650"/>
          <p14:tracePt t="91933" x="4819650" y="2927350"/>
          <p14:tracePt t="91949" x="4711700" y="2940050"/>
          <p14:tracePt t="91966" x="4635500" y="2952750"/>
          <p14:tracePt t="91983" x="4616450" y="2952750"/>
          <p14:tracePt t="91999" x="4603750" y="2952750"/>
          <p14:tracePt t="92016" x="4584700" y="2952750"/>
          <p14:tracePt t="92033" x="4559300" y="2952750"/>
          <p14:tracePt t="92049" x="4495800" y="2978150"/>
          <p14:tracePt t="92066" x="4356100" y="3060700"/>
          <p14:tracePt t="92083" x="4222750" y="3149600"/>
          <p14:tracePt t="92099" x="4070350" y="3251200"/>
          <p14:tracePt t="92116" x="3905250" y="3352800"/>
          <p14:tracePt t="92133" x="3721100" y="3429000"/>
          <p14:tracePt t="92149" x="3575050" y="3486150"/>
          <p14:tracePt t="92166" x="3435350" y="3511550"/>
          <p14:tracePt t="92183" x="3371850" y="3524250"/>
          <p14:tracePt t="92199" x="3314700" y="3536950"/>
          <p14:tracePt t="92216" x="3276600" y="3536950"/>
          <p14:tracePt t="92233" x="3244850" y="3536950"/>
          <p14:tracePt t="92249" x="3213100" y="3536950"/>
          <p14:tracePt t="92266" x="3187700" y="3536950"/>
          <p14:tracePt t="92283" x="3143250" y="3543300"/>
          <p14:tracePt t="92299" x="3079750" y="3543300"/>
          <p14:tracePt t="92316" x="3054350" y="3543300"/>
          <p14:tracePt t="92333" x="3035300" y="3543300"/>
          <p14:tracePt t="92349" x="3022600" y="3543300"/>
          <p14:tracePt t="92366" x="3016250" y="3543300"/>
          <p14:tracePt t="92383" x="2997200" y="3543300"/>
          <p14:tracePt t="92399" x="2984500" y="3536950"/>
          <p14:tracePt t="92416" x="2959100" y="3536950"/>
          <p14:tracePt t="92433" x="2940050" y="3530600"/>
          <p14:tracePt t="92449" x="2914650" y="3530600"/>
          <p14:tracePt t="92466" x="2889250" y="3517900"/>
          <p14:tracePt t="92484" x="2844800" y="3511550"/>
          <p14:tracePt t="92538" x="2838450" y="3511550"/>
          <p14:tracePt t="92574" x="2838450" y="3505200"/>
          <p14:tracePt t="92588" x="2832100" y="3505200"/>
          <p14:tracePt t="92598" x="2825750" y="3498850"/>
          <p14:tracePt t="92604" x="2825750" y="3492500"/>
          <p14:tracePt t="92630" x="2825750" y="3486150"/>
          <p14:tracePt t="92640" x="2819400" y="3486150"/>
          <p14:tracePt t="92654" x="2819400" y="3479800"/>
          <p14:tracePt t="92680" x="2813050" y="3479800"/>
          <p14:tracePt t="92896" x="2813050" y="3467100"/>
          <p14:tracePt t="92912" x="2813050" y="3460750"/>
          <p14:tracePt t="93062" x="2838450" y="3460750"/>
          <p14:tracePt t="93074" x="2876550" y="3460750"/>
          <p14:tracePt t="93083" x="2940050" y="3460750"/>
          <p14:tracePt t="93099" x="3054350" y="3460750"/>
          <p14:tracePt t="93116" x="3251200" y="3460750"/>
          <p14:tracePt t="93133" x="3454400" y="3441700"/>
          <p14:tracePt t="93149" x="3638550" y="3416300"/>
          <p14:tracePt t="93167" x="3784600" y="3397250"/>
          <p14:tracePt t="93183" x="3873500" y="3378200"/>
          <p14:tracePt t="93199" x="3917950" y="3365500"/>
          <p14:tracePt t="93216" x="3930650" y="3365500"/>
          <p14:tracePt t="93370" x="3930650" y="3378200"/>
          <p14:tracePt t="93380" x="3930650" y="3390900"/>
          <p14:tracePt t="93387" x="3930650" y="3397250"/>
          <p14:tracePt t="93399" x="3930650" y="3409950"/>
          <p14:tracePt t="93416" x="3930650" y="3422650"/>
          <p14:tracePt t="93433" x="3930650" y="3429000"/>
          <p14:tracePt t="93450" x="3930650" y="3435350"/>
          <p14:tracePt t="93624" x="3924300" y="3435350"/>
          <p14:tracePt t="93668" x="3924300" y="3429000"/>
          <p14:tracePt t="99236" x="3956050" y="3429000"/>
          <p14:tracePt t="99242" x="4006850" y="3429000"/>
          <p14:tracePt t="99253" x="4057650" y="3429000"/>
          <p14:tracePt t="99268" x="4102100" y="3429000"/>
          <p14:tracePt t="99283" x="4248150" y="3429000"/>
          <p14:tracePt t="99299" x="4286250" y="3429000"/>
          <p14:tracePt t="99316" x="4387850" y="3429000"/>
          <p14:tracePt t="99333" x="4559300" y="3429000"/>
          <p14:tracePt t="99349" x="4692650" y="3429000"/>
          <p14:tracePt t="99366" x="4819650" y="3429000"/>
          <p14:tracePt t="99383" x="4946650" y="3429000"/>
          <p14:tracePt t="99399" x="5041900" y="3422650"/>
          <p14:tracePt t="99416" x="5130800" y="3409950"/>
          <p14:tracePt t="99433" x="5226050" y="3390900"/>
          <p14:tracePt t="99449" x="5353050" y="3390900"/>
          <p14:tracePt t="99467" x="5511800" y="3384550"/>
          <p14:tracePt t="99483" x="5721350" y="3384550"/>
          <p14:tracePt t="99499" x="6102350" y="3384550"/>
          <p14:tracePt t="99516" x="6502400" y="3384550"/>
          <p14:tracePt t="99533" x="6870700" y="3371850"/>
          <p14:tracePt t="99549" x="7245350" y="3371850"/>
          <p14:tracePt t="99566" x="8020050" y="3327400"/>
          <p14:tracePt t="99583" x="8267700" y="3289300"/>
          <p14:tracePt t="99599" x="8667750" y="3232150"/>
          <p14:tracePt t="99603" x="8801100" y="3200400"/>
          <p14:tracePt t="99616" x="8953500" y="3168650"/>
          <p14:tracePt t="99633" x="9023350" y="3130550"/>
          <p14:tracePt t="99649" x="9074150" y="3098800"/>
          <p14:tracePt t="99668" x="9105900" y="3073400"/>
          <p14:tracePt t="99683" x="9131300" y="3048000"/>
          <p14:tracePt t="99699" x="9169400" y="3016250"/>
          <p14:tracePt t="99716" x="9239250" y="2971800"/>
          <p14:tracePt t="99733" x="9340850" y="2908300"/>
          <p14:tracePt t="99749" x="9436100" y="2844800"/>
          <p14:tracePt t="99766" x="9531350" y="2755900"/>
          <p14:tracePt t="99783" x="9556750" y="2730500"/>
          <p14:tracePt t="99799" x="9594850" y="2679700"/>
          <p14:tracePt t="99816" x="9658350" y="2603500"/>
          <p14:tracePt t="99833" x="9734550" y="2540000"/>
          <p14:tracePt t="99849" x="9791700" y="2495550"/>
          <p14:tracePt t="99869" x="9804400" y="2470150"/>
          <p14:tracePt t="99883" x="9855200" y="2400300"/>
          <p14:tracePt t="99899" x="9867900" y="2362200"/>
          <p14:tracePt t="99916" x="9880600" y="2324100"/>
          <p14:tracePt t="99933" x="9899650" y="2286000"/>
          <p14:tracePt t="99949" x="9925050" y="2247900"/>
          <p14:tracePt t="99966" x="9944100" y="2209800"/>
          <p14:tracePt t="99983" x="9956800" y="2184400"/>
          <p14:tracePt t="99999" x="9963150" y="2159000"/>
          <p14:tracePt t="100016" x="9975850" y="2152650"/>
          <p14:tracePt t="100033" x="9975850" y="2139950"/>
          <p14:tracePt t="100049" x="9988550" y="2120900"/>
          <p14:tracePt t="100066" x="9994900" y="2120900"/>
          <p14:tracePt t="100083" x="9994900" y="2108200"/>
          <p14:tracePt t="100099" x="10007600" y="2095500"/>
          <p14:tracePt t="100116" x="10013950" y="2076450"/>
          <p14:tracePt t="100133" x="10020300" y="2070100"/>
          <p14:tracePt t="100149" x="10020300" y="2063750"/>
          <p14:tracePt t="100166" x="10033000" y="2051050"/>
          <p14:tracePt t="100182" x="10039350" y="2038350"/>
          <p14:tracePt t="100199" x="10045700" y="2038350"/>
          <p14:tracePt t="100300" x="10045700" y="2044700"/>
          <p14:tracePt t="100312" x="10052050" y="2057400"/>
          <p14:tracePt t="100319" x="10052050" y="2070100"/>
          <p14:tracePt t="100333" x="10077450" y="2108200"/>
          <p14:tracePt t="100349" x="10109200" y="2133600"/>
          <p14:tracePt t="100366" x="10121900" y="2146300"/>
          <p14:tracePt t="100383" x="10140950" y="2165350"/>
          <p14:tracePt t="100416" x="10147300" y="2165350"/>
          <p14:tracePt t="100518" x="10166350" y="2165350"/>
          <p14:tracePt t="100529" x="10179050" y="2159000"/>
          <p14:tracePt t="100535" x="10198100" y="2159000"/>
          <p14:tracePt t="100551" x="10217150" y="2159000"/>
          <p14:tracePt t="100566" x="10223500" y="2159000"/>
          <p14:tracePt t="100583" x="10229850" y="2159000"/>
          <p14:tracePt t="100599" x="10236200" y="2159000"/>
          <p14:tracePt t="100616" x="10242550" y="2159000"/>
          <p14:tracePt t="100642" x="10255250" y="2165350"/>
          <p14:tracePt t="100649" x="10274300" y="2165350"/>
          <p14:tracePt t="100666" x="10293350" y="2171700"/>
          <p14:tracePt t="100683" x="10312400" y="2178050"/>
          <p14:tracePt t="100699" x="10325100" y="2178050"/>
          <p14:tracePt t="100733" x="10331450" y="2178050"/>
          <p14:tracePt t="100752" x="10344150" y="2178050"/>
          <p14:tracePt t="100766" x="10356850" y="2178050"/>
          <p14:tracePt t="100783" x="10382250" y="2178050"/>
          <p14:tracePt t="100799" x="10401300" y="2178050"/>
          <p14:tracePt t="100816" x="10426700" y="2171700"/>
          <p14:tracePt t="100833" x="10445750" y="2171700"/>
          <p14:tracePt t="100849" x="10452100" y="2171700"/>
          <p14:tracePt t="100868" x="10483850" y="2171700"/>
          <p14:tracePt t="100882" x="10502900" y="2171700"/>
          <p14:tracePt t="100899" x="10509250" y="2171700"/>
          <p14:tracePt t="100916" x="10541000" y="2178050"/>
          <p14:tracePt t="100932" x="10572750" y="2184400"/>
          <p14:tracePt t="100949" x="10585450" y="2197100"/>
          <p14:tracePt t="100966" x="10598150" y="2203450"/>
          <p14:tracePt t="100983" x="10610850" y="2216150"/>
          <p14:tracePt t="100999" x="10623550" y="2228850"/>
          <p14:tracePt t="101016" x="10629900" y="2235200"/>
          <p14:tracePt t="101033" x="10629900" y="2241550"/>
          <p14:tracePt t="101049" x="10617200" y="2247900"/>
          <p14:tracePt t="101066" x="10585450" y="2266950"/>
          <p14:tracePt t="101082" x="10521950" y="2298700"/>
          <p14:tracePt t="101099" x="10471150" y="2317750"/>
          <p14:tracePt t="101116" x="10458450" y="2324100"/>
          <p14:tracePt t="101133" x="10420350" y="2349500"/>
          <p14:tracePt t="101149" x="10388600" y="2362200"/>
          <p14:tracePt t="101166" x="10369550" y="2381250"/>
          <p14:tracePt t="101182" x="10350500" y="2381250"/>
          <p14:tracePt t="101199" x="10331450" y="2387600"/>
          <p14:tracePt t="101216" x="10312400" y="2393950"/>
          <p14:tracePt t="101233" x="10306050" y="2393950"/>
          <p14:tracePt t="101249" x="10299700" y="2393950"/>
          <p14:tracePt t="101270" x="10293350" y="2393950"/>
          <p14:tracePt t="101283" x="10287000" y="2393950"/>
          <p14:tracePt t="101302" x="10280650" y="2393950"/>
          <p14:tracePt t="101360" x="10274300" y="2393950"/>
          <p14:tracePt t="101390" x="10267950" y="2393950"/>
          <p14:tracePt t="101416" x="10261600" y="2393950"/>
          <p14:tracePt t="101593" x="10261600" y="2406650"/>
          <p14:tracePt t="101603" x="10267950" y="2406650"/>
          <p14:tracePt t="101608" x="10267950" y="2413000"/>
          <p14:tracePt t="101633" x="10267950" y="2419350"/>
          <p14:tracePt t="102010" x="10261600" y="2419350"/>
          <p14:tracePt t="102020" x="10255250" y="2419350"/>
          <p14:tracePt t="102026" x="10242550" y="2419350"/>
          <p14:tracePt t="102036" x="10223500" y="2419350"/>
          <p14:tracePt t="102049" x="10198100" y="2425700"/>
          <p14:tracePt t="102066" x="10140950" y="2438400"/>
          <p14:tracePt t="102083" x="10115550" y="2451100"/>
          <p14:tracePt t="102099" x="10064750" y="2463800"/>
          <p14:tracePt t="102102" x="10039350" y="2476500"/>
          <p14:tracePt t="102116" x="9994900" y="2495550"/>
          <p14:tracePt t="102132" x="9963150" y="2520950"/>
          <p14:tracePt t="102149" x="9944100" y="2540000"/>
          <p14:tracePt t="102166" x="9931400" y="2552700"/>
          <p14:tracePt t="102182" x="9925050" y="2565400"/>
          <p14:tracePt t="102222" x="9950450" y="2565400"/>
          <p14:tracePt t="102233" x="9994900" y="2546350"/>
          <p14:tracePt t="102249" x="10045700" y="2508250"/>
          <p14:tracePt t="102266" x="10096500" y="2470150"/>
          <p14:tracePt t="102282" x="10140950" y="2419350"/>
          <p14:tracePt t="102299" x="10160000" y="2387600"/>
          <p14:tracePt t="102316" x="10172700" y="2368550"/>
          <p14:tracePt t="102333" x="10179050" y="2355850"/>
          <p14:tracePt t="102349" x="10204450" y="2324100"/>
          <p14:tracePt t="102366" x="10210800" y="2311400"/>
          <p14:tracePt t="102383" x="10236200" y="2273300"/>
          <p14:tracePt t="102399" x="10299700" y="2203450"/>
          <p14:tracePt t="102416" x="10344150" y="2165350"/>
          <p14:tracePt t="102433" x="10394950" y="2120900"/>
          <p14:tracePt t="102449" x="10426700" y="2101850"/>
          <p14:tracePt t="102466" x="10541000" y="2032000"/>
          <p14:tracePt t="102482" x="10617200" y="1968500"/>
          <p14:tracePt t="102499" x="10674350" y="1917700"/>
          <p14:tracePt t="102516" x="10712450" y="1866900"/>
          <p14:tracePt t="102533" x="10737850" y="1816100"/>
          <p14:tracePt t="102549" x="10737850" y="1746250"/>
          <p14:tracePt t="102566" x="10737850" y="1689100"/>
          <p14:tracePt t="102583" x="10718800" y="1606550"/>
          <p14:tracePt t="102599" x="10687050" y="1549400"/>
          <p14:tracePt t="102616" x="10636250" y="1466850"/>
          <p14:tracePt t="102632" x="10572750" y="1416050"/>
          <p14:tracePt t="102649" x="10553700" y="1409700"/>
          <p14:tracePt t="102666" x="10509250" y="1397000"/>
          <p14:tracePt t="102682" x="10464800" y="1390650"/>
          <p14:tracePt t="102699" x="10407650" y="1384300"/>
          <p14:tracePt t="102716" x="10350500" y="1384300"/>
          <p14:tracePt t="102732" x="10280650" y="1384300"/>
          <p14:tracePt t="102749" x="10210800" y="1403350"/>
          <p14:tracePt t="102766" x="10140950" y="1435100"/>
          <p14:tracePt t="102782" x="10064750" y="1473200"/>
          <p14:tracePt t="102799" x="9969500" y="1543050"/>
          <p14:tracePt t="102816" x="9880600" y="1631950"/>
          <p14:tracePt t="102832" x="9804400" y="1739900"/>
          <p14:tracePt t="102849" x="9759950" y="1949450"/>
          <p14:tracePt t="102866" x="9759950" y="2006600"/>
          <p14:tracePt t="102882" x="9759950" y="2152650"/>
          <p14:tracePt t="102899" x="9791700" y="2292350"/>
          <p14:tracePt t="102916" x="9880600" y="2451100"/>
          <p14:tracePt t="102932" x="9944100" y="2514600"/>
          <p14:tracePt t="102949" x="9975850" y="2540000"/>
          <p14:tracePt t="102966" x="10077450" y="2571750"/>
          <p14:tracePt t="102982" x="10153650" y="2578100"/>
          <p14:tracePt t="102999" x="10217150" y="2578100"/>
          <p14:tracePt t="103016" x="10248900" y="2559050"/>
          <p14:tracePt t="103032" x="10267950" y="2546350"/>
          <p14:tracePt t="103049" x="10267950" y="2540000"/>
          <p14:tracePt t="103101" x="10261600" y="2540000"/>
          <p14:tracePt t="103110" x="10248900" y="2540000"/>
          <p14:tracePt t="103116" x="10229850" y="2540000"/>
          <p14:tracePt t="103132" x="10153650" y="2578100"/>
          <p14:tracePt t="103149" x="10109200" y="2597150"/>
          <p14:tracePt t="103166" x="9982200" y="2686050"/>
          <p14:tracePt t="103182" x="9880600" y="2774950"/>
          <p14:tracePt t="103199" x="9766300" y="2882900"/>
          <p14:tracePt t="103216" x="9639300" y="2984500"/>
          <p14:tracePt t="103232" x="9499600" y="3092450"/>
          <p14:tracePt t="103249" x="9334500" y="3194050"/>
          <p14:tracePt t="103266" x="9099550" y="3314700"/>
          <p14:tracePt t="103282" x="8832850" y="3422650"/>
          <p14:tracePt t="103299" x="8566150" y="3511550"/>
          <p14:tracePt t="103316" x="8350250" y="3556000"/>
          <p14:tracePt t="103332" x="8172450" y="3562350"/>
          <p14:tracePt t="103349" x="7962900" y="3562350"/>
          <p14:tracePt t="103366" x="7740650" y="3498850"/>
          <p14:tracePt t="103382" x="7575550" y="3403600"/>
          <p14:tracePt t="103399" x="7258050" y="3143250"/>
          <p14:tracePt t="103416" x="6997700" y="2959100"/>
          <p14:tracePt t="103432" x="6870700" y="2863850"/>
          <p14:tracePt t="103449" x="6680200" y="2736850"/>
          <p14:tracePt t="103466" x="6496050" y="2603500"/>
          <p14:tracePt t="103482" x="6457950" y="2552700"/>
          <p14:tracePt t="103499" x="6432550" y="2482850"/>
          <p14:tracePt t="103516" x="6407150" y="2362200"/>
          <p14:tracePt t="103533" x="6381750" y="2254250"/>
          <p14:tracePt t="103549" x="6362700" y="2159000"/>
          <p14:tracePt t="103566" x="6362700" y="2063750"/>
          <p14:tracePt t="103582" x="6362700" y="1987550"/>
          <p14:tracePt t="103599" x="6362700" y="1911350"/>
          <p14:tracePt t="103616" x="6330950" y="1752600"/>
          <p14:tracePt t="103632" x="6311900" y="1714500"/>
          <p14:tracePt t="103649" x="6280150" y="1663700"/>
          <p14:tracePt t="103666" x="6254750" y="1644650"/>
          <p14:tracePt t="103682" x="6242050" y="1644650"/>
          <p14:tracePt t="103699" x="6223000" y="1644650"/>
          <p14:tracePt t="103716" x="6178550" y="1714500"/>
          <p14:tracePt t="103732" x="6134100" y="1835150"/>
          <p14:tracePt t="103749" x="6127750" y="1981200"/>
          <p14:tracePt t="103766" x="6172200" y="2146300"/>
          <p14:tracePt t="103782" x="6343650" y="2298700"/>
          <p14:tracePt t="103799" x="6597650" y="2406650"/>
          <p14:tracePt t="103816" x="6838950" y="2482850"/>
          <p14:tracePt t="103832" x="7092950" y="2495550"/>
          <p14:tracePt t="103849" x="7321550" y="2495550"/>
          <p14:tracePt t="103866" x="7486650" y="2495550"/>
          <p14:tracePt t="103882" x="7632700" y="2514600"/>
          <p14:tracePt t="103899" x="7708900" y="2540000"/>
          <p14:tracePt t="103916" x="7727950" y="2565400"/>
          <p14:tracePt t="103932" x="7842250" y="2667000"/>
          <p14:tracePt t="103949" x="7931150" y="2762250"/>
          <p14:tracePt t="103966" x="8039100" y="2876550"/>
          <p14:tracePt t="103982" x="8153400" y="2984500"/>
          <p14:tracePt t="103999" x="8210550" y="3041650"/>
          <p14:tracePt t="104016" x="8382000" y="3181350"/>
          <p14:tracePt t="104032" x="8483600" y="3251200"/>
          <p14:tracePt t="104050" x="8610600" y="3295650"/>
          <p14:tracePt t="104066" x="8718550" y="3321050"/>
          <p14:tracePt t="104083" x="8826500" y="3352800"/>
          <p14:tracePt t="104099" x="8890000" y="3371850"/>
          <p14:tracePt t="104102" x="8921750" y="3384550"/>
          <p14:tracePt t="104116" x="8959850" y="3397250"/>
          <p14:tracePt t="104133" x="9017000" y="3429000"/>
          <p14:tracePt t="104149" x="9048750" y="3435350"/>
          <p14:tracePt t="104166" x="9055100" y="3441700"/>
          <p14:tracePt t="104216" x="9061450" y="3448050"/>
          <p14:tracePt t="104256" x="9061450" y="3454400"/>
          <p14:tracePt t="106778" x="9048750" y="3435350"/>
          <p14:tracePt t="106786" x="9023350" y="3422650"/>
          <p14:tracePt t="106799" x="8978900" y="3409950"/>
          <p14:tracePt t="106816" x="8839200" y="3409950"/>
          <p14:tracePt t="106833" x="8267700" y="3517900"/>
          <p14:tracePt t="106849" x="6934200" y="3854450"/>
          <p14:tracePt t="106868" x="6572250" y="3943350"/>
          <p14:tracePt t="106883" x="6559550" y="3949700"/>
          <p14:tracePt t="106900" x="6559550" y="3956050"/>
          <p14:tracePt t="106924" x="6572250" y="3956050"/>
          <p14:tracePt t="106932" x="6610350" y="3943350"/>
          <p14:tracePt t="106949" x="6769100" y="3879850"/>
          <p14:tracePt t="106966" x="7067550" y="3771900"/>
          <p14:tracePt t="106983" x="7258050" y="3746500"/>
          <p14:tracePt t="106999" x="7334250" y="3746500"/>
          <p14:tracePt t="107032" x="7239000" y="3746500"/>
          <p14:tracePt t="107049" x="6978650" y="3778250"/>
          <p14:tracePt t="107051" x="6838950" y="3784600"/>
          <p14:tracePt t="107066" x="6648450" y="3784600"/>
          <p14:tracePt t="107082" x="6604000" y="3771900"/>
          <p14:tracePt t="107099" x="6565900" y="3765550"/>
          <p14:tracePt t="107116" x="6546850" y="3759200"/>
          <p14:tracePt t="107166" x="6546850" y="3765550"/>
          <p14:tracePt t="107172" x="6553200" y="3778250"/>
          <p14:tracePt t="107186" x="6553200" y="3784600"/>
          <p14:tracePt t="107222" x="6546850" y="3784600"/>
          <p14:tracePt t="107246" x="6540500" y="3784600"/>
          <p14:tracePt t="107288" x="6540500" y="3797300"/>
          <p14:tracePt t="107292" x="6534150" y="3803650"/>
          <p14:tracePt t="107302" x="6527800" y="3810000"/>
          <p14:tracePt t="107316" x="6527800" y="3822700"/>
          <p14:tracePt t="107333" x="6527800" y="3854450"/>
          <p14:tracePt t="107349" x="6527800" y="3886200"/>
          <p14:tracePt t="107366" x="6527800" y="3898900"/>
          <p14:tracePt t="107383" x="6521450" y="3930650"/>
          <p14:tracePt t="107399" x="6515100" y="3956050"/>
          <p14:tracePt t="107416" x="6496050" y="3981450"/>
          <p14:tracePt t="107432" x="6489700" y="3987800"/>
          <p14:tracePt t="107585" x="6477000" y="3987800"/>
          <p14:tracePt t="107591" x="6464300" y="3981450"/>
          <p14:tracePt t="107604" x="6451600" y="3968750"/>
          <p14:tracePt t="107619" x="6419850" y="3949700"/>
          <p14:tracePt t="107634" x="6400800" y="3930650"/>
          <p14:tracePt t="107651" x="6388100" y="3924300"/>
          <p14:tracePt t="107666" x="6362700" y="3905250"/>
          <p14:tracePt t="107682" x="6343650" y="3892550"/>
          <p14:tracePt t="107699" x="6330950" y="3879850"/>
          <p14:tracePt t="107716" x="6324600" y="3879850"/>
          <p14:tracePt t="107732" x="6324600" y="3873500"/>
          <p14:tracePt t="107749" x="6318250" y="3867150"/>
          <p14:tracePt t="107782" x="6305550" y="3854450"/>
          <p14:tracePt t="107799" x="6299200" y="3854450"/>
          <p14:tracePt t="107816" x="6292850" y="3848100"/>
          <p14:tracePt t="107852" x="6286500" y="3841750"/>
          <p14:tracePt t="107867" x="6273800" y="3835400"/>
          <p14:tracePt t="107883" x="6223000" y="3822700"/>
          <p14:tracePt t="107899" x="6210300" y="3810000"/>
          <p14:tracePt t="107916" x="6203950" y="3810000"/>
          <p14:tracePt t="107932" x="6184900" y="3803650"/>
          <p14:tracePt t="107949" x="6178550" y="3803650"/>
          <p14:tracePt t="107994" x="6172200" y="3803650"/>
          <p14:tracePt t="108014" x="6159500" y="3816350"/>
          <p14:tracePt t="108018" x="6159500" y="3835400"/>
          <p14:tracePt t="108033" x="6146800" y="3854450"/>
          <p14:tracePt t="108049" x="6134100" y="3911600"/>
          <p14:tracePt t="108067" x="6121400" y="3956050"/>
          <p14:tracePt t="108083" x="6121400" y="4000500"/>
          <p14:tracePt t="108099" x="6121400" y="4038600"/>
          <p14:tracePt t="108102" x="6121400" y="4057650"/>
          <p14:tracePt t="108116" x="6121400" y="4089400"/>
          <p14:tracePt t="108133" x="6121400" y="4108450"/>
          <p14:tracePt t="108149" x="6121400" y="4140200"/>
          <p14:tracePt t="108166" x="6121400" y="4165600"/>
          <p14:tracePt t="108182" x="6121400" y="4171950"/>
          <p14:tracePt t="108220" x="6121400" y="4178300"/>
          <p14:tracePt t="108232" x="6121400" y="4184650"/>
          <p14:tracePt t="108286" x="6127750" y="4184650"/>
          <p14:tracePt t="108296" x="6134100" y="4184650"/>
          <p14:tracePt t="108303" x="6140450" y="4184650"/>
          <p14:tracePt t="108316" x="6172200" y="4171950"/>
          <p14:tracePt t="108333" x="6184900" y="4165600"/>
          <p14:tracePt t="108350" x="6210300" y="4146550"/>
          <p14:tracePt t="108366" x="6229350" y="4121150"/>
          <p14:tracePt t="108383" x="6248400" y="4108450"/>
          <p14:tracePt t="108399" x="6261100" y="4095750"/>
          <p14:tracePt t="108416" x="6273800" y="4083050"/>
          <p14:tracePt t="108433" x="6280150" y="4076700"/>
          <p14:tracePt t="108449" x="6286500" y="4064000"/>
          <p14:tracePt t="108466" x="6299200" y="4057650"/>
          <p14:tracePt t="108499" x="6305550" y="4044950"/>
          <p14:tracePt t="108519" x="6311900" y="4038600"/>
          <p14:tracePt t="108554" x="6318250" y="4032250"/>
          <p14:tracePt t="108559" x="6324600" y="4032250"/>
          <p14:tracePt t="108569" x="6324600" y="4025900"/>
          <p14:tracePt t="108583" x="6330950" y="4019550"/>
          <p14:tracePt t="108599" x="6330950" y="4013200"/>
          <p14:tracePt t="108619" x="6330950" y="4006850"/>
          <p14:tracePt t="108633" x="6337300" y="4006850"/>
          <p14:tracePt t="108649" x="6337300" y="4000500"/>
          <p14:tracePt t="108666" x="6337300" y="3994150"/>
          <p14:tracePt t="109029" x="6337300" y="4006850"/>
          <p14:tracePt t="109038" x="6330950" y="4044950"/>
          <p14:tracePt t="109049" x="6330950" y="4070350"/>
          <p14:tracePt t="109066" x="6330950" y="4121150"/>
          <p14:tracePt t="109083" x="6337300" y="4165600"/>
          <p14:tracePt t="109099" x="6337300" y="4171950"/>
          <p14:tracePt t="109103" x="6337300" y="4178300"/>
          <p14:tracePt t="109116" x="6343650" y="4178300"/>
          <p14:tracePt t="109133" x="6343650" y="4191000"/>
          <p14:tracePt t="109149" x="6356350" y="4197350"/>
          <p14:tracePt t="109166" x="6356350" y="4203700"/>
          <p14:tracePt t="109199" x="6375400" y="4241800"/>
          <p14:tracePt t="109216" x="6381750" y="4254500"/>
          <p14:tracePt t="109234" x="6388100" y="4267200"/>
          <p14:tracePt t="109634" x="6388100" y="4260850"/>
          <p14:tracePt t="109649" x="6388100" y="4254500"/>
          <p14:tracePt t="109669" x="6388100" y="4235450"/>
          <p14:tracePt t="109676" x="6394450" y="4229100"/>
          <p14:tracePt t="109683" x="6394450" y="4216400"/>
          <p14:tracePt t="109699" x="6413500" y="4191000"/>
          <p14:tracePt t="109716" x="6445250" y="4146550"/>
          <p14:tracePt t="109733" x="6477000" y="4102100"/>
          <p14:tracePt t="109749" x="6508750" y="4070350"/>
          <p14:tracePt t="109766" x="6527800" y="4044950"/>
          <p14:tracePt t="109783" x="6540500" y="4025900"/>
          <p14:tracePt t="109799" x="6559550" y="4006850"/>
          <p14:tracePt t="109816" x="6565900" y="3987800"/>
          <p14:tracePt t="109834" x="6572250" y="3975100"/>
          <p14:tracePt t="109849" x="6584950" y="3956050"/>
          <p14:tracePt t="109867" x="6591300" y="3943350"/>
          <p14:tracePt t="109883" x="6597650" y="3943350"/>
          <p14:tracePt t="109899" x="6604000" y="3937000"/>
          <p14:tracePt t="109916" x="6610350" y="3930650"/>
          <p14:tracePt t="109966" x="6616700" y="3930650"/>
          <p14:tracePt t="109990" x="6616700" y="3924300"/>
          <p14:tracePt t="110036" x="6623050" y="3924300"/>
          <p14:tracePt t="110076" x="6629400" y="3917950"/>
          <p14:tracePt t="110087" x="6635750" y="3917950"/>
          <p14:tracePt t="110128" x="6642100" y="3917950"/>
          <p14:tracePt t="110142" x="6648450" y="3917950"/>
          <p14:tracePt t="110153" x="6654800" y="3911600"/>
          <p14:tracePt t="110159" x="6673850" y="3911600"/>
          <p14:tracePt t="110169" x="6680200" y="3911600"/>
          <p14:tracePt t="110183" x="6686550" y="3911600"/>
          <p14:tracePt t="110238" x="6699250" y="3911600"/>
          <p14:tracePt t="110254" x="6705600" y="3917950"/>
          <p14:tracePt t="110264" x="6711950" y="3930650"/>
          <p14:tracePt t="110272" x="6718300" y="3937000"/>
          <p14:tracePt t="110283" x="6724650" y="3943350"/>
          <p14:tracePt t="110299" x="6737350" y="3968750"/>
          <p14:tracePt t="110318" x="6750050" y="3981450"/>
          <p14:tracePt t="110333" x="6750050" y="4006850"/>
          <p14:tracePt t="110349" x="6762750" y="4025900"/>
          <p14:tracePt t="110366" x="6762750" y="4044950"/>
          <p14:tracePt t="110383" x="6769100" y="4051300"/>
          <p14:tracePt t="110399" x="6769100" y="4057650"/>
          <p14:tracePt t="110416" x="6775450" y="4057650"/>
          <p14:tracePt t="110451" x="6794500" y="4057650"/>
          <p14:tracePt t="110456" x="6813550" y="4051300"/>
          <p14:tracePt t="110466" x="6838950" y="4032250"/>
          <p14:tracePt t="110482" x="6877050" y="3994150"/>
          <p14:tracePt t="110499" x="6896100" y="3962400"/>
          <p14:tracePt t="110516" x="6908800" y="3943350"/>
          <p14:tracePt t="110533" x="6915150" y="3930650"/>
          <p14:tracePt t="110549" x="6915150" y="3924300"/>
          <p14:tracePt t="110566" x="6908800" y="3911600"/>
          <p14:tracePt t="110583" x="6902450" y="3898900"/>
          <p14:tracePt t="110600" x="6870700" y="3892550"/>
          <p14:tracePt t="110602" x="6845300" y="3879850"/>
          <p14:tracePt t="110616" x="6807200" y="3879850"/>
          <p14:tracePt t="110632" x="6788150" y="3879850"/>
          <p14:tracePt t="110649" x="6762750" y="3879850"/>
          <p14:tracePt t="110666" x="6743700" y="3879850"/>
          <p14:tracePt t="110699" x="6743700" y="3886200"/>
          <p14:tracePt t="110716" x="6743700" y="3930650"/>
          <p14:tracePt t="110732" x="6743700" y="3975100"/>
          <p14:tracePt t="110749" x="6743700" y="4013200"/>
          <p14:tracePt t="110766" x="6743700" y="4044950"/>
          <p14:tracePt t="110782" x="6743700" y="4064000"/>
          <p14:tracePt t="110828" x="6737350" y="4064000"/>
          <p14:tracePt t="110838" x="6724650" y="4064000"/>
          <p14:tracePt t="110849" x="6718300" y="4057650"/>
          <p14:tracePt t="110866" x="6680200" y="4032250"/>
          <p14:tracePt t="110883" x="6642100" y="4006850"/>
          <p14:tracePt t="110899" x="6616700" y="3968750"/>
          <p14:tracePt t="110918" x="6616700" y="3962400"/>
          <p14:tracePt t="110935" x="6616700" y="3956050"/>
          <p14:tracePt t="110974" x="6623050" y="3956050"/>
          <p14:tracePt t="110980" x="6629400" y="3956050"/>
          <p14:tracePt t="110990" x="6635750" y="3956050"/>
          <p14:tracePt t="111002" x="6642100" y="3956050"/>
          <p14:tracePt t="111016" x="6673850" y="3956050"/>
          <p14:tracePt t="111033" x="6699250" y="3943350"/>
          <p14:tracePt t="111049" x="6718300" y="3930650"/>
          <p14:tracePt t="111066" x="6731000" y="3930650"/>
          <p14:tracePt t="111083" x="6743700" y="3930650"/>
          <p14:tracePt t="111116" x="6762750" y="3943350"/>
          <p14:tracePt t="111133" x="6769100" y="3956050"/>
          <p14:tracePt t="111149" x="6781800" y="3987800"/>
          <p14:tracePt t="111166" x="6788150" y="4013200"/>
          <p14:tracePt t="111182" x="6794500" y="4032250"/>
          <p14:tracePt t="111201" x="6794500" y="4038600"/>
          <p14:tracePt t="111216" x="6800850" y="4038600"/>
          <p14:tracePt t="111233" x="6807200" y="4044950"/>
          <p14:tracePt t="111249" x="6813550" y="4044950"/>
          <p14:tracePt t="111266" x="6826250" y="4044950"/>
          <p14:tracePt t="111283" x="6851650" y="4044950"/>
          <p14:tracePt t="111299" x="6889750" y="4013200"/>
          <p14:tracePt t="111316" x="6908800" y="3975100"/>
          <p14:tracePt t="111333" x="6915150" y="3943350"/>
          <p14:tracePt t="111349" x="6908800" y="3911600"/>
          <p14:tracePt t="111366" x="6889750" y="3898900"/>
          <p14:tracePt t="111383" x="6851650" y="3886200"/>
          <p14:tracePt t="111399" x="6807200" y="3886200"/>
          <p14:tracePt t="111416" x="6769100" y="3905250"/>
          <p14:tracePt t="111433" x="6756400" y="3917950"/>
          <p14:tracePt t="111449" x="6743700" y="3949700"/>
          <p14:tracePt t="111466" x="6743700" y="3981450"/>
          <p14:tracePt t="111483" x="6743700" y="3994150"/>
          <p14:tracePt t="111499" x="6743700" y="4000500"/>
          <p14:tracePt t="111516" x="6750050" y="4000500"/>
          <p14:tracePt t="111549" x="6756400" y="4000500"/>
          <p14:tracePt t="111566" x="6762750" y="3994150"/>
          <p14:tracePt t="111583" x="6762750" y="3987800"/>
          <p14:tracePt t="111601" x="6769100" y="3981450"/>
          <p14:tracePt t="111616" x="6775450" y="3975100"/>
          <p14:tracePt t="111666" x="6769100" y="3975100"/>
          <p14:tracePt t="111676" x="6769100" y="3981450"/>
          <p14:tracePt t="111687" x="6762750" y="3994150"/>
          <p14:tracePt t="111699" x="6756400" y="4006850"/>
          <p14:tracePt t="111716" x="6750050" y="4032250"/>
          <p14:tracePt t="111733" x="6750050" y="4038600"/>
          <p14:tracePt t="111866" x="6769100" y="4025900"/>
          <p14:tracePt t="111876" x="6813550" y="4006850"/>
          <p14:tracePt t="111887" x="6858000" y="3994150"/>
          <p14:tracePt t="111899" x="6889750" y="3975100"/>
          <p14:tracePt t="111916" x="6991350" y="3924300"/>
          <p14:tracePt t="111932" x="7156450" y="3816350"/>
          <p14:tracePt t="111949" x="7353300" y="3702050"/>
          <p14:tracePt t="111966" x="7467600" y="3638550"/>
          <p14:tracePt t="111983" x="7874000" y="3460750"/>
          <p14:tracePt t="111999" x="8178800" y="3327400"/>
          <p14:tracePt t="112016" x="8420100" y="3232150"/>
          <p14:tracePt t="112033" x="8629650" y="3130550"/>
          <p14:tracePt t="112049" x="8794750" y="3054350"/>
          <p14:tracePt t="112066" x="8978900" y="2984500"/>
          <p14:tracePt t="112083" x="9137650" y="2921000"/>
          <p14:tracePt t="112099" x="9264650" y="2876550"/>
          <p14:tracePt t="112116" x="9366250" y="2838450"/>
          <p14:tracePt t="112133" x="9423400" y="2813050"/>
          <p14:tracePt t="112149" x="9505950" y="2774950"/>
          <p14:tracePt t="112166" x="9594850" y="2724150"/>
          <p14:tracePt t="112183" x="9696450" y="2679700"/>
          <p14:tracePt t="112199" x="9759950" y="2635250"/>
          <p14:tracePt t="112216" x="9829800" y="2584450"/>
          <p14:tracePt t="112233" x="9874250" y="2546350"/>
          <p14:tracePt t="112249" x="9918700" y="2508250"/>
          <p14:tracePt t="112266" x="9956800" y="2463800"/>
          <p14:tracePt t="112284" x="9988550" y="2419350"/>
          <p14:tracePt t="112299" x="10020300" y="2368550"/>
          <p14:tracePt t="112316" x="10020300" y="2330450"/>
          <p14:tracePt t="112333" x="10026650" y="2298700"/>
          <p14:tracePt t="112349" x="10026650" y="2273300"/>
          <p14:tracePt t="112366" x="10039350" y="2247900"/>
          <p14:tracePt t="112383" x="10052050" y="2222500"/>
          <p14:tracePt t="112399" x="10071100" y="2203450"/>
          <p14:tracePt t="112416" x="10071100" y="2184400"/>
          <p14:tracePt t="112433" x="10071100" y="2171700"/>
          <p14:tracePt t="112449" x="10077450" y="2165350"/>
          <p14:tracePt t="112530" x="10071100" y="2165350"/>
          <p14:tracePt t="112544" x="10064750" y="2165350"/>
          <p14:tracePt t="112567" x="10058400" y="2165350"/>
          <p14:tracePt t="112572" x="10052050" y="2165350"/>
          <p14:tracePt t="112586" x="10045700" y="2165350"/>
          <p14:tracePt t="112601" x="10033000" y="2165350"/>
          <p14:tracePt t="112616" x="10026650" y="2165350"/>
          <p14:tracePt t="112633" x="10013950" y="2165350"/>
          <p14:tracePt t="112649" x="10007600" y="2165350"/>
          <p14:tracePt t="112666" x="9994900" y="2171700"/>
          <p14:tracePt t="112682" x="9988550" y="2171700"/>
          <p14:tracePt t="112699" x="9975850" y="2178050"/>
          <p14:tracePt t="112716" x="9969500" y="2178050"/>
          <p14:tracePt t="112911" x="9975850" y="2178050"/>
          <p14:tracePt t="112923" x="9982200" y="2178050"/>
          <p14:tracePt t="112932" x="9994900" y="2178050"/>
          <p14:tracePt t="112943" x="10033000" y="2178050"/>
          <p14:tracePt t="112954" x="10083800" y="2178050"/>
          <p14:tracePt t="112966" x="10255250" y="2165350"/>
          <p14:tracePt t="112986" x="10388600" y="2152650"/>
          <p14:tracePt t="113001" x="10490200" y="2146300"/>
          <p14:tracePt t="113016" x="10598150" y="2139950"/>
          <p14:tracePt t="113033" x="10706100" y="2120900"/>
          <p14:tracePt t="113049" x="10795000" y="2114550"/>
          <p14:tracePt t="113066" x="10852150" y="2114550"/>
          <p14:tracePt t="113082" x="10902950" y="2114550"/>
          <p14:tracePt t="113099" x="10941050" y="2114550"/>
          <p14:tracePt t="113116" x="10979150" y="2114550"/>
          <p14:tracePt t="113132" x="10985500" y="2114550"/>
          <p14:tracePt t="113149" x="11017250" y="2114550"/>
          <p14:tracePt t="113166" x="11029950" y="2114550"/>
          <p14:tracePt t="113182" x="11055350" y="2114550"/>
          <p14:tracePt t="113199" x="11068050" y="2114550"/>
          <p14:tracePt t="113428" x="11049000" y="2127250"/>
          <p14:tracePt t="113434" x="10998200" y="2165350"/>
          <p14:tracePt t="113444" x="10941050" y="2197100"/>
          <p14:tracePt t="113454" x="10845800" y="2254250"/>
          <p14:tracePt t="113466" x="10788650" y="2266950"/>
          <p14:tracePt t="113485" x="10668000" y="2311400"/>
          <p14:tracePt t="113503" x="10629900" y="2324100"/>
          <p14:tracePt t="113566" x="10623550" y="2324100"/>
          <p14:tracePt t="113590" x="10610850" y="2324100"/>
          <p14:tracePt t="113599" x="10604500" y="2324100"/>
          <p14:tracePt t="113616" x="10591800" y="2324100"/>
          <p14:tracePt t="113632" x="10579100" y="2324100"/>
          <p14:tracePt t="113649" x="10572750" y="2324100"/>
          <p14:tracePt t="113682" x="10553700" y="2324100"/>
          <p14:tracePt t="113699" x="10471150" y="2324100"/>
          <p14:tracePt t="113716" x="10280650" y="2324100"/>
          <p14:tracePt t="113733" x="10204450" y="2324100"/>
          <p14:tracePt t="113750" x="10071100" y="2324100"/>
          <p14:tracePt t="113766" x="9982200" y="2324100"/>
          <p14:tracePt t="113783" x="9969500" y="2324100"/>
          <p14:tracePt t="113799" x="9950450" y="2324100"/>
          <p14:tracePt t="113832" x="9944100" y="2324100"/>
          <p14:tracePt t="113849" x="9937750" y="2324100"/>
          <p14:tracePt t="113882" x="9931400" y="2324100"/>
          <p14:tracePt t="113899" x="9925050" y="2324100"/>
          <p14:tracePt t="114174" x="9931400" y="2324100"/>
          <p14:tracePt t="114188" x="9988550" y="2324100"/>
          <p14:tracePt t="114199" x="10013950" y="2324100"/>
          <p14:tracePt t="114210" x="10102850" y="2324100"/>
          <p14:tracePt t="114229" x="10198100" y="2324100"/>
          <p14:tracePt t="114242" x="10299700" y="2311400"/>
          <p14:tracePt t="114259" x="10420350" y="2305050"/>
          <p14:tracePt t="114267" x="10483850" y="2298700"/>
          <p14:tracePt t="114289" x="10623550" y="2298700"/>
          <p14:tracePt t="114299" x="10731500" y="2298700"/>
          <p14:tracePt t="114316" x="10763250" y="2298700"/>
          <p14:tracePt t="114334" x="10833100" y="2298700"/>
          <p14:tracePt t="114350" x="10877550" y="2298700"/>
          <p14:tracePt t="114368" x="10890250" y="2298700"/>
          <p14:tracePt t="114382" x="10896600" y="2298700"/>
          <p14:tracePt t="114545" x="10852150" y="2311400"/>
          <p14:tracePt t="114554" x="10731500" y="2368550"/>
          <p14:tracePt t="114567" x="10585450" y="2451100"/>
          <p14:tracePt t="114582" x="9988550" y="2787650"/>
          <p14:tracePt t="114599" x="9302750" y="3251200"/>
          <p14:tracePt t="114616" x="8388350" y="3898900"/>
          <p14:tracePt t="114632" x="8197850" y="4019550"/>
          <p14:tracePt t="114649" x="7988300" y="4159250"/>
          <p14:tracePt t="114666" x="7937500" y="4184650"/>
          <p14:tracePt t="114739" x="7931150" y="4184650"/>
          <p14:tracePt t="114756" x="7918450" y="4184650"/>
          <p14:tracePt t="114772" x="7912100" y="4184650"/>
          <p14:tracePt t="114776" x="7899400" y="4184650"/>
          <p14:tracePt t="114801" x="7893050" y="4184650"/>
          <p14:tracePt t="114819" x="7886700" y="4184650"/>
          <p14:tracePt t="114844" x="7880350" y="4184650"/>
          <p14:tracePt t="114870" x="7874000" y="4184650"/>
          <p14:tracePt t="114877" x="7867650" y="4184650"/>
          <p14:tracePt t="114885" x="7861300" y="4184650"/>
          <p14:tracePt t="114901" x="7854950" y="4184650"/>
          <p14:tracePt t="114940" x="7848600" y="4184650"/>
          <p14:tracePt t="115051" x="7835900" y="4178300"/>
          <p14:tracePt t="115056" x="7829550" y="4171950"/>
          <p14:tracePt t="115067" x="7810500" y="4159250"/>
          <p14:tracePt t="115082" x="7785100" y="4146550"/>
          <p14:tracePt t="115099" x="7753350" y="4127500"/>
          <p14:tracePt t="115102" x="7740650" y="4121150"/>
          <p14:tracePt t="115116" x="7727950" y="4114800"/>
          <p14:tracePt t="115133" x="7702550" y="4102100"/>
          <p14:tracePt t="115149" x="7658100" y="4070350"/>
          <p14:tracePt t="115166" x="7639050" y="4064000"/>
          <p14:tracePt t="115183" x="7607300" y="4044950"/>
          <p14:tracePt t="115199" x="7581900" y="4025900"/>
          <p14:tracePt t="115216" x="7556500" y="4013200"/>
          <p14:tracePt t="115232" x="7543800" y="4006850"/>
          <p14:tracePt t="115249" x="7537450" y="3994150"/>
          <p14:tracePt t="115266" x="7524750" y="3994150"/>
          <p14:tracePt t="115283" x="7524750" y="3987800"/>
          <p14:tracePt t="115299" x="7518400" y="3981450"/>
          <p14:tracePt t="115350" x="7512050" y="3975100"/>
          <p14:tracePt t="115370" x="7499350" y="3968750"/>
          <p14:tracePt t="115376" x="7493000" y="3968750"/>
          <p14:tracePt t="115386" x="7486650" y="3962400"/>
          <p14:tracePt t="115399" x="7473950" y="3949700"/>
          <p14:tracePt t="115416" x="7461250" y="3943350"/>
          <p14:tracePt t="115432" x="7448550" y="3930650"/>
          <p14:tracePt t="115449" x="7442200" y="3930650"/>
          <p14:tracePt t="115466" x="7429500" y="3924300"/>
          <p14:tracePt t="115483" x="7423150" y="3924300"/>
          <p14:tracePt t="115499" x="7416800" y="3917950"/>
          <p14:tracePt t="115516" x="7397750" y="3905250"/>
          <p14:tracePt t="115532" x="7385050" y="3892550"/>
          <p14:tracePt t="115549" x="7366000" y="3879850"/>
          <p14:tracePt t="115566" x="7359650" y="3873500"/>
          <p14:tracePt t="115582" x="7346950" y="3873500"/>
          <p14:tracePt t="115599" x="7340600" y="3867150"/>
          <p14:tracePt t="115616" x="7340600" y="3860800"/>
          <p14:tracePt t="115660" x="7334250" y="3854450"/>
          <p14:tracePt t="115674" x="7315200" y="3835400"/>
          <p14:tracePt t="115684" x="7308850" y="3822700"/>
          <p14:tracePt t="115690" x="7302500" y="3810000"/>
          <p14:tracePt t="115702" x="7283450" y="3790950"/>
          <p14:tracePt t="115716" x="7239000" y="3714750"/>
          <p14:tracePt t="115732" x="7175500" y="3638550"/>
          <p14:tracePt t="115749" x="7105650" y="3524250"/>
          <p14:tracePt t="115766" x="7016750" y="3409950"/>
          <p14:tracePt t="115782" x="6953250" y="3289300"/>
          <p14:tracePt t="115799" x="6877050" y="3149600"/>
          <p14:tracePt t="115816" x="6819900" y="3048000"/>
          <p14:tracePt t="115833" x="6781800" y="2984500"/>
          <p14:tracePt t="115849" x="6750050" y="2908300"/>
          <p14:tracePt t="115866" x="6699250" y="2781300"/>
          <p14:tracePt t="115882" x="6686550" y="2743200"/>
          <p14:tracePt t="115899" x="6654800" y="2660650"/>
          <p14:tracePt t="115916" x="6623050" y="2590800"/>
          <p14:tracePt t="115932" x="6591300" y="2495550"/>
          <p14:tracePt t="115949" x="6578600" y="2444750"/>
          <p14:tracePt t="115966" x="6572250" y="2425700"/>
          <p14:tracePt t="115982" x="6553200" y="2381250"/>
          <p14:tracePt t="115999" x="6553200" y="2343150"/>
          <p14:tracePt t="116016" x="6534150" y="2311400"/>
          <p14:tracePt t="116032" x="6527800" y="2279650"/>
          <p14:tracePt t="116049" x="6515100" y="2241550"/>
          <p14:tracePt t="116066" x="6496050" y="2190750"/>
          <p14:tracePt t="116082" x="6470650" y="2139950"/>
          <p14:tracePt t="116099" x="6438900" y="2089150"/>
          <p14:tracePt t="116116" x="6413500" y="2038350"/>
          <p14:tracePt t="116133" x="6388100" y="1993900"/>
          <p14:tracePt t="116149" x="6375400" y="1974850"/>
          <p14:tracePt t="116166" x="6369050" y="1955800"/>
          <p14:tracePt t="116182" x="6369050" y="1949450"/>
          <p14:tracePt t="116512" x="6362700" y="1949450"/>
          <p14:tracePt t="116522" x="6369050" y="1949450"/>
          <p14:tracePt t="116536" x="6407150" y="1936750"/>
          <p14:tracePt t="116549" x="6515100" y="1885950"/>
          <p14:tracePt t="116566" x="6584950" y="1860550"/>
          <p14:tracePt t="116582" x="6597650" y="1847850"/>
          <p14:tracePt t="116599" x="6604000" y="1841500"/>
          <p14:tracePt t="116694" x="6610350" y="1841500"/>
          <p14:tracePt t="116699" x="6616700" y="1866900"/>
          <p14:tracePt t="116708" x="6635750" y="1892300"/>
          <p14:tracePt t="116716" x="6661150" y="1930400"/>
          <p14:tracePt t="116733" x="6686550" y="1968500"/>
          <p14:tracePt t="116749" x="6781800" y="2070100"/>
          <p14:tracePt t="116766" x="6915150" y="2184400"/>
          <p14:tracePt t="116782" x="6940550" y="2197100"/>
          <p14:tracePt t="116799" x="6946900" y="2197100"/>
          <p14:tracePt t="116832" x="6959600" y="2165350"/>
          <p14:tracePt t="116849" x="6965950" y="2127250"/>
          <p14:tracePt t="116867" x="6972300" y="2101850"/>
          <p14:tracePt t="116899" x="6972300" y="2114550"/>
          <p14:tracePt t="116916" x="6978650" y="2362200"/>
          <p14:tracePt t="116932" x="7016750" y="2501900"/>
          <p14:tracePt t="116949" x="7200900" y="2870200"/>
          <p14:tracePt t="116966" x="7531100" y="3340100"/>
          <p14:tracePt t="116982" x="7600950" y="3435350"/>
          <p14:tracePt t="116999" x="7613650" y="3448050"/>
          <p14:tracePt t="117078" x="7632700" y="3492500"/>
          <p14:tracePt t="117088" x="7651750" y="3530600"/>
          <p14:tracePt t="117098" x="7677150" y="3575050"/>
          <p14:tracePt t="117104" x="7715250" y="3632200"/>
          <p14:tracePt t="117116" x="7740650" y="3683000"/>
          <p14:tracePt t="117132" x="7804150" y="3790950"/>
          <p14:tracePt t="117151" x="7829550" y="3854450"/>
          <p14:tracePt t="117166" x="7848600" y="3886200"/>
          <p14:tracePt t="117182" x="7854950" y="3911600"/>
          <p14:tracePt t="117199" x="7854950" y="3917950"/>
          <p14:tracePt t="117400" x="7854950" y="3911600"/>
          <p14:tracePt t="117410" x="7854950" y="3905250"/>
          <p14:tracePt t="117420" x="7861300" y="3892550"/>
          <p14:tracePt t="117433" x="7874000" y="3892550"/>
          <p14:tracePt t="117449" x="7899400" y="3867150"/>
          <p14:tracePt t="117466" x="7937500" y="3841750"/>
          <p14:tracePt t="117483" x="7962900" y="3822700"/>
          <p14:tracePt t="117516" x="7975600" y="3803650"/>
          <p14:tracePt t="117533" x="7981950" y="3790950"/>
          <p14:tracePt t="117551" x="7988300" y="3790950"/>
          <p14:tracePt t="117566" x="7994650" y="3784600"/>
          <p14:tracePt t="117662" x="8020050" y="3784600"/>
          <p14:tracePt t="117668" x="8039100" y="3784600"/>
          <p14:tracePt t="117683" x="8083550" y="3784600"/>
          <p14:tracePt t="117699" x="8115300" y="3790950"/>
          <p14:tracePt t="117716" x="8178800" y="3790950"/>
          <p14:tracePt t="117733" x="8261350" y="3784600"/>
          <p14:tracePt t="117749" x="8293100" y="3765550"/>
          <p14:tracePt t="117766" x="8305800" y="3752850"/>
          <p14:tracePt t="117783" x="8312150" y="3752850"/>
          <p14:tracePt t="117799" x="8324850" y="3746500"/>
          <p14:tracePt t="117816" x="8331200" y="3746500"/>
          <p14:tracePt t="117849" x="8337550" y="3746500"/>
          <p14:tracePt t="117868" x="8350250" y="3746500"/>
          <p14:tracePt t="117883" x="8362950" y="3746500"/>
          <p14:tracePt t="118102" x="8331200" y="3733800"/>
          <p14:tracePt t="118110" x="8242300" y="3702050"/>
          <p14:tracePt t="118120" x="8172450" y="3689350"/>
          <p14:tracePt t="118133" x="8077200" y="3663950"/>
          <p14:tracePt t="118149" x="7791450" y="3613150"/>
          <p14:tracePt t="118166" x="7575550" y="3505200"/>
          <p14:tracePt t="118183" x="7550150" y="3460750"/>
          <p14:tracePt t="118199" x="7486650" y="3333750"/>
          <p14:tracePt t="118216" x="7391400" y="3168650"/>
          <p14:tracePt t="118233" x="7302500" y="3067050"/>
          <p14:tracePt t="118249" x="7232650" y="2990850"/>
          <p14:tracePt t="118266" x="7188200" y="2952750"/>
          <p14:tracePt t="118283" x="7124700" y="2876550"/>
          <p14:tracePt t="118299" x="7073900" y="2800350"/>
          <p14:tracePt t="118316" x="7023100" y="2705100"/>
          <p14:tracePt t="118333" x="6946900" y="2597150"/>
          <p14:tracePt t="118349" x="6889750" y="2501900"/>
          <p14:tracePt t="118366" x="6838950" y="2393950"/>
          <p14:tracePt t="118383" x="6807200" y="2311400"/>
          <p14:tracePt t="118401" x="6762750" y="2216150"/>
          <p14:tracePt t="118416" x="6731000" y="2139950"/>
          <p14:tracePt t="118433" x="6718300" y="2089150"/>
          <p14:tracePt t="118449" x="6718300" y="2019300"/>
          <p14:tracePt t="118466" x="6718300" y="2006600"/>
          <p14:tracePt t="118483" x="6731000" y="1974850"/>
          <p14:tracePt t="118499" x="6743700" y="1943100"/>
          <p14:tracePt t="118516" x="6762750" y="1911350"/>
          <p14:tracePt t="118533" x="6781800" y="1892300"/>
          <p14:tracePt t="118549" x="6794500" y="1879600"/>
          <p14:tracePt t="118583" x="6800850" y="1879600"/>
          <p14:tracePt t="118974" x="6807200" y="1879600"/>
          <p14:tracePt t="118985" x="6819900" y="1892300"/>
          <p14:tracePt t="118990" x="6832600" y="1892300"/>
          <p14:tracePt t="119004" x="6870700" y="1911350"/>
          <p14:tracePt t="119016" x="6896100" y="1924050"/>
          <p14:tracePt t="119033" x="6927850" y="1943100"/>
          <p14:tracePt t="119049" x="6972300" y="1949450"/>
          <p14:tracePt t="119066" x="6997700" y="1962150"/>
          <p14:tracePt t="119083" x="7029450" y="1962150"/>
          <p14:tracePt t="119099" x="7054850" y="1962150"/>
          <p14:tracePt t="119103" x="7067550" y="1962150"/>
          <p14:tracePt t="119116" x="7080250" y="1962150"/>
          <p14:tracePt t="119133" x="7092950" y="1962150"/>
          <p14:tracePt t="119149" x="7118350" y="1962150"/>
          <p14:tracePt t="119166" x="7124700" y="1962150"/>
          <p14:tracePt t="119183" x="7137400" y="1962150"/>
          <p14:tracePt t="119199" x="7156450" y="1955800"/>
          <p14:tracePt t="119216" x="7169150" y="1955800"/>
          <p14:tracePt t="119233" x="7175500" y="1949450"/>
          <p14:tracePt t="119249" x="7181850" y="1949450"/>
          <p14:tracePt t="119266" x="7188200" y="1936750"/>
          <p14:tracePt t="119283" x="7200900" y="1936750"/>
          <p14:tracePt t="119299" x="7207250" y="1936750"/>
          <p14:tracePt t="119333" x="7213600" y="1930400"/>
          <p14:tracePt t="119983" x="7219950" y="1930400"/>
          <p14:tracePt t="119992" x="7226300" y="1917700"/>
          <p14:tracePt t="119999" x="7264400" y="1911350"/>
          <p14:tracePt t="120016" x="7378700" y="1879600"/>
          <p14:tracePt t="120033" x="7505700" y="1822450"/>
          <p14:tracePt t="120049" x="7581900" y="1784350"/>
          <p14:tracePt t="120066" x="7607300" y="1765300"/>
          <p14:tracePt t="120083" x="7607300" y="1758950"/>
          <p14:tracePt t="120169" x="7607300" y="1765300"/>
          <p14:tracePt t="120174" x="7607300" y="1778000"/>
          <p14:tracePt t="120186" x="7607300" y="1809750"/>
          <p14:tracePt t="120199" x="7626350" y="1898650"/>
          <p14:tracePt t="120216" x="7664450" y="2019300"/>
          <p14:tracePt t="120233" x="7702550" y="2120900"/>
          <p14:tracePt t="120249" x="7861300" y="2482850"/>
          <p14:tracePt t="120266" x="8172450" y="3105150"/>
          <p14:tracePt t="120283" x="8286750" y="3276600"/>
          <p14:tracePt t="120299" x="8343900" y="3346450"/>
          <p14:tracePt t="120316" x="8382000" y="3384550"/>
          <p14:tracePt t="120333" x="8426450" y="3409950"/>
          <p14:tracePt t="120349" x="8470900" y="3435350"/>
          <p14:tracePt t="120366" x="8509000" y="3454400"/>
          <p14:tracePt t="120383" x="8566150" y="3473450"/>
          <p14:tracePt t="120400" x="8655050" y="3536950"/>
          <p14:tracePt t="120416" x="8807450" y="3638550"/>
          <p14:tracePt t="120433" x="8858250" y="3683000"/>
          <p14:tracePt t="120449" x="8959850" y="3771900"/>
          <p14:tracePt t="120466" x="9042400" y="3873500"/>
          <p14:tracePt t="120483" x="9074150" y="3917950"/>
          <p14:tracePt t="120499" x="9112250" y="3975100"/>
          <p14:tracePt t="120516" x="9156700" y="4025900"/>
          <p14:tracePt t="120533" x="9194800" y="4064000"/>
          <p14:tracePt t="120549" x="9226550" y="4089400"/>
          <p14:tracePt t="120566" x="9232900" y="4089400"/>
          <p14:tracePt t="120599" x="9245600" y="4089400"/>
          <p14:tracePt t="120616" x="9271000" y="4095750"/>
          <p14:tracePt t="120633" x="9321800" y="4095750"/>
          <p14:tracePt t="120649" x="9359900" y="4095750"/>
          <p14:tracePt t="120666" x="9404350" y="4089400"/>
          <p14:tracePt t="120684" x="9455150" y="4070350"/>
          <p14:tracePt t="120699" x="9474200" y="4025900"/>
          <p14:tracePt t="120716" x="9474200" y="4019550"/>
          <p14:tracePt t="120733" x="9474200" y="3994150"/>
          <p14:tracePt t="120749" x="9474200" y="3962400"/>
          <p14:tracePt t="120766" x="9474200" y="3937000"/>
          <p14:tracePt t="120783" x="9467850" y="3924300"/>
          <p14:tracePt t="120799" x="9467850" y="3911600"/>
          <p14:tracePt t="120816" x="9461500" y="3886200"/>
          <p14:tracePt t="120833" x="9461500" y="3873500"/>
          <p14:tracePt t="120849" x="9461500" y="3848100"/>
          <p14:tracePt t="120867" x="9461500" y="3841750"/>
          <p14:tracePt t="120884" x="9461500" y="3829050"/>
          <p14:tracePt t="120899" x="9461500" y="3822700"/>
          <p14:tracePt t="120916" x="9461500" y="3816350"/>
          <p14:tracePt t="120932" x="9461500" y="3810000"/>
          <p14:tracePt t="121112" x="9461500" y="3803650"/>
          <p14:tracePt t="121122" x="9448800" y="3797300"/>
          <p14:tracePt t="121133" x="9410700" y="3784600"/>
          <p14:tracePt t="121149" x="9271000" y="3733800"/>
          <p14:tracePt t="121167" x="8883650" y="3670300"/>
          <p14:tracePt t="121182" x="7708900" y="3619500"/>
          <p14:tracePt t="121199" x="7226300" y="3619500"/>
          <p14:tracePt t="121216" x="6419850" y="3619500"/>
          <p14:tracePt t="121233" x="5873750" y="3619500"/>
          <p14:tracePt t="121249" x="5499100" y="3619500"/>
          <p14:tracePt t="121266" x="5359400" y="3581400"/>
          <p14:tracePt t="121283" x="5314950" y="3568700"/>
          <p14:tracePt t="121299" x="5099050" y="3498850"/>
          <p14:tracePt t="121316" x="4914900" y="3454400"/>
          <p14:tracePt t="121333" x="4749800" y="3429000"/>
          <p14:tracePt t="121349" x="4565650" y="3397250"/>
          <p14:tracePt t="121366" x="4419600" y="3384550"/>
          <p14:tracePt t="121383" x="4286250" y="3378200"/>
          <p14:tracePt t="121399" x="4203700" y="3371850"/>
          <p14:tracePt t="121416" x="4095750" y="3365500"/>
          <p14:tracePt t="121433" x="4013200" y="3365500"/>
          <p14:tracePt t="121449" x="3924300" y="3365500"/>
          <p14:tracePt t="121466" x="3816350" y="3365500"/>
          <p14:tracePt t="121483" x="3771900" y="3365500"/>
          <p14:tracePt t="121499" x="3702050" y="3365500"/>
          <p14:tracePt t="121516" x="3587750" y="3384550"/>
          <p14:tracePt t="121532" x="3486150" y="3390900"/>
          <p14:tracePt t="121549" x="3359150" y="3403600"/>
          <p14:tracePt t="121566" x="3244850" y="3409950"/>
          <p14:tracePt t="121582" x="3149600" y="3416300"/>
          <p14:tracePt t="121599" x="3067050" y="3422650"/>
          <p14:tracePt t="121616" x="2984500" y="3429000"/>
          <p14:tracePt t="121632" x="2933700" y="3429000"/>
          <p14:tracePt t="121651" x="2889250" y="3429000"/>
          <p14:tracePt t="121666" x="2838450" y="3429000"/>
          <p14:tracePt t="121682" x="2813050" y="3429000"/>
          <p14:tracePt t="121699" x="2762250" y="3429000"/>
          <p14:tracePt t="121716" x="2717800" y="3429000"/>
          <p14:tracePt t="121733" x="2679700" y="3429000"/>
          <p14:tracePt t="121749" x="2647950" y="3429000"/>
          <p14:tracePt t="121766" x="2628900" y="3429000"/>
          <p14:tracePt t="121782" x="2616200" y="3429000"/>
          <p14:tracePt t="121799" x="2609850" y="3429000"/>
          <p14:tracePt t="121924" x="2616200" y="3429000"/>
          <p14:tracePt t="121934" x="2622550" y="3429000"/>
          <p14:tracePt t="121944" x="2628900" y="3429000"/>
          <p14:tracePt t="121951" x="2635250" y="3429000"/>
          <p14:tracePt t="121966" x="2654300" y="3429000"/>
          <p14:tracePt t="121982" x="2660650" y="3429000"/>
          <p14:tracePt t="121999" x="2673350" y="3429000"/>
          <p14:tracePt t="122016" x="2705100" y="3409950"/>
          <p14:tracePt t="122032" x="2743200" y="3403600"/>
          <p14:tracePt t="122051" x="2774950" y="3390900"/>
          <p14:tracePt t="122066" x="2825750" y="3371850"/>
          <p14:tracePt t="122082" x="2870200" y="3359150"/>
          <p14:tracePt t="122099" x="2901950" y="3352800"/>
          <p14:tracePt t="122116" x="2933700" y="3346450"/>
          <p14:tracePt t="122132" x="2946400" y="3340100"/>
          <p14:tracePt t="122149" x="2959100" y="3340100"/>
          <p14:tracePt t="122166" x="2959100" y="3333750"/>
          <p14:tracePt t="122182" x="2965450" y="3333750"/>
          <p14:tracePt t="122199" x="2971800" y="3327400"/>
          <p14:tracePt t="122216" x="2971800" y="3314700"/>
          <p14:tracePt t="122232" x="2978150" y="3308350"/>
          <p14:tracePt t="122312" x="2971800" y="3308350"/>
          <p14:tracePt t="122322" x="2959100" y="3302000"/>
          <p14:tracePt t="122338" x="2952750" y="3302000"/>
          <p14:tracePt t="122348" x="2940050" y="3302000"/>
          <p14:tracePt t="122353" x="2933700" y="3302000"/>
          <p14:tracePt t="122366" x="2927350" y="3302000"/>
          <p14:tracePt t="122382" x="2901950" y="3302000"/>
          <p14:tracePt t="122399" x="2895600" y="3302000"/>
          <p14:tracePt t="122416" x="2889250" y="3302000"/>
          <p14:tracePt t="122432" x="2876550" y="3321050"/>
          <p14:tracePt t="122450" x="2863850" y="3365500"/>
          <p14:tracePt t="122466" x="2863850" y="3378200"/>
          <p14:tracePt t="122482" x="2863850" y="3416300"/>
          <p14:tracePt t="122499" x="2882900" y="3473450"/>
          <p14:tracePt t="122516" x="2933700" y="3530600"/>
          <p14:tracePt t="122532" x="2978150" y="3568700"/>
          <p14:tracePt t="122549" x="3009900" y="3587750"/>
          <p14:tracePt t="122566" x="3181350" y="3651250"/>
          <p14:tracePt t="122582" x="3308350" y="3670300"/>
          <p14:tracePt t="122599" x="3454400" y="3689350"/>
          <p14:tracePt t="122616" x="3606800" y="3695700"/>
          <p14:tracePt t="122632" x="3759200" y="3695700"/>
          <p14:tracePt t="122651" x="3924300" y="3683000"/>
          <p14:tracePt t="122666" x="4070350" y="3663950"/>
          <p14:tracePt t="122682" x="4273550" y="3651250"/>
          <p14:tracePt t="122699" x="4451350" y="3638550"/>
          <p14:tracePt t="122716" x="4794250" y="3606800"/>
          <p14:tracePt t="122732" x="5080000" y="3575050"/>
          <p14:tracePt t="122749" x="5276850" y="3568700"/>
          <p14:tracePt t="122766" x="5880100" y="3556000"/>
          <p14:tracePt t="122783" x="6261100" y="3556000"/>
          <p14:tracePt t="122799" x="6642100" y="3556000"/>
          <p14:tracePt t="122816" x="6965950" y="3568700"/>
          <p14:tracePt t="122832" x="7283450" y="3594100"/>
          <p14:tracePt t="122851" x="7550150" y="3606800"/>
          <p14:tracePt t="122866" x="7753350" y="3613150"/>
          <p14:tracePt t="122882" x="7912100" y="3613150"/>
          <p14:tracePt t="122899" x="8058150" y="3613150"/>
          <p14:tracePt t="122916" x="8197850" y="3625850"/>
          <p14:tracePt t="122932" x="8331200" y="3644900"/>
          <p14:tracePt t="122949" x="8375650" y="3657600"/>
          <p14:tracePt t="122966" x="8439150" y="3670300"/>
          <p14:tracePt t="122982" x="8528050" y="3683000"/>
          <p14:tracePt t="122999" x="8623300" y="3702050"/>
          <p14:tracePt t="123016" x="8705850" y="3714750"/>
          <p14:tracePt t="123033" x="8743950" y="3714750"/>
          <p14:tracePt t="123050" x="8883650" y="3727450"/>
          <p14:tracePt t="123066" x="8985250" y="3733800"/>
          <p14:tracePt t="123082" x="9099550" y="3733800"/>
          <p14:tracePt t="123099" x="9239250" y="3733800"/>
          <p14:tracePt t="123116" x="9378950" y="3727450"/>
          <p14:tracePt t="123132" x="9518650" y="3695700"/>
          <p14:tracePt t="123149" x="9626600" y="3670300"/>
          <p14:tracePt t="123166" x="9734550" y="3632200"/>
          <p14:tracePt t="123182" x="9867900" y="3587750"/>
          <p14:tracePt t="123199" x="9982200" y="3556000"/>
          <p14:tracePt t="123216" x="10064750" y="3517900"/>
          <p14:tracePt t="123232" x="10102850" y="3492500"/>
          <p14:tracePt t="123249" x="10115550" y="3492500"/>
          <p14:tracePt t="123282" x="10140950" y="3479800"/>
          <p14:tracePt t="123299" x="10153650" y="3473450"/>
          <p14:tracePt t="123316" x="10236200" y="3340100"/>
          <p14:tracePt t="123332" x="10293350" y="3187700"/>
          <p14:tracePt t="123349" x="10350500" y="3028950"/>
          <p14:tracePt t="123366" x="10401300" y="2882900"/>
          <p14:tracePt t="123382" x="10433050" y="2762250"/>
          <p14:tracePt t="123399" x="10445750" y="2673350"/>
          <p14:tracePt t="123416" x="10458450" y="2552700"/>
          <p14:tracePt t="123432" x="10464800" y="2508250"/>
          <p14:tracePt t="123451" x="10477500" y="2432050"/>
          <p14:tracePt t="123466" x="10496550" y="2349500"/>
          <p14:tracePt t="123482" x="10502900" y="2228850"/>
          <p14:tracePt t="123499" x="10496550" y="2165350"/>
          <p14:tracePt t="123516" x="10490200" y="2146300"/>
          <p14:tracePt t="123532" x="10490200" y="2095500"/>
          <p14:tracePt t="123549" x="10490200" y="2076450"/>
          <p14:tracePt t="123566" x="10490200" y="2063750"/>
          <p14:tracePt t="123582" x="10490200" y="2051050"/>
          <p14:tracePt t="123599" x="10490200" y="2032000"/>
          <p14:tracePt t="123616" x="10502900" y="2019300"/>
          <p14:tracePt t="123632" x="10509250" y="1987550"/>
          <p14:tracePt t="123649" x="10515600" y="1955800"/>
          <p14:tracePt t="123666" x="10534650" y="1905000"/>
          <p14:tracePt t="123683" x="10534650" y="1866900"/>
          <p14:tracePt t="123699" x="10541000" y="1822450"/>
          <p14:tracePt t="123716" x="10541000" y="1778000"/>
          <p14:tracePt t="123732" x="10541000" y="1758950"/>
          <p14:tracePt t="123749" x="10541000" y="1733550"/>
          <p14:tracePt t="123766" x="10541000" y="1720850"/>
          <p14:tracePt t="123799" x="10541000" y="1714500"/>
          <p14:tracePt t="123817" x="10541000" y="1708150"/>
          <p14:tracePt t="124058" x="10541000" y="1733550"/>
          <p14:tracePt t="124062" x="10528300" y="1765300"/>
          <p14:tracePt t="124072" x="10515600" y="1828800"/>
          <p14:tracePt t="124082" x="10490200" y="1898650"/>
          <p14:tracePt t="124099" x="10420350" y="2165350"/>
          <p14:tracePt t="124116" x="10356850" y="2438400"/>
          <p14:tracePt t="124132" x="10325100" y="2647950"/>
          <p14:tracePt t="124149" x="10287000" y="2813050"/>
          <p14:tracePt t="124166" x="10267950" y="2882900"/>
          <p14:tracePt t="124182" x="10267950" y="2908300"/>
          <p14:tracePt t="124199" x="10248900" y="2940050"/>
          <p14:tracePt t="124216" x="10242550" y="2952750"/>
          <p14:tracePt t="124233" x="10236200" y="2959100"/>
          <p14:tracePt t="124249" x="10223500" y="2971800"/>
          <p14:tracePt t="124266" x="10198100" y="3003550"/>
          <p14:tracePt t="124282" x="10172700" y="3035300"/>
          <p14:tracePt t="124299" x="10160000" y="3048000"/>
          <p14:tracePt t="124316" x="10128250" y="3124200"/>
          <p14:tracePt t="124332" x="10109200" y="3175000"/>
          <p14:tracePt t="124349" x="10096500" y="3257550"/>
          <p14:tracePt t="124366" x="10064750" y="3352800"/>
          <p14:tracePt t="124383" x="10045700" y="3441700"/>
          <p14:tracePt t="124399" x="10007600" y="3549650"/>
          <p14:tracePt t="124416" x="9982200" y="3619500"/>
          <p14:tracePt t="124432" x="9975850" y="3663950"/>
          <p14:tracePt t="124449" x="9969500" y="3708400"/>
          <p14:tracePt t="124466" x="9956800" y="3765550"/>
          <p14:tracePt t="124482" x="9956800" y="3803650"/>
          <p14:tracePt t="124499" x="9950450" y="3816350"/>
          <p14:tracePt t="124516" x="9937750" y="3879850"/>
          <p14:tracePt t="124532" x="9931400" y="3917950"/>
          <p14:tracePt t="124549" x="9918700" y="3943350"/>
          <p14:tracePt t="124566" x="9918700" y="3962400"/>
          <p14:tracePt t="124582" x="9912350" y="3981450"/>
          <p14:tracePt t="124599" x="9912350" y="3994150"/>
          <p14:tracePt t="124616" x="9899650" y="4019550"/>
          <p14:tracePt t="124633" x="9899650" y="4038600"/>
          <p14:tracePt t="124649" x="9893300" y="4051300"/>
          <p14:tracePt t="124666" x="9886950" y="4095750"/>
          <p14:tracePt t="124682" x="9886950" y="4152900"/>
          <p14:tracePt t="124699" x="9886950" y="4171950"/>
          <p14:tracePt t="124716" x="9886950" y="4197350"/>
          <p14:tracePt t="124732" x="9880600" y="4210050"/>
          <p14:tracePt t="124766" x="9874250" y="4210050"/>
          <p14:tracePt t="124820" x="9874250" y="4203700"/>
          <p14:tracePt t="124832" x="9874250" y="4165600"/>
          <p14:tracePt t="124837" x="9874250" y="4127500"/>
          <p14:tracePt t="124849" x="9874250" y="4095750"/>
          <p14:tracePt t="124866" x="9880600" y="4025900"/>
          <p14:tracePt t="124882" x="9886950" y="3968750"/>
          <p14:tracePt t="124899" x="9899650" y="3930650"/>
          <p14:tracePt t="124916" x="9906000" y="3873500"/>
          <p14:tracePt t="124932" x="9906000" y="3848100"/>
          <p14:tracePt t="124949" x="9918700" y="3829050"/>
          <p14:tracePt t="124966" x="9931400" y="3797300"/>
          <p14:tracePt t="124982" x="9963150" y="3752850"/>
          <p14:tracePt t="124999" x="9988550" y="3714750"/>
          <p14:tracePt t="125016" x="10020300" y="3670300"/>
          <p14:tracePt t="125032" x="10052050" y="3638550"/>
          <p14:tracePt t="125049" x="10064750" y="3619500"/>
          <p14:tracePt t="125066" x="10083800" y="3600450"/>
          <p14:tracePt t="125082" x="10096500" y="3587750"/>
          <p14:tracePt t="125099" x="10109200" y="3581400"/>
          <p14:tracePt t="125116" x="10121900" y="3575050"/>
          <p14:tracePt t="125132" x="10134600" y="3568700"/>
          <p14:tracePt t="125151" x="10147300" y="3562350"/>
          <p14:tracePt t="125166" x="10153650" y="3562350"/>
          <p14:tracePt t="125199" x="10166350" y="3556000"/>
          <p14:tracePt t="125216" x="10179050" y="3549650"/>
          <p14:tracePt t="125232" x="10217150" y="3536950"/>
          <p14:tracePt t="125249" x="10223500" y="3536950"/>
          <p14:tracePt t="125282" x="10229850" y="3530600"/>
          <p14:tracePt t="125323" x="10236200" y="3530600"/>
          <p14:tracePt t="125364" x="10242550" y="3530600"/>
          <p14:tracePt t="125390" x="10248900" y="3530600"/>
          <p14:tracePt t="125394" x="10255250" y="3530600"/>
          <p14:tracePt t="125419" x="10261600" y="3530600"/>
          <p14:tracePt t="125430" x="10274300" y="3530600"/>
          <p14:tracePt t="125434" x="10287000" y="3530600"/>
          <p14:tracePt t="125451" x="10293350" y="3530600"/>
          <p14:tracePt t="125466" x="10299700" y="3536950"/>
          <p14:tracePt t="125482" x="10299700" y="3543300"/>
          <p14:tracePt t="125622" x="10299700" y="3549650"/>
          <p14:tracePt t="125646" x="10299700" y="3556000"/>
          <p14:tracePt t="125652" x="10299700" y="3562350"/>
          <p14:tracePt t="125672" x="10299700" y="3568700"/>
          <p14:tracePt t="125687" x="10299700" y="3575050"/>
          <p14:tracePt t="125990" x="10299700" y="3581400"/>
          <p14:tracePt t="126001" x="10293350" y="3587750"/>
          <p14:tracePt t="126014" x="10293350" y="3594100"/>
          <p14:tracePt t="126030" x="10293350" y="3600450"/>
          <p14:tracePt t="126051" x="10287000" y="3600450"/>
          <p14:tracePt t="126057" x="10287000" y="3606800"/>
          <p14:tracePt t="126066" x="10287000" y="3613150"/>
          <p14:tracePt t="126096" x="10287000" y="3619500"/>
          <p14:tracePt t="126190" x="10280650" y="3625850"/>
          <p14:tracePt t="126226" x="10274300" y="3632200"/>
          <p14:tracePt t="126242" x="10274300" y="3638550"/>
          <p14:tracePt t="126312" x="10267950" y="3638550"/>
          <p14:tracePt t="126332" x="10261600" y="3638550"/>
          <p14:tracePt t="126353" x="10255250" y="3638550"/>
          <p14:tracePt t="126362" x="10248900" y="3638550"/>
          <p14:tracePt t="126378" x="10242550" y="3638550"/>
          <p14:tracePt t="126388" x="10236200" y="3638550"/>
          <p14:tracePt t="126403" x="10229850" y="3638550"/>
          <p14:tracePt t="126416" x="10223500" y="3638550"/>
          <p14:tracePt t="126433" x="10166350" y="3657600"/>
          <p14:tracePt t="126449" x="10153650" y="3663950"/>
          <p14:tracePt t="126466" x="10109200" y="3689350"/>
          <p14:tracePt t="126483" x="10045700" y="3721100"/>
          <p14:tracePt t="126499" x="9906000" y="3771900"/>
          <p14:tracePt t="126516" x="9798050" y="3803650"/>
          <p14:tracePt t="126533" x="9728200" y="3816350"/>
          <p14:tracePt t="126549" x="9436100" y="3873500"/>
          <p14:tracePt t="126566" x="9201150" y="3905250"/>
          <p14:tracePt t="126583" x="8940800" y="3930650"/>
          <p14:tracePt t="126599" x="8572500" y="3937000"/>
          <p14:tracePt t="126617" x="8261350" y="3937000"/>
          <p14:tracePt t="126633" x="7988300" y="3937000"/>
          <p14:tracePt t="126649" x="7797800" y="3937000"/>
          <p14:tracePt t="126666" x="7696200" y="3937000"/>
          <p14:tracePt t="126683" x="7645400" y="3937000"/>
          <p14:tracePt t="126699" x="7620000" y="3937000"/>
          <p14:tracePt t="126716" x="7594600" y="3930650"/>
          <p14:tracePt t="126749" x="7569200" y="3924300"/>
          <p14:tracePt t="126766" x="7448550" y="3924300"/>
          <p14:tracePt t="126783" x="7372350" y="3924300"/>
          <p14:tracePt t="126799" x="7277100" y="3924300"/>
          <p14:tracePt t="126818" x="7207250" y="3924300"/>
          <p14:tracePt t="126833" x="7150100" y="3924300"/>
          <p14:tracePt t="126849" x="7092950" y="3930650"/>
          <p14:tracePt t="126868" x="7016750" y="3943350"/>
          <p14:tracePt t="126883" x="6953250" y="3956050"/>
          <p14:tracePt t="126899" x="6908800" y="3968750"/>
          <p14:tracePt t="126983" x="6915150" y="3968750"/>
          <p14:tracePt t="126994" x="6953250" y="3968750"/>
          <p14:tracePt t="127000" x="7023100" y="3968750"/>
          <p14:tracePt t="127018" x="7118350" y="3968750"/>
          <p14:tracePt t="127033" x="7397750" y="3943350"/>
          <p14:tracePt t="127049" x="7924800" y="3860800"/>
          <p14:tracePt t="127066" x="8235950" y="3835400"/>
          <p14:tracePt t="127083" x="8439150" y="3810000"/>
          <p14:tracePt t="127099" x="8604250" y="3810000"/>
          <p14:tracePt t="127117" x="8769350" y="3810000"/>
          <p14:tracePt t="127133" x="8902700" y="3810000"/>
          <p14:tracePt t="127149" x="9080500" y="3810000"/>
          <p14:tracePt t="127166" x="9232900" y="3810000"/>
          <p14:tracePt t="127183" x="9340850" y="3816350"/>
          <p14:tracePt t="127199" x="9404350" y="3816350"/>
          <p14:tracePt t="127217" x="9455150" y="3816350"/>
          <p14:tracePt t="127233" x="9499600" y="3816350"/>
          <p14:tracePt t="127249" x="9594850" y="3816350"/>
          <p14:tracePt t="127266" x="9772650" y="3816350"/>
          <p14:tracePt t="127283" x="9836150" y="3816350"/>
          <p14:tracePt t="127299" x="9848850" y="3816350"/>
          <p14:tracePt t="127316" x="9874250" y="3816350"/>
          <p14:tracePt t="127333" x="9886950" y="3816350"/>
          <p14:tracePt t="127349" x="9893300" y="3816350"/>
          <p14:tracePt t="127366" x="9906000" y="3816350"/>
          <p14:tracePt t="127383" x="9912350" y="3816350"/>
          <p14:tracePt t="127399" x="9931400" y="3816350"/>
          <p14:tracePt t="127418" x="9944100" y="3816350"/>
          <p14:tracePt t="127433" x="9975850" y="3822700"/>
          <p14:tracePt t="127449" x="9988550" y="3822700"/>
          <p14:tracePt t="127483" x="9988550" y="3835400"/>
          <p14:tracePt t="127499" x="9963150" y="3848100"/>
          <p14:tracePt t="127516" x="9842500" y="3860800"/>
          <p14:tracePt t="127533" x="9582150" y="3911600"/>
          <p14:tracePt t="127549" x="9467850" y="3949700"/>
          <p14:tracePt t="127566" x="9417050" y="3968750"/>
          <p14:tracePt t="127583" x="9404350" y="3975100"/>
          <p14:tracePt t="127599" x="9347200" y="3987800"/>
          <p14:tracePt t="127618" x="9309100" y="3994150"/>
          <p14:tracePt t="127633" x="9271000" y="4000500"/>
          <p14:tracePt t="127649" x="9226550" y="4013200"/>
          <p14:tracePt t="127666" x="9169400" y="4025900"/>
          <p14:tracePt t="127683" x="9124950" y="4032250"/>
          <p14:tracePt t="127699" x="9067800" y="4057650"/>
          <p14:tracePt t="127716" x="9017000" y="4076700"/>
          <p14:tracePt t="127733" x="8978900" y="4095750"/>
          <p14:tracePt t="127749" x="8959850" y="4114800"/>
          <p14:tracePt t="127766" x="8953500" y="4133850"/>
          <p14:tracePt t="127783" x="8934450" y="4146550"/>
          <p14:tracePt t="127799" x="8921750" y="4171950"/>
          <p14:tracePt t="127818" x="8845550" y="4248150"/>
          <p14:tracePt t="127833" x="8801100" y="4292600"/>
          <p14:tracePt t="127849" x="8782050" y="4318000"/>
          <p14:tracePt t="127869" x="8775700" y="4330700"/>
          <p14:tracePt t="127882" x="8769350" y="4343400"/>
          <p14:tracePt t="127899" x="8763000" y="4349750"/>
          <p14:tracePt t="127932" x="8756650" y="4356100"/>
          <p14:tracePt t="127952" x="8750300" y="4362450"/>
          <p14:tracePt t="127967" x="8750300" y="4368800"/>
          <p14:tracePt t="127982" x="8743950" y="4368800"/>
          <p14:tracePt t="127999" x="8737600" y="4375150"/>
          <p14:tracePt t="128016" x="8724900" y="4387850"/>
          <p14:tracePt t="128032" x="8718550" y="4394200"/>
          <p14:tracePt t="128049" x="8712200" y="4406900"/>
          <p14:tracePt t="128066" x="8705850" y="4413250"/>
          <p14:tracePt t="128082" x="8693150" y="4438650"/>
          <p14:tracePt t="128099" x="8674100" y="4464050"/>
          <p14:tracePt t="128116" x="8667750" y="4476750"/>
          <p14:tracePt t="128132" x="8667750" y="4489450"/>
          <p14:tracePt t="128149" x="8655050" y="4502150"/>
          <p14:tracePt t="128166" x="8655050" y="4508500"/>
          <p14:tracePt t="128228" x="8648700" y="4508500"/>
          <p14:tracePt t="128244" x="8642350" y="4508500"/>
          <p14:tracePt t="130674" x="8636000" y="4508500"/>
          <p14:tracePt t="130686" x="8629650" y="4514850"/>
          <p14:tracePt t="130694" x="8629650" y="4533900"/>
          <p14:tracePt t="130701" x="8623300" y="4552950"/>
          <p14:tracePt t="130716" x="8623300" y="4635500"/>
          <p14:tracePt t="130732" x="8623300" y="4679950"/>
          <p14:tracePt t="130749" x="8623300" y="4806950"/>
          <p14:tracePt t="130766" x="8655050" y="4991100"/>
          <p14:tracePt t="130782" x="8661400" y="5060950"/>
          <p14:tracePt t="130799" x="8661400" y="5099050"/>
          <p14:tracePt t="130816" x="8661400" y="5130800"/>
          <p14:tracePt t="130832" x="8661400" y="5156200"/>
          <p14:tracePt t="130849" x="8661400" y="5181600"/>
          <p14:tracePt t="130866" x="8661400" y="5207000"/>
          <p14:tracePt t="130882" x="8661400" y="5232400"/>
          <p14:tracePt t="130899" x="8661400" y="5257800"/>
          <p14:tracePt t="130916" x="8661400" y="5264150"/>
          <p14:tracePt t="131600" x="8655050" y="5264150"/>
          <p14:tracePt t="131934" x="8648700" y="5264150"/>
          <p14:tracePt t="131950" x="8642350" y="5264150"/>
          <p14:tracePt t="131966" x="8623300" y="5264150"/>
          <p14:tracePt t="131983" x="8616950" y="5270500"/>
          <p14:tracePt t="132000" x="8616950" y="5283200"/>
          <p14:tracePt t="132016" x="8610600" y="5314950"/>
          <p14:tracePt t="132033" x="8597900" y="5327650"/>
          <p14:tracePt t="132050" x="8591550" y="5340350"/>
          <p14:tracePt t="132066" x="8585200" y="5353050"/>
          <p14:tracePt t="132083" x="8585200" y="5359400"/>
          <p14:tracePt t="132100" x="8578850" y="5365750"/>
          <p14:tracePt t="132116" x="8578850" y="5372100"/>
          <p14:tracePt t="132133" x="8566150" y="5378450"/>
          <p14:tracePt t="132150" x="8559800" y="5378450"/>
          <p14:tracePt t="136536" x="8559800" y="5391150"/>
          <p14:tracePt t="136546" x="8553450" y="5410200"/>
          <p14:tracePt t="136551" x="8547100" y="5441950"/>
          <p14:tracePt t="136566" x="8547100" y="5473700"/>
          <p14:tracePt t="136582" x="8547100" y="5486400"/>
          <p14:tracePt t="136599" x="8540750" y="5511800"/>
          <p14:tracePt t="136616" x="8534400" y="5530850"/>
          <p14:tracePt t="136632" x="8534400" y="5549900"/>
          <p14:tracePt t="136649" x="8528050" y="5562600"/>
          <p14:tracePt t="136666" x="8528050" y="5575300"/>
          <p14:tracePt t="136682" x="8521700" y="5607050"/>
          <p14:tracePt t="136699" x="8515350" y="5626100"/>
          <p14:tracePt t="136716" x="8502650" y="5651500"/>
          <p14:tracePt t="136732" x="8496300" y="5657850"/>
          <p14:tracePt t="136749" x="8489950" y="5670550"/>
          <p14:tracePt t="136792" x="8489950" y="5683250"/>
          <p14:tracePt t="136808" x="8477250" y="5695950"/>
          <p14:tracePt t="136818" x="8477250" y="5702300"/>
          <p14:tracePt t="136832" x="8464550" y="5708650"/>
          <p14:tracePt t="136849" x="8458200" y="5721350"/>
          <p14:tracePt t="136866" x="8451850" y="5721350"/>
          <p14:tracePt t="136882" x="8445500" y="5721350"/>
          <p14:tracePt t="136899" x="8439150" y="5727700"/>
          <p14:tracePt t="136916" x="8426450" y="5727700"/>
          <p14:tracePt t="136932" x="8420100" y="5727700"/>
          <p14:tracePt t="136949" x="8413750" y="5727700"/>
          <p14:tracePt t="136966" x="8382000" y="5727700"/>
          <p14:tracePt t="136982" x="8356600" y="5721350"/>
          <p14:tracePt t="136999" x="8343900" y="5708650"/>
          <p14:tracePt t="137016" x="8337550" y="5702300"/>
          <p14:tracePt t="137033" x="8337550" y="5689600"/>
          <p14:tracePt t="137049" x="8324850" y="5689600"/>
          <p14:tracePt t="137066" x="8324850" y="5676900"/>
          <p14:tracePt t="137082" x="8318500" y="5664200"/>
          <p14:tracePt t="137099" x="8299450" y="5651500"/>
          <p14:tracePt t="137102" x="8293100" y="5645150"/>
          <p14:tracePt t="137116" x="8280400" y="5638800"/>
          <p14:tracePt t="137132" x="8261350" y="5638800"/>
          <p14:tracePt t="137149" x="8248650" y="5632450"/>
          <p14:tracePt t="137166" x="8210550" y="5619750"/>
          <p14:tracePt t="137182" x="8191500" y="5619750"/>
          <p14:tracePt t="137199" x="8185150" y="5619750"/>
          <p14:tracePt t="137216" x="8172450" y="5619750"/>
          <p14:tracePt t="137368" x="8166100" y="5619750"/>
          <p14:tracePt t="137373" x="8153400" y="5619750"/>
          <p14:tracePt t="137383" x="8140700" y="5619750"/>
          <p14:tracePt t="137399" x="8121650" y="5619750"/>
          <p14:tracePt t="137416" x="8089900" y="5619750"/>
          <p14:tracePt t="137433" x="8064500" y="5619750"/>
          <p14:tracePt t="137449" x="7975600" y="5607050"/>
          <p14:tracePt t="137466" x="7918450" y="5600700"/>
          <p14:tracePt t="137484" x="7893050" y="5594350"/>
          <p14:tracePt t="137499" x="7867650" y="5588000"/>
          <p14:tracePt t="137516" x="7854950" y="5588000"/>
          <p14:tracePt t="137533" x="7848600" y="5581650"/>
          <p14:tracePt t="137549" x="7842250" y="5575300"/>
          <p14:tracePt t="137566" x="7829550" y="5568950"/>
          <p14:tracePt t="137583" x="7810500" y="5549900"/>
          <p14:tracePt t="137599" x="7772400" y="5530850"/>
          <p14:tracePt t="137616" x="7753350" y="5518150"/>
          <p14:tracePt t="137633" x="7747000" y="5518150"/>
          <p14:tracePt t="137649" x="7747000" y="5505450"/>
          <p14:tracePt t="137666" x="7740650" y="5499100"/>
          <p14:tracePt t="137683" x="7734300" y="5480050"/>
          <p14:tracePt t="137699" x="7734300" y="5454650"/>
          <p14:tracePt t="137716" x="7734300" y="5441950"/>
          <p14:tracePt t="137733" x="7740650" y="5422900"/>
          <p14:tracePt t="137749" x="7753350" y="5403850"/>
          <p14:tracePt t="137766" x="7766050" y="5378450"/>
          <p14:tracePt t="137783" x="7778750" y="5365750"/>
          <p14:tracePt t="137799" x="7797800" y="5340350"/>
          <p14:tracePt t="137856" x="7804150" y="5340350"/>
          <p14:tracePt t="137870" x="7816850" y="5346700"/>
          <p14:tracePt t="137878" x="7829550" y="5359400"/>
          <p14:tracePt t="137884" x="7835900" y="5365750"/>
          <p14:tracePt t="137899" x="7867650" y="5384800"/>
          <p14:tracePt t="137916" x="7886700" y="5397500"/>
          <p14:tracePt t="137932" x="7912100" y="5416550"/>
          <p14:tracePt t="137949" x="7918450" y="5416550"/>
          <p14:tracePt t="137966" x="7924800" y="5422900"/>
          <p14:tracePt t="138029" x="7924800" y="5429250"/>
          <p14:tracePt t="138044" x="7931150" y="5429250"/>
          <p14:tracePt t="138058" x="7931150" y="5435600"/>
          <p14:tracePt t="138084" x="7937500" y="5441950"/>
          <p14:tracePt t="138110" x="7937500" y="5448300"/>
          <p14:tracePt t="138121" x="7943850" y="5448300"/>
          <p14:tracePt t="138125" x="7950200" y="5454650"/>
          <p14:tracePt t="138135" x="7950200" y="5461000"/>
          <p14:tracePt t="138149" x="7950200" y="5467350"/>
          <p14:tracePt t="138166" x="7962900" y="5480050"/>
          <p14:tracePt t="138182" x="7962900" y="5486400"/>
          <p14:tracePt t="138230" x="7969250" y="5486400"/>
          <p14:tracePt t="138326" x="7969250" y="5480050"/>
          <p14:tracePt t="138337" x="7969250" y="5473700"/>
          <p14:tracePt t="138362" x="7969250" y="5467350"/>
          <p14:tracePt t="138382" x="7969250" y="5461000"/>
          <p14:tracePt t="138406" x="7969250" y="5454650"/>
          <p14:tracePt t="138442" x="7969250" y="5448300"/>
          <p14:tracePt t="138660" x="7969250" y="5441950"/>
          <p14:tracePt t="138704" x="7969250" y="5435600"/>
          <p14:tracePt t="138740" x="7969250" y="5429250"/>
          <p14:tracePt t="138756" x="7969250" y="5422900"/>
          <p14:tracePt t="138786" x="7962900" y="5422900"/>
          <p14:tracePt t="138796" x="7962900" y="5416550"/>
          <p14:tracePt t="138826" x="7962900" y="5410200"/>
          <p14:tracePt t="138850" x="7962900" y="5403850"/>
          <p14:tracePt t="138869" x="7962900" y="5397500"/>
          <p14:tracePt t="138880" x="7962900" y="5391150"/>
          <p14:tracePt t="138906" x="7962900" y="5384800"/>
          <p14:tracePt t="138922" x="7962900" y="5378450"/>
          <p14:tracePt t="138942" x="7962900" y="5372100"/>
          <p14:tracePt t="138956" x="7962900" y="5365750"/>
          <p14:tracePt t="138986" x="7962900" y="5359400"/>
          <p14:tracePt t="139002" x="7956550" y="5359400"/>
          <p14:tracePt t="139012" x="7956550" y="5353050"/>
          <p14:tracePt t="139028" x="7956550" y="5346700"/>
          <p14:tracePt t="139078" x="7956550" y="5340350"/>
          <p14:tracePt t="139122" x="7956550" y="5334000"/>
          <p14:tracePt t="139214" x="7956550" y="5327650"/>
          <p14:tracePt t="139244" x="7956550" y="5321300"/>
          <p14:tracePt t="139310" x="7956550" y="5314950"/>
          <p14:tracePt t="140156" x="7962900" y="5314950"/>
          <p14:tracePt t="140168" x="7969250" y="5314950"/>
          <p14:tracePt t="140173" x="7975600" y="5314950"/>
          <p14:tracePt t="140183" x="7981950" y="5314950"/>
          <p14:tracePt t="140199" x="7994650" y="5308600"/>
          <p14:tracePt t="140216" x="8007350" y="5295900"/>
          <p14:tracePt t="140233" x="8013700" y="5295900"/>
          <p14:tracePt t="140249" x="8026400" y="5289550"/>
          <p14:tracePt t="140266" x="8032750" y="5283200"/>
          <p14:tracePt t="140299" x="8039100" y="5283200"/>
          <p14:tracePt t="140316" x="8070850" y="5283200"/>
          <p14:tracePt t="140334" x="8108950" y="5283200"/>
          <p14:tracePt t="140349" x="8128000" y="5283200"/>
          <p14:tracePt t="140366" x="8166100" y="5283200"/>
          <p14:tracePt t="140383" x="8172450" y="5283200"/>
          <p14:tracePt t="140399" x="8185150" y="5283200"/>
          <p14:tracePt t="140416" x="8197850" y="5283200"/>
          <p14:tracePt t="140433" x="8216900" y="5283200"/>
          <p14:tracePt t="140449" x="8223250" y="5289550"/>
          <p14:tracePt t="140466" x="8242300" y="5295900"/>
          <p14:tracePt t="140483" x="8261350" y="5308600"/>
          <p14:tracePt t="140499" x="8280400" y="5314950"/>
          <p14:tracePt t="140516" x="8305800" y="5334000"/>
          <p14:tracePt t="140534" x="8318500" y="5340350"/>
          <p14:tracePt t="140549" x="8331200" y="5353050"/>
          <p14:tracePt t="140566" x="8343900" y="5359400"/>
          <p14:tracePt t="140583" x="8350250" y="5359400"/>
          <p14:tracePt t="140599" x="8350250" y="5365750"/>
          <p14:tracePt t="140616" x="8350250" y="5372100"/>
          <p14:tracePt t="140633" x="8356600" y="5372100"/>
          <p14:tracePt t="140649" x="8375650" y="5384800"/>
          <p14:tracePt t="140666" x="8388350" y="5391150"/>
          <p14:tracePt t="140683" x="8394700" y="5397500"/>
          <p14:tracePt t="140699" x="8407400" y="5403850"/>
          <p14:tracePt t="140716" x="8413750" y="5403850"/>
          <p14:tracePt t="140734" x="8426450" y="5403850"/>
          <p14:tracePt t="140749" x="8439150" y="5410200"/>
          <p14:tracePt t="140766" x="8458200" y="5410200"/>
          <p14:tracePt t="140783" x="8470900" y="5410200"/>
          <p14:tracePt t="140816" x="8477250" y="5410200"/>
          <p14:tracePt t="140843" x="8483600" y="5410200"/>
          <p14:tracePt t="140858" x="8489950" y="5410200"/>
          <p14:tracePt t="140874" x="8496300" y="5410200"/>
          <p14:tracePt t="140894" x="8502650" y="5403850"/>
          <p14:tracePt t="141096" x="8496300" y="5403850"/>
          <p14:tracePt t="141102" x="8489950" y="5403850"/>
          <p14:tracePt t="141126" x="8483600" y="5403850"/>
          <p14:tracePt t="141217" x="8489950" y="5403850"/>
          <p14:tracePt t="141233" x="8496300" y="5403850"/>
          <p14:tracePt t="141256" x="8502650" y="5403850"/>
          <p14:tracePt t="141272" x="8509000" y="5403850"/>
          <p14:tracePt t="141287" x="8521700" y="5410200"/>
          <p14:tracePt t="141303" x="8528050" y="5410200"/>
          <p14:tracePt t="141312" x="8540750" y="5410200"/>
          <p14:tracePt t="141326" x="8547100" y="5410200"/>
          <p14:tracePt t="141338" x="8553450" y="5410200"/>
          <p14:tracePt t="141349" x="8559800" y="5410200"/>
          <p14:tracePt t="141366" x="8572500" y="5410200"/>
          <p14:tracePt t="141382" x="8623300" y="5410200"/>
          <p14:tracePt t="141399" x="8642350" y="5410200"/>
          <p14:tracePt t="141416" x="8661400" y="5410200"/>
          <p14:tracePt t="141432" x="8674100" y="5410200"/>
          <p14:tracePt t="141449" x="8686800" y="5410200"/>
          <p14:tracePt t="141466" x="8693150" y="5410200"/>
          <p14:tracePt t="141482" x="8699500" y="5410200"/>
          <p14:tracePt t="141499" x="8712200" y="5410200"/>
          <p14:tracePt t="141516" x="8724900" y="5410200"/>
          <p14:tracePt t="141532" x="8743950" y="5416550"/>
          <p14:tracePt t="141549" x="8756650" y="5416550"/>
          <p14:tracePt t="141566" x="8769350" y="5416550"/>
          <p14:tracePt t="141582" x="8782050" y="5416550"/>
          <p14:tracePt t="141616" x="8788400" y="5416550"/>
          <p14:tracePt t="141632" x="8794750" y="5416550"/>
          <p14:tracePt t="141649" x="8820150" y="5416550"/>
          <p14:tracePt t="141666" x="8832850" y="5416550"/>
          <p14:tracePt t="141683" x="8851900" y="5416550"/>
          <p14:tracePt t="141699" x="8877300" y="5416550"/>
          <p14:tracePt t="141716" x="8890000" y="5410200"/>
          <p14:tracePt t="141732" x="8909050" y="5397500"/>
          <p14:tracePt t="141749" x="8921750" y="5397500"/>
          <p14:tracePt t="141766" x="8959850" y="5391150"/>
          <p14:tracePt t="141782" x="8985250" y="5391150"/>
          <p14:tracePt t="141799" x="8997950" y="5384800"/>
          <p14:tracePt t="141816" x="9023350" y="5384800"/>
          <p14:tracePt t="141832" x="9029700" y="5384800"/>
          <p14:tracePt t="141849" x="9036050" y="5384800"/>
          <p14:tracePt t="141866" x="9080500" y="5391150"/>
          <p14:tracePt t="141882" x="9124950" y="5397500"/>
          <p14:tracePt t="141899" x="9144000" y="5397500"/>
          <p14:tracePt t="141916" x="9169400" y="5397500"/>
          <p14:tracePt t="141932" x="9188450" y="5397500"/>
          <p14:tracePt t="141982" x="9194800" y="5397500"/>
          <p14:tracePt t="141998" x="9201150" y="5397500"/>
          <p14:tracePt t="142014" x="9207500" y="5397500"/>
          <p14:tracePt t="142022" x="9213850" y="5403850"/>
          <p14:tracePt t="142038" x="9220200" y="5403850"/>
          <p14:tracePt t="142049" x="9226550" y="5403850"/>
          <p14:tracePt t="142066" x="9232900" y="5403850"/>
          <p14:tracePt t="142083" x="9239250" y="5410200"/>
          <p14:tracePt t="142099" x="9245600" y="5410200"/>
          <p14:tracePt t="142116" x="9245600" y="5416550"/>
          <p14:tracePt t="142133" x="9258300" y="5422900"/>
          <p14:tracePt t="142149" x="9258300" y="5448300"/>
          <p14:tracePt t="142166" x="9258300" y="5473700"/>
          <p14:tracePt t="142183" x="9258300" y="5486400"/>
          <p14:tracePt t="142199" x="9251950" y="5499100"/>
          <p14:tracePt t="142216" x="9239250" y="5524500"/>
          <p14:tracePt t="142232" x="9226550" y="5530850"/>
          <p14:tracePt t="142249" x="9213850" y="5543550"/>
          <p14:tracePt t="142266" x="9207500" y="5543550"/>
          <p14:tracePt t="142282" x="9201150" y="5543550"/>
          <p14:tracePt t="142299" x="9194800" y="5543550"/>
          <p14:tracePt t="142332" x="9182100" y="5543550"/>
          <p14:tracePt t="142366" x="9169400" y="5549900"/>
          <p14:tracePt t="142402" x="9163050" y="5549900"/>
          <p14:tracePt t="142417" x="9156700" y="5549900"/>
          <p14:tracePt t="142508" x="9150350" y="5549900"/>
          <p14:tracePt t="151016" x="9144000" y="5549900"/>
          <p14:tracePt t="151026" x="9124950" y="5549900"/>
          <p14:tracePt t="151033" x="9099550" y="5549900"/>
          <p14:tracePt t="151049" x="9067800" y="5549900"/>
          <p14:tracePt t="151066" x="9042400" y="5549900"/>
          <p14:tracePt t="151083" x="9017000" y="5543550"/>
          <p14:tracePt t="151099" x="8991600" y="5543550"/>
          <p14:tracePt t="151116" x="8972550" y="5543550"/>
          <p14:tracePt t="151133" x="8947150" y="5530850"/>
          <p14:tracePt t="151149" x="8909050" y="5524500"/>
          <p14:tracePt t="151166" x="8883650" y="5511800"/>
          <p14:tracePt t="151183" x="8845550" y="5505450"/>
          <p14:tracePt t="151199" x="8820150" y="5492750"/>
          <p14:tracePt t="151216" x="8813800" y="5492750"/>
          <p14:tracePt t="151233" x="8794750" y="5473700"/>
          <p14:tracePt t="151249" x="8794750" y="5461000"/>
          <p14:tracePt t="151266" x="8794750" y="5448300"/>
          <p14:tracePt t="151284" x="8788400" y="5435600"/>
          <p14:tracePt t="151299" x="8782050" y="5422900"/>
          <p14:tracePt t="151316" x="8782050" y="5416550"/>
          <p14:tracePt t="151333" x="8782050" y="5410200"/>
          <p14:tracePt t="151367" x="8775700" y="5397500"/>
          <p14:tracePt t="151383" x="8763000" y="5391150"/>
          <p14:tracePt t="151399" x="8763000" y="5384800"/>
          <p14:tracePt t="151416" x="8756650" y="5378450"/>
          <p14:tracePt t="151433" x="8756650" y="5372100"/>
          <p14:tracePt t="151449" x="8756650" y="5365750"/>
          <p14:tracePt t="151486" x="8756650" y="5359400"/>
          <p14:tracePt t="151510" x="8750300" y="5359400"/>
          <p14:tracePt t="151556" x="8750300" y="5353050"/>
          <p14:tracePt t="151571" x="8750300" y="5346700"/>
          <p14:tracePt t="151610" x="8750300" y="5340350"/>
          <p14:tracePt t="151646" x="8750300" y="5334000"/>
          <p14:tracePt t="152212" x="8750300" y="5327650"/>
          <p14:tracePt t="152218" x="8750300" y="532130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1|2.2|2|17.6|18.3|31.4|24.6|22.9|2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96.4|89.9|28.3|5.3|85|28.3|30.5|19.7|7.5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23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3.9|6.7|16.2|20.5|0.7|11.7|0.8|22.1|8|26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2|3.6|3.4|2.7|2.8|5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39.4|67.5|8.9|12.6|35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4.9|23.3|56.2|51.6|37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830</TotalTime>
  <Words>458</Words>
  <Application>Microsoft Office PowerPoint</Application>
  <PresentationFormat>Panorámica</PresentationFormat>
  <Paragraphs>132</Paragraphs>
  <Slides>14</Slides>
  <Notes>0</Notes>
  <HiddenSlides>0</HiddenSlides>
  <MMClips>13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2" baseType="lpstr">
      <vt:lpstr>Arial</vt:lpstr>
      <vt:lpstr>Book Antiqua</vt:lpstr>
      <vt:lpstr>Calibri</vt:lpstr>
      <vt:lpstr>Calibri Light</vt:lpstr>
      <vt:lpstr>Cambria Math</vt:lpstr>
      <vt:lpstr>Century Gothic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JIM JIMENEZ</dc:creator>
  <cp:lastModifiedBy>Windows User</cp:lastModifiedBy>
  <cp:revision>94</cp:revision>
  <dcterms:created xsi:type="dcterms:W3CDTF">2020-04-23T06:43:14Z</dcterms:created>
  <dcterms:modified xsi:type="dcterms:W3CDTF">2020-04-28T07:21:55Z</dcterms:modified>
</cp:coreProperties>
</file>